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notesSlides/notesSlide5.xml" ContentType="application/vnd.openxmlformats-officedocument.presentationml.notesSlide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notesSlides/notesSlide6.xml" ContentType="application/vnd.openxmlformats-officedocument.presentationml.notesSlide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notesSlides/notesSlide7.xml" ContentType="application/vnd.openxmlformats-officedocument.presentationml.notesSlide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notesSlides/notesSlide8.xml" ContentType="application/vnd.openxmlformats-officedocument.presentationml.notesSlide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notesSlides/notesSlide9.xml" ContentType="application/vnd.openxmlformats-officedocument.presentationml.notesSlide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notesSlides/notesSlide10.xml" ContentType="application/vnd.openxmlformats-officedocument.presentationml.notesSlide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notesSlides/notesSlide11.xml" ContentType="application/vnd.openxmlformats-officedocument.presentationml.notesSlide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notesSlides/notesSlide12.xml" ContentType="application/vnd.openxmlformats-officedocument.presentationml.notesSlide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notesSlides/notesSlide13.xml" ContentType="application/vnd.openxmlformats-officedocument.presentationml.notesSlide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notesSlides/notesSlide14.xml" ContentType="application/vnd.openxmlformats-officedocument.presentationml.notesSlide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notesSlides/notesSlide15.xml" ContentType="application/vnd.openxmlformats-officedocument.presentationml.notesSlide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notesSlides/notesSlide16.xml" ContentType="application/vnd.openxmlformats-officedocument.presentationml.notesSlide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notesSlides/notesSlide17.xml" ContentType="application/vnd.openxmlformats-officedocument.presentationml.notesSlide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notesSlides/notesSlide18.xml" ContentType="application/vnd.openxmlformats-officedocument.presentationml.notesSlide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notesSlides/notesSlide19.xml" ContentType="application/vnd.openxmlformats-officedocument.presentationml.notesSlide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notesSlides/notesSlide20.xml" ContentType="application/vnd.openxmlformats-officedocument.presentationml.notesSlide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notesSlides/notesSlide21.xml" ContentType="application/vnd.openxmlformats-officedocument.presentationml.notesSlide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notesSlides/notesSlide22.xml" ContentType="application/vnd.openxmlformats-officedocument.presentationml.notesSlide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5" r:id="rId1"/>
  </p:sldMasterIdLst>
  <p:notesMasterIdLst>
    <p:notesMasterId r:id="rId29"/>
  </p:notesMasterIdLst>
  <p:sldIdLst>
    <p:sldId id="256" r:id="rId2"/>
    <p:sldId id="257" r:id="rId3"/>
    <p:sldId id="259" r:id="rId4"/>
    <p:sldId id="261" r:id="rId5"/>
    <p:sldId id="258" r:id="rId6"/>
    <p:sldId id="260" r:id="rId7"/>
    <p:sldId id="264" r:id="rId8"/>
    <p:sldId id="263" r:id="rId9"/>
    <p:sldId id="265" r:id="rId10"/>
    <p:sldId id="266" r:id="rId11"/>
    <p:sldId id="270" r:id="rId12"/>
    <p:sldId id="269" r:id="rId13"/>
    <p:sldId id="267" r:id="rId14"/>
    <p:sldId id="268" r:id="rId15"/>
    <p:sldId id="283" r:id="rId16"/>
    <p:sldId id="276" r:id="rId17"/>
    <p:sldId id="277" r:id="rId18"/>
    <p:sldId id="272" r:id="rId19"/>
    <p:sldId id="273" r:id="rId20"/>
    <p:sldId id="274" r:id="rId21"/>
    <p:sldId id="284" r:id="rId22"/>
    <p:sldId id="275" r:id="rId23"/>
    <p:sldId id="279" r:id="rId24"/>
    <p:sldId id="278" r:id="rId25"/>
    <p:sldId id="280" r:id="rId26"/>
    <p:sldId id="282" r:id="rId27"/>
    <p:sldId id="281" r:id="rId28"/>
  </p:sldIdLst>
  <p:sldSz cx="12192000" cy="6858000"/>
  <p:notesSz cx="6889750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EFB86B-8B3B-44FA-B680-A387BE2475C1}" v="355" dt="2020-10-03T15:54:45.0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6827" autoAdjust="0"/>
  </p:normalViewPr>
  <p:slideViewPr>
    <p:cSldViewPr snapToGrid="0">
      <p:cViewPr varScale="1">
        <p:scale>
          <a:sx n="40" d="100"/>
          <a:sy n="40" d="100"/>
        </p:scale>
        <p:origin x="72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43.9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800 79,'0'-7,"0"-1,-1 1,0-1,0 1,-5-14,6 20,0 0,-1 0,1 0,0 0,-1 0,1 0,-1 0,1 0,-1 0,0 0,1 0,-1 0,0 1,0-1,0 0,0 0,1 1,-1-1,0 1,0-1,0 1,0-1,0 1,0-1,-1 1,1 0,0 0,0 0,0-1,0 1,0 0,0 0,0 0,-1 1,1-1,0 0,0 0,0 1,0-1,0 0,0 1,0-1,0 1,0 0,0-1,0 1,-1 1,-8 6,1 1,0 0,1 1,0 0,0 0,1 1,1 0,0 0,-6 14,-10 16,-132 236,12 7,-114 328,249-595,-16 47,-26 111,45-159,1 1,1-1,0 1,2 0,0 0,0-1,2 1,0 0,1-1,0 1,2-1,8 22,-9-29,1-1,-1-1,2 1,-1-1,1 0,0 0,1 0,-1-1,1 0,1 0,11 6,-6-5,0 0,0-1,1-1,0 0,0-1,24 4,-6-4,0-2,1-1,-1-1,1-2,58-11,-49 3,-1-1,-1-3,0-1,0-1,-2-3,0-1,-1-2,-1-1,-1-2,-2-1,31-32,-53 48,-1-2,-1 1,0-1,0 0,-1-1,-1 0,0-1,-1 1,9-29,-14 36,1 0,-1-1,-1 1,1-1,-1 1,0 0,0-1,-1 1,0-1,0 1,-1 0,1-1,-2 1,1 0,0 0,-1 0,0 1,-1-1,1 1,-1 0,0 0,0 0,-1 0,1 0,-7-4,-5-2,0-1,0 2,-1 0,-1 1,1 1,-1 1,-1 0,0 1,0 1,-25-3,-21 1,-115 1,37 3,141 3,-58-9,58 9,0-1,0 1,0-1,0 0,0 0,0 0,0 0,0 0,0-1,0 1,0 0,1-1,-1 0,1 1,-1-1,1 0,0 0,-1 0,1 1,0-2,0 1,0 0,0-3,0-21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44.3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813 273,'-1'-4,"0"-1,1 1,-1 0,-1-1,1 1,-1 0,0 0,0-1,0 1,0 1,-1-1,1 0,-1 1,0-1,0 1,-1 0,1 0,-1 0,1 0,-1 1,0-1,0 1,0 0,-8-3,0 1,1-1,-1 2,0-1,-1 2,1-1,0 2,-24-1,14 5,1 0,-1 1,1 1,0 2,1 0,-1 1,1 0,1 2,0 1,0 0,1 1,0 1,1 1,-29 30,15-11,2 1,1 1,1 1,2 2,2 1,-23 51,29-51,3 0,0 0,3 2,1-1,2 1,2 1,2-1,1 1,3 0,1 0,9 60,-6-84,1 1,0-1,1 0,1 0,1 0,0-1,1-1,1 1,1-1,0-1,1 0,0-1,1 0,1-1,1 0,-1-1,2-1,0 0,0-1,1-1,0-1,34 13,-18-12,0-2,1 0,0-3,0 0,0-3,0 0,0-3,0 0,0-3,38-9,-25 2,-1-2,-1-2,-1-3,0-1,-2-2,67-45,-89 51,0 0,-1 0,-1-2,0-1,-2 0,0-1,-1 0,-1-2,-1 0,-1 0,-1-1,-1 0,-1-1,-1 0,-1 0,-1-1,-1 0,-2 0,0-1,-1-29,-2 21,-2 1,-2 0,0 1,-2-1,-2 1,-1 0,-1 0,-2 1,-1 1,-1 0,-2 1,-1 0,-1 1,-1 2,-24-27,6 15,-1 2,-1 2,-2 2,-2 1,0 2,-2 2,-1 2,-1 3,-1 1,-55-16,87 32,0 0,-1 1,0 1,0 1,0 0,0 1,0 1,0 1,-31 4,5 10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44.7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163 204,'-7'6,"0"-1,-1 0,1 0,-1-1,0 0,-1 0,1-1,-1 0,1 0,-1-1,0 0,-9 0,-30 9,59-6,17-2,644-21,4-45,-409 35,24-4,199-17,-437 45,5 2,-1-3,1-3,-1-1,59-20,-115 29,0 0,0 0,0-1,0 1,0 0,-1 0,1-1,0 1,0 0,-1-1,1 1,0-1,0 1,-1-1,1 0,0 1,-1-1,1 1,-1-1,1 0,0-1,-16-5,-14 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45.1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445 0,'-6'2,"0"0,-1 1,2-1,-1 1,0 0,0 1,1 0,0 0,0 0,0 0,0 1,1-1,-5 7,-16 18,0 2,2 0,2 2,-31 60,-53 154,49-110,46-112,-26 65,33-81,0-1,1 1,1 0,-1 1,2-1,-1 0,2 17,-1-24,1 0,-1 0,1 0,-1 1,1-1,0 0,0 0,0 0,0-1,1 1,-1 0,0 0,1-1,-1 1,1 0,0-1,-1 0,1 1,0-1,0 0,0 0,0 0,0 0,0 0,0-1,0 1,1 0,-1-1,0 0,0 1,0-1,1 0,-1 0,0 0,0-1,0 1,4-2,11 0,0-2,0 0,29-12,-33 11,169-62,182-60,-290 106,2 3,0 3,77-4,174 14,-294 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45.4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273 1,'-1'6,"-1"0,0 0,0 0,0-1,-1 1,1-1,-1 1,-1-1,1 0,-8 7,-6 13,-21 45,3 1,3 2,-24 81,40-96,2 1,3 0,-6 106,15 182,4-288,-2-40,5 57,-4-72,0 0,0 0,0-1,0 1,1 0,-1 0,1-1,0 1,0-1,1 0,-1 0,1 1,-1-2,1 1,0 0,4 2,22 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45.8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471 294,'0'-1,"0"0,0 0,0 0,0 0,0 0,0 0,0-1,-1 1,1 0,0 0,-1 0,1 0,0 0,-1 0,1 0,-1 1,0-1,1 0,-1 0,0 0,1 0,-1 1,0-1,0 0,0 1,1-1,-1 1,0-1,0 1,0-1,-2 0,0 1,0 0,0 0,0 0,-1 0,1 0,0 1,0-1,0 1,0 0,-6 2,-4 3,0 0,1 1,-24 16,8 1,1 1,2 1,0 1,2 1,1 2,1 0,-29 58,28-44,3 2,1 0,2 1,3 1,-10 59,20-90,1 1,1-1,0 1,2 0,0-1,0 1,2-1,0 0,1 1,11 28,-11-36,1-1,0 1,1-1,0 0,0-1,1 0,0 0,1 0,-1-1,2 0,-1 0,1-1,0 0,0-1,0 0,1 0,0-1,18 6,-8-5,-1-1,1 0,-1-2,1 0,0-1,0-1,0-1,-1-1,1-1,0 0,31-11,-27 6,0-2,0-1,-1 0,0-2,-1-1,0 0,-1-2,28-27,-30 24,0-2,-1 0,-1-1,-1 0,-2-1,0-1,-1-1,9-25,-14 30,-2-1,0 1,-1-1,-1 0,-1 0,-1-1,-1 1,-1 0,-1-1,-5-34,0 33,-1 1,0-1,-2 1,-1 1,0 0,-2 0,0 1,-2 0,-25-29,-10-5,-100-84,97 98,-58-36,6 6,60 37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46.1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1 130,'11'0,"16"0,2-11,9-4,8 1,9 3,5 3,5 2,2-8,1-2,1 1,-1 4,-12 3</inkml:trace>
  <inkml:trace contextRef="#ctx0" brushRef="#br0" timeOffset="1">135 666,'11'0,"16"0,14 0,11 0,21-12,7-3,3 0,-1 3,-16-7,-18-1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47.7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81 181,'-1'0,"0"0,-1 0,1 0,0 0,0 1,0-1,0 0,0 0,-1 1,1-1,0 1,0-1,0 1,0-1,0 1,0 0,0-1,1 1,-1 0,0 0,0-1,0 1,1 0,-1 0,0 0,1 0,-1 0,1 0,-1 0,1 0,0 1,-1-1,1 0,0 1,0-1,1-1,-1 1,0-1,1 0,-1 1,1-1,-1 0,1 0,-1 1,1-1,-1 0,1 0,-1 0,1 0,-1 0,1 1,-1-1,1 0,-1 0,1 0,-1 0,1 0,-1-1,1 1,0 0,-1 0,1 0,-1 0,1-1,-1 1,0 0,1 0,-1-1,1 1,-1 0,1-1,-1 1,0-1,1 1,-1 0,1-1,22-14,12-11,1 1,1 2,2 2,0 1,1 2,1 2,72-19,-104 34,0-1,-1 1,1 0,0 1,0 0,0 1,0 0,-1 0,1 1,0 0,-1 0,15 6,-17-5,-1 1,0-1,1 1,-2 0,1 0,0 0,-1 1,0 0,0-1,0 2,0-1,-1 0,0 1,0-1,-1 1,1 0,-1 0,1 8,2 4,-1 1,-1 0,-1 0,0 0,-2 0,0 0,-1 0,-1 0,0 0,-2 0,-6 19,3-17,-2 0,0-1,-1-1,-1 1,-1-2,0 1,-2-2,0 0,-21 20,9-15,21-18,0-1,0 1,0 0,1 0,-1 1,1-1,0 1,1 0,-1 0,1 0,0 1,0-1,1 1,-3 6,5-10,0-1,0 1,0-1,1 1,-1-1,0 0,1 1,-1-1,1 1,-1-1,1 0,0 1,-1-1,1 0,0 0,0 1,0-1,0 0,0 0,0 0,0 0,1 0,-1-1,0 1,1 0,-1 0,0-1,1 1,-1-1,3 1,49 10,-49-11,144 4,-32-3,-107 0,0 0,-1 0,1 1,0 0,-1 1,1 0,-1 0,0 1,11 6,-16-8,0 0,0 0,-1 0,1 1,0-1,-1 1,0-1,1 1,-1 0,0 0,0 0,-1 0,1 0,-1 0,1 1,-1-1,0 0,0 1,-1-1,1 1,-1-1,0 1,1-1,-1 1,-1-1,0 5,-2 5,-1-1,0 0,0 0,-2 0,1-1,-1 0,-12 15,-59 72,70-90,-29 34,-2-1,-1-2,-3-2,-63 45,85-69,0 0,-1-2,-1 0,0-1,0-1,0-2,-1 0,-1-1,1-1,-1-2,1 0,-47-1,61-2,0-1,1 0,-1-1,0 0,1 0,0-1,-1 0,1-1,0 1,0-1,1-1,-1 0,1 0,0 0,-9-10,9 7,0-1,0 0,1-1,0 1,1-1,0 0,0 0,1-1,1 0,0 1,-3-20,-2-27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48.0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1 138,'11'0,"16"0,13-11,13-4,8 1,4 3,4-9,0-1,1 4,-1 4,0 5,-1 3,0 3,-12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48.4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284 48,'-45'39,"-1"-2,-2-1,-96 52,177-109,204-115,-197 116,74-32,-104 48,0 1,1 0,-1 0,1 1,0 1,-1-1,1 2,21 1,-29-1,1 1,-1-1,0 1,0 0,1 0,-1 0,0 0,0 1,0 0,0-1,0 1,-1 0,1 0,0 0,-1 1,0-1,1 1,-1-1,3 6,-2-2,-1-1,0 1,0-1,-1 1,1 0,-1-1,0 1,-1 0,0 0,0 9,-2 7,-2 0,0-1,-1 1,-1-1,-9 21,-10 15,-2-2,-49 76,-82 95,158-225,-158 195,111-140,42-49,-1-1,0 0,1 0,0 0,0 1,1 0,0 0,0 0,0 1,1-1,0 1,-3 12,6-19,0-1,0 1,0 0,1-1,-1 1,0 0,0 0,0-1,1 1,-1 0,0-1,1 1,-1 0,0-1,1 1,-1-1,1 1,-1 0,1-1,-1 1,1-1,-1 0,1 1,0-1,-1 1,1-1,0 0,-1 1,1-1,0 0,-1 0,1 0,0 0,1 1,27-2,-24 0,597-106,-541 88,-14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48.7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0,'11'0,"16"0,14 0,11 0,9 0,5 0,3 0,-11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49.0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 1269,'-11'11,"7"5,16-1,18-15,14-7,12-14,7-14,-7-2</inkml:trace>
  <inkml:trace contextRef="#ctx0" brushRef="#br0" timeOffset="1">885 1,'0'1582,"0"-1579,7 179,-6-163,2 1,1-1,0 0,1 0,1 0,17 34,3-20,-3-20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49.4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136 29,'0'-1,"0"0,0 0,0-1,0 1,0 0,0 0,0 0,-1 0,1 0,0 0,-1 0,1 0,-1 0,1 0,-1 0,1 0,-1 0,0 0,1 0,-1 1,0-1,0 0,0 0,0 1,0-1,0 0,0 1,0-1,0 1,0 0,0-1,0 1,0 0,0-1,0 1,0 0,0 0,0 0,0 0,-1 0,1 0,-1 1,-2-1,1 1,-1 0,1 0,-1 0,1 0,0 0,0 1,-1 0,1-1,0 1,0 0,-4 4,2 1,0 0,0 0,0 0,1 0,1 1,-1-1,1 1,0 0,1 0,0 1,-2 9,-1 18,-1 46,5-60,1 66,4 1,26 148,-11-105,0 164,-18-238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49.7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1 177,'11'0,"15"0,15 0,0-11,5-4,17 1,9-9,4 0,0 3,-1 5,-3 6,-1 4,-2 2,-12-8,-6-4,-10 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0.10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0 274,'1'-8,"0"0,0 0,1 0,0 1,1-1,0 1,0 0,0-1,1 1,0 0,0 1,1-1,0 1,0 0,0 0,1 1,9-8,5-3,1 1,0 1,1 0,29-12,-25 15,0 1,0 1,51-10,-63 16,-1 1,1 0,0 2,0-1,-1 2,1 0,0 0,-1 1,23 7,-33-9,0 2,0-1,0 0,0 1,0-1,-1 1,1 0,0 0,-1 0,1 0,-1 0,0 0,0 1,0-1,0 1,0 0,0 0,-1-1,1 1,-1 0,0 0,0 0,0 1,0-1,-1 0,1 0,-1 0,0 1,0-1,0 0,0 0,-1 4,-2 7,0 0,-1-1,-1 0,0 1,-1-2,-9 18,-28 38,-2-2,-76 84,63-80,-74 114,123-169,1-1,1 2,0-1,1 1,0 0,2 0,-6 29,9-39,1 1,0-1,0 0,0 0,0 0,1 0,0 0,0 0,1 0,0 0,0 0,0 0,1-1,0 1,0-1,0 1,0-1,1-1,0 1,0 0,1-1,-1 0,11 8,-4-6,0 1,1-2,0 0,0 0,0-1,1 0,-1-1,1-1,0 0,0 0,0-2,13 0,21-2,89-17,-115 15,-3 1,47-8,69-22,-117 28,-1 0,0-1,-1-1,1-1,-1 0,-1-1,1 0,-2-2,21-17,-2-12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07.5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15,'12'-11,"3"8,11 15,1 17,-5 16,-5 10,-6 9,-5 14,-3 7,-3 0,0-4,-1-3,-1-5,-10-2,-3-3,0-23,3-21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07.92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991 407,'-2'-13,"-1"0,-1 0,0 1,0-1,-1 1,-1 0,0 1,-14-22,9 17,-1 0,0 1,-1 0,-1 1,0 1,-1 0,0 0,-1 2,0 0,-1 1,0 0,-22-7,26 11,0 1,-1 1,0 0,0 1,0 1,-1 0,1 1,0 0,-1 1,1 1,0 0,-1 1,1 1,0 0,0 1,1 0,-18 8,6 2,1 1,0 1,1 1,1 0,1 2,0 1,1 0,2 2,0 0,1 1,1 1,-16 32,3 4,3 0,2 2,2 1,-14 78,22-78,4 0,3 2,2-1,3 1,3-1,2 1,13 63,-9-88,1-1,3 0,0 0,3-1,1-1,2 0,1-1,2-1,1-1,2-1,1-1,40 41,-45-56,0-1,1-1,1 0,0-2,1 0,0-2,1 0,0-1,33 8,-24-10,1-1,1-2,-1-1,1-2,-1-1,52-5,-42-1,-1-2,0-2,0-2,-1-1,0-2,-1-2,0-2,-2-2,0-1,-2-2,43-34,-55 37,-1-1,-1-2,-2 0,0-1,-1-1,-2-1,0 0,-2-1,-1-1,-1 0,-2-1,10-35,-10 18,-3 1,-1-1,-3-1,-1 1,-3-1,-1 1,-12-71,2 47,-4-1,-2 2,-4 0,-57-129,52 147,-2 1,-2 1,-2 1,-3 2,-1 1,-71-67,88 95,-1 0,0 2,-2 0,-32-17,43 26,-1 1,1 0,-1 1,1 1,-1 0,0 0,-1 1,1 1,0 0,0 1,-15 1,-31 10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08.85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151 515,'-12'0,"0"0,0 0,0 0,1-1,-1-1,-21-5,30 6,0 0,0 0,1-1,-1 1,1-1,-1 1,1-1,0 0,-1 0,1 0,0 0,0-1,1 1,-1 0,0-1,1 0,-1 1,1-1,0 0,0 1,0-1,0 0,1 0,-1 0,1 0,0 0,-1 0,2-5,-1-3,2 1,-1 0,1 0,1-1,0 1,0 1,1-1,0 0,1 1,0 0,0 0,10-11,11-13,54-52,-47 52,-13 12,0 2,1 0,1 2,47-30,-63 43,0 1,1 0,-1 1,1 0,0 0,-1 0,1 1,0 0,0 0,0 1,8 0,-10 1,0 0,0 0,0 0,-1 1,1 0,-1 0,1 0,-1 0,0 1,0-1,0 1,0 0,0 1,0-1,-1 1,0-1,5 8,-2-1,0 0,-1 0,0 1,-1 0,0-1,-1 1,0 1,-1-1,0 0,-1 1,0-1,-1 19,-2 15,-16 80,-6-16,-4 0,-5-2,-5-1,-100 193,134-289,-1-1,0 0,0 0,-1 0,0 0,0-1,-1 0,-1-1,-12 12,19-19,0 1,0-1,1 1,-1-1,0 1,0-1,0 1,0-1,0 0,0 0,0 1,0-1,0 0,0 0,0 0,0 0,0 0,0 0,0 0,0-1,0 1,0 0,1-1,-1 1,0 0,0-1,0 1,0-1,0 1,1-1,-1 1,0-1,0 0,1 0,-1 1,0-1,1 0,-1 0,1 1,-1-1,1 0,0 0,-1 0,0-2,0 0,0 0,1-1,-1 1,1 0,-1-1,1 1,0 0,0-1,0 1,1-1,1-5,-1 6,1-1,0 1,0-1,0 1,0 0,0 0,1 0,-1 0,1 0,0 0,0 1,0 0,0-1,0 1,1 0,-1 0,1 1,-1-1,1 1,0 0,-1 0,1 0,0 0,0 1,0-1,0 1,-1 0,1 0,6 2,13 0,0 1,0 1,38 13,-47-12,37 10,1-1,1-3,88 8,-123-19,-1 0,1-1,0-1,-1 0,0-2,25-7,-31 7,-1 0,1-1,-1 0,0-1,0-1,0 1,-1-1,0-1,-1 0,15-16,-17 15,1 0,-1-1,-1 0,0 0,0 0,-1-1,5-20,2-20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09.3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1333 105,'-10'-1,"0"-1,1-1,-1 0,1 0,-1-1,1 0,0-1,1 1,-14-11,8 6,1 2,-1-1,1 2,-1 0,-1 1,1 0,-1 1,0 1,-20-3,10 5,0 1,0 0,0 2,-33 7,31-3,1 1,-1 1,1 2,1 0,0 2,0 1,1 0,-31 25,2 4,1 3,-58 65,72-67,3 2,1 1,2 2,3 1,-41 94,30-43,4 2,-26 123,43-141,5 1,-7 125,20-154,2 1,3 0,2-1,23 97,-22-127,2 0,0-1,2 0,1-1,1 0,0-1,2-1,1 0,1-1,0-1,2 0,0-2,36 28,-25-26,1-1,0-1,2-1,0-3,0 0,1-2,1-2,0-1,58 8,-34-12,0-3,0-3,0-2,-1-2,1-3,-1-3,-1-2,0-2,108-47,-60 14,-2-5,-3-4,-2-4,102-85,-146 103,-1-2,-3-2,-2-2,-2-2,46-67,-75 91,0-1,-2 0,-1-2,-1 1,12-48,-19 54,-1 0,-2 0,0 0,-2 0,0-1,-2 1,0 0,-7-35,2 37,0 1,-2-1,0 1,-1 1,-2-1,1 2,-2-1,-1 1,0 1,-1 1,-1 0,-32-27,6 9,-2 2,-1 2,-1 2,-57-25,41 26,-2 2,0 3,-1 3,-1 3,0 2,-2 4,1 2,-120 2,122 8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22.1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534 0,'-6'1,"1"0,0 0,0 0,0 1,1 0,-1 0,0 0,1 1,-1-1,1 1,0 0,0 1,0-1,0 1,0-1,-5 9,-7 7,2 2,-14 23,-1 8,3 1,-24 68,-27 121,37-111,2-16,-51 173,76-233,1 0,4 1,-3 71,11-111,0 0,1 0,1 0,0 0,2-1,-1 1,2-1,0 0,1 0,1 0,0-1,11 18,-12-25,-1 1,1-1,1-1,-1 1,1-1,0 0,1-1,-1 1,1-2,0 1,0-1,1 0,-1-1,1 1,0-2,0 1,0-2,0 1,0-1,0 0,0-1,14-1,-2-1,-1-2,1 0,-1-2,0 0,0-1,-1-1,0-1,0 0,-1-2,0 0,28-24,-14 8,-1-1,-2-2,-1-1,46-67,-62 81,-1-1,-1 0,-1-1,0 0,-2-1,0 0,-1 0,-1 0,4-31,-8 44,-1 0,0 0,0 0,0 0,-1 0,0 0,-1 0,1 0,-1 0,-1 0,1 1,-1-1,0 1,-1 0,1-1,-1 2,-1-1,1 0,-1 1,0 0,0 0,0 0,-1 1,1 0,-1 0,0 0,-1 1,1-1,-1 2,-11-5,3 2,-1 1,1 1,-1 1,1 0,-1 0,0 2,1 0,-18 2,-14 5,-61 17,9-1,76-19,-75 16,89-17,0 0,-1 0,1 1,1 0,-1 0,1 1,-13 8,21-12,0-1,-1 0,1 0,0 1,-1-1,1 0,0 0,0 1,-1-1,1 0,0 1,0-1,-1 0,1 1,0-1,0 1,0-1,0 0,0 1,-1-1,1 1,0-1,0 0,0 1,0-1,0 1,0-1,1 0,-1 1,0-1,0 1,10 7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22.4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544 350,'0'-4,"0"-1,0 1,0-1,-1 0,1 1,-1-1,0 1,0-1,-1 1,0 0,1 0,-1-1,-1 1,1 0,0 1,-1-1,0 0,0 1,0-1,0 1,-1 0,1 0,-1 1,0-1,0 1,0-1,0 1,0 0,0 1,-9-3,1 0,1 0,-2 1,1 1,0 0,0 0,-1 1,1 1,-1 0,1 1,-1 0,1 1,0 1,0-1,0 2,0 0,-15 7,12-3,0 1,1 0,1 0,-1 2,2-1,-1 2,2 0,-1 0,2 1,0 0,-16 29,14-18,1 0,1 1,1 0,1 1,2 0,0 0,-2 41,3 189,5-237,0 2,1 0,1 0,1 0,1-1,1 1,0-1,2 0,10 23,-12-33,1 0,1 0,0 0,0-1,0 0,1-1,1 0,-1 0,1 0,1-1,-1-1,1 1,1-2,-1 1,1-2,13 5,-9-4,0-2,1 0,-1-1,1-1,0 0,-1-1,1-1,0 0,-1-1,1-1,-1 0,0-1,0-1,0 0,18-10,10-6,0-3,-2-1,63-50,-80 56,-2-1,0 0,-1-2,-1 0,-1-2,-1 0,25-44,-32 45,0-1,-2 0,0 0,-2-1,-1 0,-1 0,-1-1,-1 0,0-31,-4 24,-1 0,-1 0,-2 0,-1 1,-1 0,-2 0,-2 0,0 1,-2 1,-2 0,-18-29,24 45,-1 0,0 0,-1 1,-1 0,0 1,-1 0,0 1,0 0,-2 2,1-1,-1 2,0 0,-1 0,0 2,0 0,0 0,-1 2,1 0,-1 1,0 1,-1 0,-31 2,-18 10,7 7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22.8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0 476,'50'-3,"-1"-1,74-17,129-41,-97 23,87-20,920-186,-1144 242,247-31,-200 29,126 5,-186 0,0 1,-1 0,1 0,-1 0,1 0,-1 0,1 1,6 4,-11-6,1 0,-1 0,1 1,-1-1,0 0,1 0,-1 1,0-1,1 1,-1-1,0 0,0 1,1-1,-1 1,0-1,0 1,1-1,-1 0,0 1,0-1,0 1,0-1,0 1,0-1,0 1,0-1,0 1,0-1,0 1,0 0,-1 0,0 1,0-1,-1 1,1-1,0 0,0 1,-1-1,1 0,-1 0,1 0,-1 0,1 0,-3 0,-49 23,-11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27.68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474 238,'0'-2,"0"0,-1 0,0 0,1-1,-1 1,0 0,0 0,0 0,0 0,-1 0,1 1,0-1,-1 0,1 0,-1 1,0-1,0 1,1 0,-1-1,0 1,0 0,0 0,0 0,0 0,-1 1,1-1,0 0,0 1,-3-1,-4-1,0 1,0 0,0 0,1 1,-1 0,-12 1,7 3,0 0,0 0,0 2,1-1,0 2,0 0,1 0,-1 1,2 1,-1 0,1 0,1 1,0 1,0 0,-14 21,5-4,1 0,1 2,2 0,1 0,-18 59,24-60,1 1,1 0,2 0,-1 54,5-69,1 0,0 0,1 0,1 0,0 0,1-1,1 1,0-1,1 0,0 0,12 18,-12-25,1 0,-1 0,1 0,1-1,-1 0,1-1,0 1,0-2,1 1,-1-1,1 0,0-1,0 0,0 0,19 2,2-1,0-1,0-1,54-5,-62 0,1-1,-1-1,0-1,0 0,0-2,-1-1,0 0,-1-1,0-2,-1 0,0-1,-1-1,0 0,-1-1,24-29,-23 22,-1 0,0 0,-2-2,-1 0,-1 0,-1-1,-1-1,-1 0,-1-1,-2 0,-1 0,5-41,-9 41,-1-1,-1 1,-1-1,-2 1,0-1,-11-37,9 50,0 0,-1 1,0 0,-1 0,-1 1,0 0,0 0,-2 1,1 0,-2 1,1 0,-2 0,-12-9,11 10,-1 0,0 0,0 2,-1 0,0 0,0 2,0-1,-1 2,-27-6,-1 9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28.0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27,'12'0,"2"-11,1-4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28.42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134 1,'-4'54,"-1"1,-3-1,-25 85,28-117,-27 86,22-80,1 1,1 0,2 0,0 0,3 1,-1 35,4-59,0-1,0 1,1-1,0 1,0-1,1 1,0-1,0 1,0-1,0 0,1 0,0 0,0-1,0 1,0-1,1 1,0-1,0 0,0 0,0-1,1 1,-1-1,1 0,0 0,0-1,0 1,0-1,1 0,-1-1,1 1,-1-1,1 0,7 0,11 1,0-1,1-1,-1-2,0 0,1-1,31-9,107-39,17-3,-122 43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28.7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52 0,'0'12,"0"14,0 14,0 12,0 9,0 5,0 3,0 0,0 1,0 0,-11-2,-4 1,1-2,2-12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37.2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61 652,'0'-6,"-2"1,1 0,-1-1,1 1,-1 0,-1 0,1 0,-6-7,-10-27,14 24,0 1,1-1,1 0,0 0,1 0,1 0,1 0,0 0,0 0,2 1,0-1,0 0,2 1,-1 0,2 0,0 0,1 1,0 0,1 0,15-19,3 1,2 1,60-50,-72 67,1 1,0 1,1 0,0 1,1 1,0 0,29-7,-42 14,1 0,0 1,0 0,1 0,-1 1,0 0,0 0,0 1,0 0,0 0,0 1,0-1,0 2,-1-1,1 1,9 5,-10-4,-1-1,-1 1,1 1,-1-1,1 0,-1 1,0 0,-1 0,1 0,-1 1,0-1,-1 1,1 0,-1-1,0 1,0 0,-1 0,1 11,0 9,-1-1,-2 1,0 0,-2 0,-1-1,-1 0,-1 1,-1-2,-12 29,-16 29,-57 97,77-153,-161 274,97-170,39-57,-38 94,60-118,6-5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37.5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1,'0'11,"0"-7,0-5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37.9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70 0,'-3'1,"1"0,0-1,-1 1,1 0,0 0,0 0,0 0,0 1,0-1,0 1,0-1,0 1,0-1,1 1,-1 0,1 0,-1 0,1 0,0 0,0 0,0 0,0 1,0-1,0 0,1 1,-2 4,-12 70,13-69,-8 134,8 164,4-146,0-110,3 1,17 76,-3-22,-11-48</inkml:trace>
  <inkml:trace contextRef="#ctx0" brushRef="#br0" timeOffset="1">135 1807,'0'11,"0"-7,0-5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0.4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1,'11'0,"4"0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0.7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1,'0'0</inkml:trace>
  <inkml:trace contextRef="#ctx0" brushRef="#br0" timeOffset="1">468 1,'0'11,"0"4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1.1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225 394,'-1'-16,"2"1,-1-1,2 0,0 1,1 0,1-1,0 1,1 0,0 1,1-1,1 1,1 0,0 1,0 0,1 0,1 1,0 0,1 1,20-18,-18 18,1 1,0 0,0 1,1 1,0 0,1 1,0 1,0 0,0 1,1 0,29-3,-37 7,1 1,-1 0,1 0,-1 0,1 2,-1-1,1 1,-1 0,0 1,0 0,0 1,0-1,-1 2,0-1,1 1,-1 1,-1-1,1 1,-1 0,0 1,-1 0,10 12,-11-11,0 1,-1-1,0 1,0-1,-1 1,0 0,-1 0,0 1,0-1,-1 0,0 1,-1-1,0 0,0 1,-1-1,0 1,-1-1,0 0,-6 16,-4 10,-3-1,0 0,-35 53,18-37,-2-2,-79 85,-98 70,4-3,191-184,1 1,1 0,1 0,-22 40,33-54,0 1,0-1,0 1,1-1,0 1,-1 0,1 0,1 0,-1 0,1 0,-1 0,1 0,0 0,1 0,-1 0,1 0,-1-1,1 1,0 0,1 0,-1 0,1-1,0 1,-1-1,1 1,1-1,-1 0,1 0,-1 0,1 0,0 0,0 0,0-1,0 0,6 4,35 14,2-7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1.4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1,'0'11,"11"5,16-2,-9-2,-8-3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3.7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1,'-3'170,"8"194,-3-333,1 0,2-1,1 0,2 0,0-1,21 46,-28-73,0 0,0 0,0 0,1 0,-1 0,0 0,1 0,-1-1,1 1,0-1,0 1,-1-1,1 1,4 1,-6-3,1 0,0 0,0 0,0 0,0 0,0 0,0 0,0 0,-1 0,1-1,0 1,0 0,0 0,0-1,0 1,-1-1,1 1,0 0,0-1,-1 0,1 1,0-1,-1 1,2-2,3-6,0 0,0 1,-1-2,0 1,5-15,4-21,-1 0,12-86,-17 78,26-88,-31 132,1 0,0 1,0-1,1 1,0 0,0 0,1 0,0 1,0-1,0 1,1 0,0 1,0-1,0 1,1 1,8-6,-9 8,1-1,-1 1,1 0,-1 0,1 1,0 0,0 0,0 1,0 0,-1 0,1 0,0 1,0 0,0 0,-1 1,1 0,0 0,-1 1,8 4,2 1,0 1,-1 1,0 0,-1 1,0 1,-1 0,0 1,11 15,11 18,33 57,-49-74,-15-21,1 0,0-1,0 0,0 0,10 10,-14-16,0 0,0 0,0 0,0 0,0 0,1-1,-1 1,0 0,0-1,0 1,1-1,-1 1,0-1,1 0,-1 0,0 1,1-1,-1 0,0 0,1 0,-1 0,0-1,1 1,-1 0,0 0,1-1,-1 1,0-1,0 1,1-1,-1 0,0 1,0-1,0 0,0 0,2-1,3-7,1 1,-1-1,-1-1,1 1,-2-1,1 0,-1 0,3-14,8-16,2-9,-14 38,0 0,1 1,0 0,0-1,1 2,1-1,11-16,-17 26,1-1,0 0,-1 0,1 0,0 1,-1-1,1 0,0 1,0-1,0 1,0-1,0 1,-1-1,1 1,0 0,0-1,0 1,0 0,0 0,0 0,0 0,0 0,0 0,0 0,0 0,2 0,-2 1,1 0,-1 0,0 0,1 0,-1 0,0 0,0 1,0-1,0 0,0 1,0-1,0 1,0-1,0 3,4 9,-1 1,0-1,2 17,-4-17,22 78,-11-48,7 49,-18-81,-2 0,2 1,-1-1,2 0,-1 0,1 0,1 0,0-1,1 0,0 1,0-1,11 14,14 4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4.1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1 277,'-1'61,"3"0,2-1,19 97,2-69,4-1,47 99,94 154,-167-335,5 12,-6-12,1 1,0 0,0 0,0-1,1 0,-1 0,1 0,1 0,-1 0,7 5,-7-11,-4-9,-60-415,-42-108,98 513,-5-31,-5-60,13 96,1 1,0-1,1 1,1-1,0 1,1 0,1 0,0 0,6-14,-6 21,-1 1,1 0,1 0,0 0,-1 0,2 1,-1-1,1 1,-1 1,1-1,1 1,-1 0,0 1,1-1,0 1,0 0,0 1,0 0,0 0,1 0,-1 1,1 0,-1 1,0 0,1 0,-1 0,1 1,8 2,-7-2,0 1,-1-1,1 2,-1-1,1 1,-1 1,0-1,0 1,-1 1,1-1,-1 1,0 1,0-1,-1 1,1 1,-1-1,-1 1,1 0,-1 0,0 0,-1 1,0 0,5 13,-6-7,-1 1,0 0,-1 0,-1 0,0-1,-2 1,1 0,-2 0,0-1,0 1,-1-1,-12 25,0-2,-2-1,-1-1,-38 50,25-40,-3-3,-2 0,-1-3,-63 51,42-47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4.65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1,'4'64,"3"0,3 0,32 113,-19-92,12 102,-19 367,-16-539,-1-11,0 1,1 0,0 0,0-1,1 1,-1 0,1-1,0 1,0 0,0-1,1 1,3 7,-4-12,-1 1,1-1,-1 0,1 1,-1-1,1 0,-1 1,1-1,-1 0,1 1,-1-1,1 0,0 0,-1 0,1 0,-1 0,1 0,0 0,-1 0,1 0,-1 0,1 0,0 0,-1 0,1 0,-1 0,1-1,0 1,-1 0,1 0,-1-1,1 1,-1-1,1 1,-1 0,1-1,0 0,17-19,-18 19,22-31,-1-2,16-37,11-16,-18 29,-20 38,0 0,1 1,1 1,19-24,-27 38,-1 0,1 0,0 0,1 1,-1 0,0 0,1 0,0 0,-1 1,1 0,0 0,0 0,1 1,-1-1,0 1,0 0,1 1,-1 0,1-1,-1 2,0-1,10 2,-4 1,1 0,-1 1,0 0,-1 1,1 0,-1 1,0 0,0 0,-1 1,0 1,0 0,14 15,6 12,-2 0,24 44,15 19,-56-85,-3-3,1 0,-1-1,2-1,13 13,-20-20,0 1,0 0,1-1,-1 0,1 1,-1-1,1 0,-1 0,1-1,0 1,0 0,-1-1,1 0,0 0,0 0,-1 0,1 0,0 0,0-1,-1 1,1-1,0 0,-1 0,5-1,24-17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4.9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0 271,'1'-10,"0"-1,0 1,1 0,1-1,0 1,0 1,1-1,0 0,0 1,1 0,1 0,0 0,0 1,0-1,1 2,0-1,1 1,-1 0,2 0,-1 1,1 0,-1 1,13-6,-1 1,1 0,0 2,0 0,1 2,0 0,1 1,-1 1,1 2,38-1,-52 3,0 1,0-1,0 2,0-1,0 1,0 1,-1 0,1 0,-1 1,0-1,0 2,0-1,0 1,-1 1,0-1,0 1,0 0,-1 1,0 0,0 0,-1 0,1 0,-2 1,1 0,-1 0,0 0,-1 1,0-1,0 1,-1 0,0 0,-1 0,0 0,0 0,-1 0,0 0,0 0,-4 16,1-9,-1 0,-1-1,-1 1,0-1,-17 29,-53 67,50-75,-31 53,49-74,1-1,1 1,0 0,0 1,2 0,0-1,1 1,0 0,1 1,1 27,8 14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5.3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0,'0'11,"11"4,-7-1,-5-2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6.0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1,'3'0,"0"1,0 0,0 0,0 0,0 0,-1 1,1-1,0 1,-1 0,1-1,-1 1,0 0,0 0,1 1,-1-1,3 5,3 2,36 43,38 57,13 18,111 98,-109-124,88 119,-62-48,-96-129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6.4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1064 1,'-11'0,"-4"11,-11 4,-12 11,-11 12,-8 11,-7 9,-3 16,-13 8,-4 13,0 1,4 7,3-3,5-6,2-8,2-8,1-6,12-14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7.3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1 167,'3'49,"1"1,20 81,4 36,-19 12,-10-237,3-231,0 249,3 1,1 0,1 0,3 0,23-63,-29 93,1 1,-1-1,1 1,1 0,0 0,0 1,14-14,-18 19,0 0,0 0,1 1,-1-1,1 1,-1-1,1 1,-1 0,1 0,0 0,-1 0,1 0,0 1,0-1,0 1,-1 0,1 0,0 0,0 0,0 0,0 0,0 1,-1 0,1-1,0 1,-1 0,1 1,0-1,-1 0,5 3,0 2,0 0,-1 1,0-1,0 1,0 1,-1-1,0 1,5 10,32 75,-25-52,60 167,-74-202,0 0,0 0,0 0,0 0,1 0,0-1,5 6,-7-10,-1 0,0 0,0 0,1 0,-1 0,0 0,1-1,-1 1,1-1,-1 1,1-1,-1 1,1-1,-1 0,1 0,-1 0,1 0,0 0,-1 0,1 0,-1 0,1 0,-1-1,1 1,-1-1,1 1,-1-1,1 0,-1 1,0-1,1 0,-1 0,0 0,0 0,2-2,10-10,0-2,-1 0,-1 0,0-1,-1 0,14-30,25-40,-39 72,0 1,1 0,0 1,18-15,-27 25,1 0,0 0,0 0,1 0,-1 0,0 1,1-1,-1 1,1 0,-1 0,6-1,-6 2,-1 1,0-1,0 0,0 0,0 1,0-1,0 1,0 0,0 0,0-1,0 1,0 0,0 1,0-1,-1 0,1 1,-1-1,1 0,-1 1,1 0,1 2,8 15,0 0,-1 1,-1 1,-1-1,-1 1,8 39,1-2,3 14,17 51,-32-111,1 0,1 0,0 0,0-1,2 0,-1 0,11 11,-17-20,0-1,1 1,-1-1,0 0,1 0,0 1,-1-1,1 0,0 0,-1 0,1-1,0 1,0 0,0-1,0 1,0-1,0 0,0 1,0-1,0 0,0 0,0 0,0-1,0 1,-1 0,4-2,-1 0,0 0,0 0,0 0,0-1,-1 0,1 1,-1-1,0-1,0 1,4-5,18-29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7.6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16,'0'-12,"0"9,0 3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8.0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0 804,'0'11,"0"16,12 14,3 11,0 9,-3 5,-4 2,-3 2,9-12,2-16</inkml:trace>
  <inkml:trace contextRef="#ctx0" brushRef="#br0" timeOffset="1">670 1,'-12'11,"-3"16,0 14,3 12,4 8,2 16,4 7,0 11,2 2,1 6,0-3,-1 5,1-4,-1-9,0 3,0-2,1-18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8.33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0 252,'74'2,"-28"0,-1-2,0-2,57-10,-91 10,0 0,0-1,0-1,0 0,-1 0,0-1,0 0,0 0,0-2,-1 1,0-1,0 0,-1-1,0 0,0 0,-1-1,13-18,-19 24,1 1,0-1,-1 0,1 1,-1-1,0 0,1 0,-1 0,-1 0,1 0,0 0,-1 0,0 0,0-1,0 1,0 0,0 0,0 0,-1 0,0 0,1 0,-1 0,0 0,-1 0,1 0,0 0,-1 1,0-1,1 0,-1 1,0-1,-4-2,2 2,0 0,-1 1,1-1,-1 1,0 0,0 1,1-1,-1 1,0 0,0 0,0 0,-1 1,1 0,0 0,0 0,0 0,0 1,0 0,-8 2,-1 2,1 1,0 0,1 0,-1 2,1-1,1 2,-1-1,1 1,1 1,0 0,0 1,-11 16,0 3,1 0,1 1,-25 60,35-69,1 0,0 0,2 1,1 0,1 0,1 1,0-1,2 31,1-46,1-1,-1 1,1-1,1 1,0-1,0 0,0 0,1 0,0 0,0 0,0 0,1-1,0 0,1 1,-1-2,1 1,0 0,1-1,-1 0,1 0,0-1,0 1,1-2,-1 1,1 0,0-1,0-1,0 1,10 2,5-2,0 0,1-1,-1-1,0-1,0-1,1-1,-1-1,0-1,0 0,-1-2,0-1,0-1,21-10,18-11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8.65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376 115,'1'-4,"-1"-1,-1 0,1 1,-1-1,0 0,0 1,0-1,0 0,-1 1,0 0,0-1,0 1,0 0,-1 0,0 0,1 0,-2 1,1-1,0 1,-1 0,1 0,-1 0,0 0,0 1,0-1,0 1,-1 0,1 0,0 1,-1-1,1 1,-1 0,0 0,1 1,-1-1,0 1,0 0,1 0,-1 1,-8 1,0 1,-1 0,1 2,1-1,-1 1,0 1,1 0,0 1,1 0,0 1,0 0,0 1,1 0,0 1,1 0,0 1,1-1,0 2,-7 12,11-18,0 1,1 0,0 0,0 0,0 1,1-1,0 1,1-1,0 1,0-1,0 1,1 0,0 0,1-1,-1 1,2 0,-1-1,1 1,0-1,0 0,1 1,0-1,1 0,-1-1,1 1,1-1,-1 1,1-1,0-1,0 1,1-1,0 1,8 5,0-3,1 0,0-1,0 0,0-2,0 1,1-2,0 0,30 3,14 4,-14-1,-20-6,0 2,49 18,-69-22,0 0,0 1,-1 0,1 1,-1-1,0 1,0 0,0 0,0 1,-1-1,0 1,0 0,0 0,0 1,-1-1,0 1,3 7,-5-9,0 0,0-1,0 1,0 0,-1 0,0 0,0 0,0-1,0 1,0 0,-1 0,0 0,0 0,0-1,-3 8,1-4,-1-1,0 1,0-1,-1 0,0 0,0 0,-9 8,-3 0,-1-1,-1-1,1 0,-34 14,33-17,0-1,-1-1,0-1,-23 4,36-8,0-1,0-1,0 1,0-1,0 0,0-1,0 1,0-2,0 1,0-1,1 0,-1 0,0 0,1-1,-11-6,-14-19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9.0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0,'11'0,"4"11,-1 16,-3 14,-3 11,-3 9,-2 5,-2 3,11 12,3 3,-1 0,-3-4,8-4,1-3,-3-3,-5-2,-4-24,-3-19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9.3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1 338,'0'-11,"-1"0,2 0,-1 0,1 1,1-1,0 0,0 0,1 1,1-1,0 1,0 0,1 0,0 1,1-1,0 1,0 0,1 1,15-16,-5 8,0 0,1 1,0 1,2 1,30-16,-42 24,1 1,0 1,-1-1,1 1,1 1,-1 0,0 0,1 1,-1 0,0 1,1 0,-1 0,1 1,-1 0,0 1,12 3,-16-4,-1 1,1 0,-1 0,0 1,0-1,1 1,-2 0,1 0,0 0,-1 1,1-1,-1 1,0 0,0 0,0 0,2 5,-2-2,0 0,-1 1,1 0,-1-1,-1 1,0 0,0 0,0 0,-1 9,-2 3,0 0,-1 0,-1 0,-1-1,-1 0,0 0,-11 21,-14 15,-2-2,-3-1,-1-2,-57 58,89-101,-1-1,0 0,0-1,0 1,-1-1,1 0,-1-1,0 1,-14 4,-6-4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59.6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183 392,'18'-2,"0"0,-1-2,1 0,-1-1,1-1,-1-1,-1 0,0-1,0-1,0 0,-1-1,27-24,-33 26,-1-2,1 1,-1-1,-1 0,0-1,-1 1,0-1,0-1,-1 1,-1-1,5-18,-7 25,-1 1,0 0,0-1,-1 1,1-1,-1 1,0-1,0 1,0-1,-1 1,0-1,0 1,0-1,0 1,0 0,-1-1,0 1,0 0,0 0,-1 0,1 1,-1-1,0 0,0 1,0 0,0 0,-1 0,1 0,-1 0,0 1,0-1,0 1,-7-3,4 3,0 1,-1-1,1 1,0 0,0 1,-1 0,1 0,0 1,-1-1,1 2,0-1,0 1,0 0,0 0,0 1,1 0,-1 0,-7 6,-4 2,1 0,0 2,1 0,1 1,-16 17,8-4,2 0,1 1,1 1,1 1,2 0,1 2,1-1,2 2,1 0,-8 42,17-64,1-1,0 1,1 0,0 0,1 0,0 0,0-1,1 1,1 0,0-1,0 0,1 0,1 0,-1 0,2 0,-1-1,1 0,1 0,-1-1,1 1,1-1,0-1,0 0,0 0,1 0,0-1,0-1,1 1,-1-2,1 1,0-1,1-1,-1 1,1-2,-1 0,20 2,-9-3,-1-1,1-1,0-1,0 0,-1-2,1 0,-1-2,32-12,-27 8,0-1,-1-2,0 0,-1-2,-1 0,23-21,-2-6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00.0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1 327,'3'52,"3"-1,2 0,2-1,3 0,34 89,-27-94,-7-30,-13-15,0 0,1 0,-1 0,0 0,1 0,-1 0,1 0,-1 0,0 0,1 0,-1 0,0-1,1 1,-1 0,1 0,-1 0,0 0,1-1,-1 1,0 0,0 0,1-1,-1 1,0 0,0-1,1 1,-1 0,0-1,0 1,0 0,0-1,1 1,-1 0,0-1,0 1,0-1,0 1,0 0,0-1,0 1,0-1,4-21,0 1,-2-1,0-35,6-44,7 35,46-123,-50 157,-5 14,0 0,1 1,1 0,1 1,0 0,1 0,1 1,0 0,1 1,1 0,0 1,0 0,25-16,13 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00.4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0,'0'23,"-1"55,3 0,23 141,13 23,-38-237,57-158,-22 46,-26 72,2 1,2 0,1 1,1 0,23-35,-35 63,1 1,0-1,0 1,0 0,0 0,0 0,1 1,0 0,0 0,0 0,0 0,0 1,0-1,1 1,-1 1,1-1,8 0,-11 1,1 1,0 0,0 1,0-1,0 1,0 0,0 0,0 0,-1 0,1 1,0 0,-1-1,1 1,-1 0,0 1,0-1,0 1,0-1,0 1,0 0,-1 0,1 0,-1 0,0 1,0-1,3 6,1 4,-1 0,0 1,0 0,-2 0,0 0,3 28,-5 90,-3-104,2 1,0-1,2 1,9 43,-11-71,0 1,1 0,-1 0,1 0,-1-1,1 1,0 0,0-1,0 1,0 0,0-1,0 1,0-1,0 0,1 1,1 1,-2-3,0 0,0 0,-1 0,1 1,0-1,0 0,0-1,-1 1,1 0,0 0,0 0,-1 0,1 0,0-1,0 1,-1 0,1-1,0 1,-1-1,1 1,0-1,-1 1,1-1,-1 1,1-1,0 0,6-8,-1 1,0-1,-1-1,6-12,-9 20,40-85,51-96,-50 99,-27 51,30-48,-44 78,0 0,0 0,0 0,0 1,1-1,-1 1,1 0,0 0,-1 0,1 0,6-3,-8 5,1 0,-1 0,0 0,0 0,0 0,0 0,0 0,0 0,0 1,0-1,1 0,-1 1,0-1,0 1,0-1,-1 1,1-1,0 1,0 0,0 0,0-1,-1 1,1 0,0 0,0 0,-1 0,1 0,-1 0,1 0,-1 0,0 0,1 0,-1 0,0 0,1 0,-1 0,0 2,5 19,-2 0,0 0,-1 1,-1-1,-3 26,2-13,3 43,-2-68,1 0,0-1,0 1,1-1,0 0,1 0,0 0,0 0,6 8,-7-13,0 0,1 0,-1 0,1-1,0 1,0-1,0 0,4 3,32 11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00.7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68 42,'-12'-12,"-14"-3,-4 0</inkml:trace>
  <inkml:trace contextRef="#ctx0" brushRef="#br0" timeOffset="1">2 241,'0'12,"0"14,0 15,0 11,0 9,0 5,0 3,11 1,4 0,10-13,1-26,-3-19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01.0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0,'0'464,"0"-460,4 40,4-32,-7-12,0-1,0 1,-1 0,1 0,0-1,0 1,0-1,0 1,0 0,-1-1,1 0,0 1,0-1,-1 1,1-1,-1 0,1 0,0 1,-1-1,1-1,21-31,-1-1,-2 0,-1-2,22-65,-19 47,36-67,-53 115,-1 1,1-1,0 0,0 1,1 0,0 0,-1 1,12-9,-15 13,0-1,0 0,0 1,0-1,0 1,0 0,1-1,-1 1,0 0,0 0,0-1,0 1,1 0,-1 0,0 0,0 1,0-1,1 0,-1 0,0 1,2 0,-2 0,1 0,0 1,-1-1,1 1,0 0,-1-1,0 1,1 0,-1 0,0 0,0 0,0 0,0 0,-1 0,2 4,6 27,8 61,-11-56,11 44,-3-37,35 84,-42-117,0 0,0 0,1 0,1-1,0-1,0 1,1-1,0-1,1 1,0-2,16 12,-21-18,-1 1,1-1,-1 0,1 0,0 0,0 0,0-1,0 0,0 0,0 0,0-1,0 0,0 0,1 0,-1 0,0-1,0 0,0 0,0 0,0-1,0 0,-1 0,1 0,0 0,-1-1,0 0,1 0,-1 0,5-5,7-8,-1-1,-1 0,0-1,-2-1,13-24,-22 39,30-52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01.4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68 1,'-11'0,"-5"11,2 16,2 13,3 24,4 12,14 4,5 1,1-3,-3 8,-3 1,-3-3,-3-4,-1-4,-2-5,0-2,-1-13</inkml:trace>
  <inkml:trace contextRef="#ctx0" brushRef="#br0" timeOffset="1">467 1673,'0'11,"12"4,15-1,2-2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40.0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 30,'0'-11,"-12"-5,-3 13,0 18,3 18,15 3,8 7,12 8,14 6,12 5,9-8,-6-2,1-10,-10 0,0-8,-8 2,2-5,-5-8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40.4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28 398,'-1'-1,"0"1,0 0,-1 0,1 0,0 0,0 0,0 0,0 1,0-1,0 0,-1 0,1 1,0-1,0 1,0-1,0 1,0-1,0 1,1 0,-1-1,0 1,0 0,0 0,0 1,0-1,1 0,0 0,0 1,0-1,0 0,0 0,0 1,0-1,0 0,0 0,1 0,-1 1,1-1,-1 0,1 0,-1 0,1 0,0 1,4 6,1-1,0 1,0-1,11 9,21 19,-13-11,1-2,1-1,44 27,163 76,-218-116,-1-1,1-1,0-1,0 0,1-1,-1 0,1-2,18 1,-27-2,-1-2,0 1,1-1,-1 0,0-1,0 1,0-1,0-1,0 1,0-1,0-1,-1 1,0-1,1 0,-2-1,1 1,0-1,-1 0,0-1,8-10,-1-2,-1 0,-1-1,-1 0,14-39,15-88,-14 51,61-197,-66 234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41.0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72 56,'-1'10,"-1"0,0 0,0-1,-1 1,0-1,-7 14,-8 30,5 18,4 1,3 0,4 88,5-189,1-1,2 1,1-1,1 2,13-30,78-176,-90 216,0 0,1 0,0 1,20-24,-29 40,-1 0,1 0,0 0,0 0,0 0,0 0,0 0,0 0,0 1,0-1,0 0,0 1,0-1,1 1,-1-1,0 1,0 0,1-1,-1 1,0 0,1 0,-1 0,0 0,0 0,3 0,-3 1,0 0,1 0,-1 0,0 0,0 0,0 0,0 1,0-1,0 0,0 1,0-1,0 1,0-1,-1 1,1-1,0 4,2 9,0 0,-1 0,1 20,-3-32,0 50,-1-27,4 49,-2-69,-1 0,1 0,0 0,1-1,-1 1,1 0,0 0,0-1,0 1,1-1,0 0,0 0,0 0,0 0,5 5,-5-7,-1-1,1 1,0 0,0-1,0 0,0 1,0-1,0-1,0 1,0 0,0-1,0 1,0-1,1 0,-1 0,0 0,0 0,0-1,0 1,1-1,-1 0,0 0,0 0,0-1,4-2,7-4,-1 0,0-1,-1-1,12-12,-9 9,71-73,-67 65,0 0,2 1,1 1,0 0,1 2,28-15,-48 30,0 0,0 1,0-1,1 1,-1 0,0 0,1 0,-1 0,1 1,-1 0,1-1,-1 1,1 0,-1 1,1-1,-1 1,0-1,1 1,-1 0,5 2,-4 0,-1-1,0 1,0 0,0 0,0 0,-1 0,1 0,-1 0,1 1,-1-1,-1 1,1 0,0-1,1 9,3 11,-2 0,0 1,-2 0,-1 39,-1-60,-3 138,1-79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41.4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206 383,'1'5,"0"0,1 0,-1 0,1 0,0 0,0 0,1 0,4 7,12 27,-14-17,0 0,-2 0,0 0,-2 0,-1 0,0 1,-7 43,-8 8,-24 75,-10 47,33-81,56-298,-28 109,70-369,-63 366,3 1,4 1,58-119,-78 183,0 1,0 0,1 0,0 0,1 1,17-16,-22 22,-1 1,1 0,0 0,0 0,0 1,-1-1,2 1,-1-1,0 1,0 0,0 0,0 1,1-1,-1 1,0-1,1 1,-1 0,0 0,1 1,-1-1,0 1,1-1,-1 1,0 0,0 0,0 1,0-1,6 4,-2 0,0 2,-1-1,1 1,-1-1,0 2,-1-1,0 1,0 0,0 0,-1 0,0 0,-1 1,0 0,4 17,-2-1,-1 0,0 0,-2 0,-2 34,-2-35,-1 0,-1 0,-1 0,-2-1,0 0,-1 0,-2 0,0-1,-1-1,-2 0,-16 23,-1-5,-2 0,-2-2,-1-1,-55 43,77-69,-21 17,-51 32,76-53,0-1,0 0,-1-1,1 0,-1 0,0-1,0 0,0-1,-1 0,1-1,-16 1,23-3,-1 1,1 0,-1-1,1 1,0-1,0 0,-1 0,1-1,0 1,0-1,0 1,0-1,0 0,1 0,-1 0,1 0,-1-1,1 1,0-1,-3-3,2 1,0-1,1 1,0-1,0 1,0-1,1 0,0 0,0 0,0 0,1-10,1-4,1 0,0 0,2 0,0 0,11-29,16-27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41.82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198 0,'-1'11,"-1"-1,-1 1,0-1,0 0,-1 0,0 0,0 0,-8 11,-4 10,1 4,1 2,3-1,-11 51,-9 116,11-58,11-92,-12 81,20-120,0 1,1-1,0 0,1 0,1 0,6 26,-8-38,1 0,-1 0,1 0,0-1,0 1,0 0,0 0,0-1,0 1,0 0,0-1,1 1,-1-1,0 1,1-1,-1 0,1 0,0 0,-1 0,1 0,0 0,0 0,0 0,0-1,0 1,-1-1,1 1,0-1,0 0,0 0,0 0,0 0,0 0,0 0,0 0,0-1,0 1,3-2,4-1,-1-1,0 0,0 0,0 0,0-1,-1-1,10-7,18-22,-1-2,-2-1,52-81,-1 2,-78 110,1 0,0 1,0-1,0 1,1 0,14-9,-19 14,-1 0,1 1,-1-1,0 1,1-1,-1 1,1-1,-1 1,1 0,-1 0,1 0,-1 0,1 0,0 0,-1 0,1 0,-1 0,3 2,-2-1,0 0,-1 0,1 1,0-1,-1 1,1-1,-1 1,0-1,1 1,-1 0,0 0,0 0,0 0,0 0,0 0,-1 0,2 3,3 18,0 1,-2 0,0 0,-1 25,6 53,-8-98,3 14,1 1,0-1,1-1,7 18,-11-32,0 0,1 1,-1-1,1-1,-1 1,1 0,0 0,0-1,0 1,1-1,-1 1,1-1,-1 0,1 0,0 0,-1 0,1-1,0 1,0-1,0 0,1 1,-1-1,0-1,0 1,1 0,-1-1,0 0,1 0,5 0,31-12,-2-6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42.1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0 266,'1'-12,"1"0,0 0,1 0,0 0,0 1,2-1,-1 1,1 0,1 0,0 1,0 0,1 0,1 0,-1 1,2 0,-1 0,1 1,0 0,21-13,-22 16,0-1,1 1,0 0,0 1,0 0,0 0,1 1,-1 0,1 1,0 0,0 1,-1 0,1 0,0 1,0 0,0 1,0 0,0 1,0 0,0 0,-1 1,1 0,-1 1,13 7,-16-8,-1 1,1 0,-1 1,0-1,0 1,-1 0,1 0,-1 0,0 1,0 0,-1-1,0 1,0 1,4 10,-5-6,0-1,0 0,-1 1,0-1,-1 1,0-1,-1 1,-3 16,-5 11,-1-2,-3 1,0-2,-21 37,34-72,-85 160,57-113,2 1,2 1,3 1,-27 89,37-82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42.4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0,'0'12,"0"14,0 15,0-11,11-11,4-20,-1-10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09.620"/>
    </inkml:context>
    <inkml:brush xml:id="br0">
      <inkml:brushProperty name="width" value="0.05" units="cm"/>
      <inkml:brushProperty name="height" value="0.05" units="cm"/>
      <inkml:brushProperty name="color" value="#004F8B"/>
      <inkml:brushProperty name="ignorePressure" value="1"/>
    </inkml:brush>
  </inkml:definitions>
  <inkml:trace contextRef="#ctx0" brushRef="#br0">28 42,'0'-12,"-12"-3,-3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21.3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93 26,'-11'0,"-15"0,-4-11,4-4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27.2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0,'0'873,"3"-839,0 0,3 0,15 55,7 42,-26-115,0 0,-2 0,0 0,0 0,-2 0,-3 19,-9 15,0-7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34.0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1,'0'6,"0"31,1-1,10 63,0-55,2 0,32 71,-36-95,2-1,0-1,1 0,1 0,0-1,2-1,29 26,43 31,105 93,-182-157,0-1,1 0,0 0,0-1,1-1,-1 0,1 0,17 4,14 3,49 7,-33-8,146 20,-3 0,-120-17,0-3,94 2,168-14,-158-3,-145 0,0-1,0-2,51-15,-44 10,91-11,-55 18,-16 1,111-19,-81 5,0 5,176 0,-216 9,-1-2,83-19,-70 10,73-4,442 14,-301 7,-137-1,172-6,-282-1,68-19,-67 14,57-8,115 11,-28 3,-146 0,0-3,37-11,-34 8,54-8,-49 13,170-26,-154 18,1 3,0 2,0 3,1 2,0 3,-1 3,115 20,-77-5,1-5,0-4,137-5,-189-1,0 2,-1 3,76 20,-51-11,73 25,-84-23,-27-9,-1 2,0 1,-1 2,0 1,-1 1,-1 2,-1 1,-1 1,32 30,204 217,-261-264,1-1,-1 1,1-1,0 0,0 0,0 0,0 0,0-1,1 1,-1-1,1 0,-1-1,10 3,-10-4,-1 0,1-1,-1 1,1-1,-1 1,0-1,1 0,-1-1,0 1,0 0,0-1,0 0,0 0,0 0,0 0,0 0,-1 0,1-1,-1 0,0 1,2-4,13-16,-2-1,-1-1,-1 0,12-29,-15 30,0 1,2 0,1 0,0 1,1 1,18-20,-4 12,0 2,2 1,0 1,2 1,1 2,0 1,1 2,1 1,1 2,1 2,0 1,0 1,1 2,0 2,52-3,147-20,-3 0,223 27,-245 5,-156-5,-1-2,88-21,-76 13,79-7,440 16,-303 7,720-3,-944-3,-1-3,79-18,-68 11,76-5,440 13,-301 8,-247-3,36 2,-1-4,1-3,73-16,-57 5,1 3,94 0,184 13,-163 3,-149-6,-1-3,88-19,-76 11,80-5,-56 13,150 11,-205 0,68 21,-68-16,64 10,114-13,-37-4,-140 2,72 19,-70-14,53 7,423-7,-301-14,-160 4,-1-3,1-2,52-13,-6-1,108-30,-150 32,-34 11,0-1,-1-2,0 0,0-1,-1-1,21-14,4-4,-38 25,-1 0,0 0,0-1,0 0,-1-1,0 1,0-2,0 1,-1-1,10-13,-8-1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36.3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955 75,'-5'0,"0"-2,-1 1,1-1,0 1,0-1,0-1,1 1,-10-6,-25-12,-6 10,0 1,-1 2,0 3,0 1,0 3,-54 5,62-1,0 2,0 2,-71 23,84-22,1 1,0 2,1 0,0 1,1 2,-34 28,50-38,0 1,0 0,0 0,1 0,0 1,1 0,-1 0,2 0,-1 0,0 1,1 0,1-1,-1 1,1 0,-1 13,3-15,0 1,0-1,1 1,0-1,0 1,1-1,-1 0,1 1,1-1,-1 0,1-1,0 1,0 0,1-1,0 0,0 1,0-1,1-1,-1 1,9 6,6 3,0-1,1-1,1 0,0-2,0 0,30 9,142 31,-129-36,-12-2,99 23,197 72,-328-99,-1 0,0 2,0 0,-1 1,0 0,-1 2,0 0,-1 1,15 17,-24-22,0 0,0 0,-1 1,-1 0,1 0,-2 1,1-1,-1 1,-1 0,0 0,0 0,-1 0,-1 1,0-1,-1 1,0-1,0 1,-4 16,0-4,-1-1,-1 1,-1-1,-1 0,-1-1,-1 0,0-1,-2 0,-1 0,-1-1,0-1,-1 0,-1-1,-1-1,-1-1,-32 24,25-20,-2-1,-1-1,0-1,-1-2,0 0,-1-2,-1-2,0-1,-1-1,0-1,0-2,-1-2,1-1,-40-1,62-2,0-1,1 0,-1-1,0 0,0 0,1-1,-1 0,1-1,0 0,0-1,1 0,-1 0,1 0,0-1,0-1,1 1,0-1,0-1,1 1,-1-1,2 0,-1-1,1 1,0-1,1 0,0 0,1 0,0-1,0 1,1-1,0 0,1 0,0 0,0 0,1 0,0 0,3-13,1-1,1 0,1 0,1 1,1 0,15-30,65-108,-63 119,104-155,26-47,-140 215,-1-1,-1-1,-2 0,-1-1,-1 0,7-54,-11 28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36.8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861 11,'-18'0,"0"0,0 2,0 0,0 1,1 1,-1 1,1 0,0 1,0 1,1 0,0 2,0 0,-18 13,-14 12,2 1,1 3,1 1,3 2,1 2,-55 78,53-60,3 1,3 2,2 2,-44 124,75-181,0 1,0-1,1 1,1 0,0 0,0 0,1 0,0-1,0 1,1 0,1 0,0 0,0-1,1 1,0-1,0 1,1-1,0 0,1-1,0 1,1-1,-1 0,2 0,-1-1,1 1,0-1,0-1,1 0,0 0,15 9,-4-6,1 0,0-1,0-1,0-1,1-1,0 0,0-2,1-1,-1 0,0-2,1 0,-1-1,0-1,38-9,11-7,0-3,131-57,-160 60,-2-1,0-2,-1-2,-1-1,-2-2,0-1,46-48,-69 62,0-1,0 0,-2-1,0-1,0 1,-1-1,-1-1,-1 1,-1-2,0 1,-1 0,-1-1,0 0,-2 0,0 0,-1-1,0 1,-2 0,0 0,-6-30,0 18,-1 0,-2 1,-1 0,-1 0,-1 1,-2 1,0 0,-29-36,32 47,-1 1,-1 1,0 0,-1 1,0 0,-1 2,-1 0,0 0,0 2,-1 0,0 1,0 0,-1 2,-24-6,-23 3,7 4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37.5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4 316,'0'49,"0"-10,0-30,0-10,-2-64,0 18,6-69,-2 104,-1 0,1 0,1 1,0-1,1 1,0 0,0 0,1 0,1 0,0 1,8-10,-12 16,1 1,0 0,0 0,1 0,-1 0,0 1,1-1,0 1,0 0,-1 0,1 0,0 1,1-1,-1 1,0 0,0 0,8 0,-5 1,0 0,0 1,-1 0,1 0,0 0,0 1,0 0,-1 1,1 0,6 4,3 2,-1 1,0 0,-1 1,0 1,-1 1,0 0,20 26,-23-23,-1 0,-1 0,0 1,-1 0,-1 1,6 25,-10-37,-2-6,0-1,1 1,-1 0,0-1,0 1,0 0,0-1,1 1,-1 0,0 0,0 0,1-1,-1 1,0 0,1 0,-1 0,0-1,1 1,-1 0,0 0,1 0,-1 0,0 0,1 0,-1 0,0 0,1 0,-1 0,0 0,1 0,-1 0,0 0,1 0,-1 0,0 0,1 0,-1 1,0-1,1 0,-1 0,0 0,0 1,1-1,-1 0,0 0,0 1,1-1,-1 0,0 0,0 1,0-1,0 0,1 1,-1-1,0 0,0 1,0-1,0 0,0 1,0-1,0 0,0 1,0-1,0 0,0 1,0-1,0 0,0 1,15-31,-12 20,7-11,1 1,1 0,0 1,1 0,28-30,-37 45,1-1,1 1,-1-1,1 2,-1-1,1 1,0-1,1 2,-1-1,10-2,-11 4,0 0,-1 1,1-1,0 1,0 1,0-1,0 1,-1-1,1 1,0 1,-1-1,1 1,-1 0,1 0,-1 0,6 4,-1 1,-1 0,1 0,-2 1,1 0,-1 0,-1 1,1 0,-2 0,1 0,-1 1,0 0,-1 0,0 0,3 18,20 40,-9-39,-2-14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37.9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38.2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0,'0'12,"0"14,0 15,0 11,0 9,0 5,11 3,4 0,11-11,1-4,-4-11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38.5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62 0,'-3'1,"1"-1,0 1,0 0,-1 0,1 0,0 0,0 0,0 0,0 0,0 1,0-1,0 1,1 0,-1-1,0 1,1 0,0 0,-1 0,1 0,0 0,0 0,0 1,0-1,0 0,1 0,-2 5,-12 71,14-71,-3 35,3 1,2-1,1 1,17 77,0 4,31 172,-28-173,-20-109,6 43,3 0,3-1,26 67,-39-117,0 0,0 0,1-1,0 1,0-1,1 1,-1-1,1 0,0-1,1 1,-1-1,1 0,0 0,0 0,0 0,1-1,-1 0,1 0,-1-1,1 1,12 2,18-4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38.9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212 309,'2'-6,"0"0,1 0,-1 0,1 0,0 0,1 0,0 1,0 0,0 0,0 0,1 0,-1 1,7-5,48-36,-38 31,37-34,-54 45,0-1,0 0,-1 0,0-1,0 1,0-1,0 1,-1-1,1 0,-1 0,0 0,-1 0,1 0,0-10,-2 14,1-1,-1 1,0-1,0 1,-1-1,1 1,0-1,0 1,-1-1,1 1,-1-1,1 1,-1-1,0 1,1 0,-1-1,0 1,0 0,0 0,0 0,0-1,0 1,0 0,-3-1,1 0,0 1,0 0,0 0,-1 0,1 0,0 1,0-1,-1 1,1 0,0 0,-5 0,-5 2,0 0,0 0,1 1,-1 1,-14 6,9-1,0 0,0 1,1 1,0 1,1 0,0 1,1 1,1 1,0 0,1 0,1 1,0 1,1 0,-12 26,12-19,1 1,1 0,1 1,1 0,1 0,2 0,1 1,0 0,2 0,4 41,-2-55,1 0,1 0,0-1,0 0,1 1,1-1,0 0,1-1,0 1,0-1,1-1,1 1,0-1,0 0,1-1,0 0,1 0,0-1,0-1,1 1,0-1,0-1,1 0,0-1,-1 0,2-1,-1 0,1-1,-1-1,14 2,1-1,-1-1,0-1,1-1,-1-2,0 0,0-2,0-1,0-1,-1-1,1-1,32-17,0-4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39.2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584 0,'-16'0,"-51"0,-83 10,127-6,1 0,0 1,0 1,1 1,0 1,0 1,-31 19,45-24,2 0,-1 0,0 0,1 1,0 0,0 0,0 0,1 1,0 0,0 0,0 0,1 0,0 0,0 1,0-1,-2 10,4-11,1-1,-1 1,1 0,0-1,1 1,-1-1,1 1,-1-1,1 1,1-1,-1 1,1-1,-1 0,1 0,1 0,-1 0,0 0,1 0,0-1,0 1,0-1,0 1,1-1,-1 0,1-1,3 3,7 4,0-1,0-1,1-1,0 0,25 6,85 15,-97-22,135 19,29 5,-158-21,0 1,0 1,49 24,-75-31,-1 1,1 0,-1 1,0 0,-1 0,1 0,-1 1,0 0,0 0,0 1,-1 0,0 0,-1 0,7 14,-8-15,-1 1,0-1,-1 1,0-1,0 1,0 0,-1 0,0-1,0 1,-1 0,0 0,0-1,-1 1,1-1,-1 1,-1-1,1 0,-1 0,-5 8,-2 2,-1 0,-1 0,0-2,-1 1,-1-2,0 1,-1-2,-1 0,1-1,-2 0,1-2,-2 0,1-1,-1 0,0-1,-1-2,-31 7,-3-3,-1-2,0-3,1-2,-1-2,-65-9,-64-23,118 19,-5-1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40.1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30 461,'-2'1,"1"-1,0 0,0 0,0 0,0 0,0 0,-1-1,1 1,0 0,0 0,0-1,0 1,0-1,0 1,0-1,0 1,0-1,0 0,0 1,0-1,0 0,1 0,-1 1,0-1,0 0,1 0,-1-2,0 1,1 0,-1 0,1 0,0 0,0 0,0-1,0 1,1 0,-1 0,0 0,1 0,0 0,1-3,3-8,2 0,0 0,11-15,-16 26,26-32,2 1,1 1,1 2,61-44,-60 48,-11 9,1 0,0 2,2 1,-1 1,34-13,-49 23,0 0,0 1,0 0,1 0,-1 1,1 0,-1 1,15 1,-19-1,0 1,0 1,1-1,-1 1,0 0,0 0,-1 0,1 0,0 1,-1 0,0 0,1 0,-1 1,-1 0,1-1,4 6,-1 3,1-1,-2 2,1-1,-2 0,0 1,0 0,-1 1,-1-1,0 1,1 20,1 22,-5 71,-1-80,0 18,-4-1,-2 1,-3-1,-2-1,-31 89,29-112,-2 0,-2-1,-2-1,-1-1,-2-1,-1-1,-2-1,-1-1,-40 36,59-61,0-1,-1 0,0-1,0 0,-1 0,1-1,-1 0,0-1,0 0,-20 5,25-8,0-1,0 1,0-1,1 0,-1 0,0-1,0 0,0 1,0-2,1 1,-1 0,1-1,-1 0,1 0,-1 0,1-1,0 1,0-1,0 0,1 0,-1-1,1 1,-1-1,1 1,0-1,-3-6,-1-1,1-1,0 0,1 0,0 0,1-1,1 0,0 0,0 0,1 0,1 0,0-19,1 25,0 0,0 0,1 0,0 0,0 1,1-1,0 0,0 1,1 0,-1-1,1 1,1 0,-1 0,1 0,0 1,0 0,1-1,-1 1,1 1,1-1,-1 1,0 0,11-6,-3 4,1 1,-1 1,1 0,0 1,1 0,-1 1,0 0,1 2,28 1,6 4,76 20,-49-9,102 23,56 10,-189-42,0-3,0-1,56-4,-94 1,0-1,-1 0,1 0,0 0,0-1,0 0,-1-1,1 1,-1-1,0-1,0 1,0-1,6-5,16-21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41.1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0,'-3'147,"8"173,5-248,4-2,2 0,27 70,-6-19,-34-112,0 5,1 0,0 0,1-1,1 0,0 0,0 0,14 18,-20-31,0 0,0 0,0 1,1-1,-1 0,0 0,0 1,0-1,1 0,-1 0,0 0,0 0,1 1,-1-1,0 0,0 0,1 0,-1 0,0 0,0 0,1 0,-1 0,0 0,1 0,-1 0,0 0,0 0,1 0,-1 0,0 0,1 0,-1 0,0 0,0 0,1-1,-1 1,0 0,0 0,1-1,6-13,1-27,-7 34,22-86,4-28,-25 113,0-10,1 1,0-1,2 0,10-25,-14 40,0 0,0 0,0 0,1 0,0 0,-1 1,1-1,0 0,0 1,0 0,1 0,-1-1,1 1,-1 0,1 1,0-1,-1 0,1 1,0 0,0 0,0-1,0 2,0-1,1 0,-1 1,0-1,0 1,0 0,1 0,-1 0,0 1,0-1,5 2,3 2,-1 1,1 0,-1 0,0 1,-1 0,0 1,0 0,0 0,12 15,-9-11,-1 0,1-1,1 0,20 12,-23-17,0 0,0-1,1 0,-1-1,1 0,0-1,0 0,0-1,0 0,0 0,11-2,-14 0,0 0,0-1,0 0,-1 0,1-1,-1 0,0 0,0 0,0-1,0 0,0-1,-1 0,0 0,0 0,0-1,6-7,3-8,-1-1,0-1,-2 0,-1-1,-1 0,15-50,-22 62,3 2,-2 22,-2 39,-2-27,3-1,1 0,13 43,-9-40,-21-61,7 21,1 0,1-1,0 0,0 1,1-1,0-16,3 27,0 0,0 0,1 0,-1 1,1-1,0 0,0 0,1 0,-1 1,1-1,-1 1,1-1,0 1,1-1,-1 1,0 0,1 0,0 0,0 1,0-1,0 1,0-1,0 1,0 0,1 0,-1 1,1-1,0 1,-1-1,7 0,17-4,0 1,0 1,0 2,50 1,-38 2,62-9,-67 1,0-3,0 0,0-2,-2-2,1-1,-2-2,0 0,-1-2,-1-2,31-27,-51 39,-1 1,1-2,-1 1,-1-1,0 0,0-1,-1 0,0 0,-1 0,7-23,3-4,-15 37,1 0,-1 0,0 0,0 0,1 1,-1-1,1 0,-1 0,1 0,-1 0,1 1,-1-1,1 0,0 0,-1 1,1-1,0 0,0 1,-1-1,1 1,0-1,0 1,0 0,0-1,0 1,0 0,0-1,-1 1,1 0,0 0,0 0,0 0,0 0,0 0,0 0,0 0,0 0,0 1,0-1,0 0,0 1,0-1,0 0,-1 1,1-1,0 1,0 0,1 0,5 5,0 1,-1 0,1 0,7 11,-3-4,87 98,-25-32,68 101,-137-175,0 0,0 1,0-1,-1 1,0 0,0 0,-1 1,0-1,0 0,-1 1,0-1,0 1,-1-1,0 1,0 0,0-1,-1 1,-1-1,1 1,-1-1,0 0,-1 0,0 0,0 0,0 0,-1 0,0-1,0 0,-10 11,4-5,0 0,-1-1,0 0,-1-1,0 0,-1-1,0 0,0-1,-1-1,0 0,-24 8,15-8,-1-1,0-1,0-2,-1 0,1-1,-41-2,57-1,-1 0,1 0,0 0,0-1,0 0,0-1,0 0,0 0,1 0,-14-10,17 11,0-1,1 0,0 0,0 0,0-1,0 1,0-1,0 0,1 0,0 0,0 0,0 0,0 0,1 0,-1-1,1 1,0-1,1 1,-1 0,1-1,0-6,6-34,7 2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53.3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863 132,'-15'-12,"0"0,-1 0,-1 2,0 0,0 0,-1 2,0 0,0 2,-25-7,11 4,0 2,-1 1,0 2,0 1,-1 2,1 0,0 3,-1 1,1 1,1 2,-1 1,1 1,0 2,-52 25,74-31,2 1,-1 0,1 0,-1 1,2 0,-1 1,1 0,0 0,0 1,1-1,0 1,0 1,-7 13,11-16,-1 1,1-1,0 1,0 0,1 0,0 0,0 0,1 0,0 0,0 0,0 0,1 0,0 0,1 0,-1 0,2 0,-1-1,0 1,7 9,2 3,1 0,0-1,2-1,0 0,1-1,1 0,0-2,34 25,15 2,84 41,-22-14,-78-40,-1 2,-1 3,76 68,-110-89,-1 0,-1 1,0 1,-1 0,-1 1,0 0,-1 0,0 0,-1 1,-1 1,-1-1,0 1,-1 0,-1 0,-1 0,1 30,-4-18,-2-1,-1 1,-1-1,-2 0,-1-1,0 0,-19 38,2-13,-3-2,-58 82,68-107,-1-1,-2-1,0-1,-1-1,-1-1,-1 0,0-2,-51 28,71-44,-1 0,1 0,0 0,-1-1,1 0,-1 0,1 0,-1 0,1-1,-1 1,0-1,1 0,-1-1,1 1,-1-1,0 0,1 0,-8-4,8 3,1 0,0 0,-1-1,1 0,1 0,-1 1,0-2,1 1,-1 0,1 0,0-1,0 1,0-1,1 0,-1 1,1-1,0 0,0 0,0 0,1 0,-1-6,0-9,1 0,1 1,1-1,1 1,0-1,10-31,48-110,-35 97,92-302,-23 58,-13 38,-13 38,-64 220,-1 0,-1 0,1 0,-2 0,1-1,-2 0,0 1,0-1,-1 0,0 1,-1-1,0 0,-1 1,-4-13,-14-18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53.9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543 90,'-16'1,"-1"1,0 0,1 1,0 1,0 0,0 1,0 1,1 1,0 0,0 1,1 0,0 1,0 1,1 0,1 1,-23 24,3 3,1 1,2 1,2 1,-31 64,42-70,2 0,1 1,2 0,1 1,2 0,1 0,3 1,0 0,3 0,4 57,1-67,1 0,2-1,0 0,2-1,1 1,1-2,1 1,1-2,1 0,1 0,1-1,1-1,2-1,33 32,-42-46,0 1,0-1,0-1,1 0,0-1,0 0,1 0,-1-1,1-1,0 0,0 0,0-1,0-1,0 0,1-1,-1 0,0-1,22-4,-14 0,0-1,0 0,-1-2,0 0,0-1,-1-1,0-1,-1-1,0 0,20-20,-16 12,-1-2,-1 0,-1-2,-1 0,-1 0,-2-2,0 0,-2 0,0-2,-2 1,-1-1,-2 0,7-41,-8 22,-2 0,-2-1,-1 1,-3 0,-2-1,-2 1,-19-72,12 82,-1 0,-1 2,-3-1,0 2,-3 0,0 2,-2 0,-2 2,0 0,-47-40,25 28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54.2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0 284,'11'0,"15"0,15 0,11-11,9-4,5 1,2-9,2-1,0 5,-1-7,0 2,-1 4,-12-5,-4 1,-11-7,-13 3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54.6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27,'0'-12,"0"-3</inkml:trace>
  <inkml:trace contextRef="#ctx0" brushRef="#br0" timeOffset="1">202 694,'0'12,"0"14,0 15,0 11,0 9,0-7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55.2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9 395,'1'-17,"1"1,0 0,1-1,0 1,2 1,0-1,0 0,15-26,-4 14,0 1,2 0,33-36,-44 55,1 1,-1-1,2 2,-1-1,1 1,0 1,0-1,0 1,1 1,-1 0,21-5,-26 8,0 0,0 0,0 1,0-1,0 1,1 0,-1 0,0 1,0-1,0 1,0 0,-1 0,1 1,0-1,0 1,-1-1,1 1,0 0,-1 1,0-1,0 0,0 1,0 0,0 0,0 0,0 0,-1 0,0 0,0 1,0-1,0 1,0 0,2 7,2 9,-1 0,-1 0,0 1,-2 0,0 0,-1-1,-2 1,-3 29,-37 170,35-192,-256 785,217-692,3 0,32-109,6-23,2-29,2 38,-1-40,0-7,8-69,-6 106,1-1,1 1,0 0,0-1,1 1,1 1,0-1,1 1,0 0,13-19,-14 25,-1 0,2 1,-1-1,0 1,1 0,0 0,0 1,0 0,0 0,0 0,1 1,-1 0,1 0,-1 0,1 1,0 0,0 1,12 0,10 1,-1 3,0 0,37 11,1-1,34 0,0-5,107-5,-149-4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55.6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16 111,'-11'0,"7"0,16 0,17-12,15-3,12 0,7-8,4 0,3 4,-11 16,-16 8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56.0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95,'12'0,"14"0,16 0,10 0,9 0,5-12,3-14,1-4,-12 4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56.3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62 1,'3'226,"-8"264,-7-367,-35 157,56-299,0 1,2 1,0 0,1 0,1 1,0 1,1 0,1 1,0 0,1 1,0 1,21-12,-15 15,1 0,1 1,0 1,0 2,0 0,48-3,156 12,-127 0,-46-1,-18 0,55-4,-83 1,-1-1,1-1,-1 1,1-1,-1-1,0 1,0-1,0-1,0 1,-1-1,14-10,7-15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56.6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0,'0'12,"0"14,0 15,0 12,12 7,3 6,11 3,1 12,-4 4,-7-1,7-4,-2-4,-3-3,-6-3,-4-2,-4-13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57.0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408 345,'0'-11,"1"-7,-1 0,-2 1,1-1,-6-19,7 34,-1 0,0 0,0 0,0 0,0 0,0 1,0-1,-1 0,0 1,1-1,-1 1,0-1,0 1,0 0,-1 0,1 0,0 0,-1 0,1 0,-1 1,0-1,1 1,-1 0,0 0,0 0,0 0,0 0,0 1,0-1,-5 1,3 0,-1 1,1 0,-1 1,1-1,0 1,-1 0,1 0,0 1,0-1,1 1,-1 0,0 0,1 1,0 0,0-1,0 1,0 1,1-1,0 0,-4 6,-8 14,1 0,-18 46,23-51,-21 51,2 1,4 2,3 1,3 0,3 1,4 1,3 0,3 1,8 109,-2-175,0 0,1 0,0-1,1 1,0 0,0-1,1 0,11 20,-12-26,0-1,0 1,0 0,0-1,0 1,1-1,0 0,-1 0,1-1,0 1,0-1,1 0,-1 0,0 0,1 0,-1-1,1 0,0 0,-1 0,1-1,0 1,0-1,5 0,5-2,0-1,-1 0,1-1,-1-1,0 0,0-1,-1 0,1-1,13-10,108-82,-105 74,-1-1,-1-2,-1-1,-2-1,-1-1,-2-1,0-1,-3-1,-1-1,-1-1,-2 0,19-69,-30 82,-1 0,-1 1,-1-1,-1 0,-1 0,-2 0,0 0,-1 0,-1 1,-1 0,-1 0,-1 0,0 1,-13-21,-8-7,-1 2,-2 2,-3 0,-64-63,54 57,8 7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57.7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271 1,'-6'1,"1"1,0-1,0 1,0 0,0 1,0-1,1 1,-1 0,1 0,-1 1,1-1,0 1,-3 4,-5 3,-5 5,0 1,2 0,0 1,1 1,0 1,2 0,0 0,2 1,-11 29,11-22,2-1,1 1,1 0,1 1,2-1,0 1,3 35,0-55,1-1,0 1,1-1,0 1,0-1,1 0,0 0,0 0,1 0,0-1,0 1,1-1,0 0,0 0,1-1,-1 1,2-1,-1-1,0 1,1-1,0 0,1-1,10 6,-3-4,-1 0,2-1,-1 0,0-1,1-1,0-1,0 0,0-1,0-1,0 0,29-5,212-56,-185 40,0 3,142-16,-149 32,-8 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58.0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1,'0'11,"0"15,0 15,0 11,0 9,0 4,0 4,0 1,0-1,0 1,0-1,11-13,4-3,-1-12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58.4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478 63,'-1'-2,"1"0,-1-1,0 1,0 0,0 0,0 0,0 0,0 0,-1 0,1 0,-1 0,1 0,-1 0,0 1,1-1,-1 1,0-1,0 1,0 0,0 0,-1 0,1 0,0 0,0 0,-1 0,1 1,-3-1,-72-13,69 13,-4-1,0 1,0 0,0 1,0 0,0 1,0 0,0 1,0 1,0 0,0 0,1 1,0 0,-1 1,2 1,-1-1,1 2,-1-1,2 2,-1-1,1 1,0 1,1-1,0 2,0-1,1 1,0 0,1 0,0 1,1 0,-8 22,4-4,2 0,2 0,0 1,-1 43,9 123,1-108,-4-74,0 0,1-1,0 1,1-1,1 0,0 1,1-1,1-1,0 1,0-1,1 1,1-2,0 1,0-1,1 0,1 0,0-1,0 0,1-1,0 0,15 10,-12-12,0 1,0-2,1 0,0 0,0-1,0-1,1-1,-1 0,1 0,0-2,0 0,0 0,0-2,0 0,-1 0,24-6,-3-2,1-2,-2-1,1-1,-2-3,49-28,-66 35,0-1,-1-1,0 0,0 0,-2-2,1 0,-2 0,0-1,0-1,-1 0,-1 0,-1-1,0 0,-1-1,-1 0,0 0,-1-1,-1 0,-1 0,0 0,0-22,-2 17,-1 0,-1 0,-1 0,-1 0,-1 0,-1 0,-10-30,8 35,-2 1,1 0,-2 0,0 1,-1 1,-1-1,0 1,-1 1,-23-21,13 16,-1 0,-1 2,-33-20,-2 7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59.3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57 29,'3'-1,"0"1,0-1,1 0,-1 0,0 0,0 0,0 0,-1-1,1 1,4-4,-6 4,1-1,-1 1,0 0,0 0,1 0,-1 0,1 0,-1 0,1 1,-1-1,1 0,0 1,-1-1,1 1,0 0,-1-1,1 1,0 0,0 0,-1 0,1 0,0 1,-1-1,1 0,0 1,-1-1,1 1,0-1,-1 1,1 0,-1 0,1 0,-1 0,0 0,1 0,-1 0,0 0,0 0,2 2,1 4,0-1,0 0,-1 1,0 0,0 0,-1 0,0 0,0 0,0 0,0 8,3 81,-4-74,-2 15,-1 0,-1 0,-2-1,-2 0,-13 42,-71 168,73-204,9-20,-20 57,27-73,0 0,1 1,0-1,1 0,-1 0,1 0,0 1,0-1,1 0,2 11,-2-16,-1 1,1-1,-1 1,1-1,0 1,-1-1,1 0,0 1,0-1,0 0,0 0,1 0,-1 0,0 0,0 0,1 0,-1 0,0 0,1 0,-1-1,1 1,-1-1,3 1,0 0,1-1,-1 1,0-1,0 0,0-1,1 1,-1-1,8-2,4-2,0-1,-1-1,23-13,69-46,76-41,-158 95,0 1,1 1,1 2,-1 1,50-8,-10 10,-8 3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8:59.7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1,'0'11,"0"15,0 15,0 11,0 9,0 4,0 4,11-11,4-3,-1 0,-2 2,-4 3,-3-9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00.1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548 250,'-31'-36,"26"29,0 1,0-1,-1 1,0 1,0-1,-1 1,1 0,-10-5,7 5,-1 1,1 0,-1 0,0 1,0 0,0 0,-1 1,1 1,-1 0,1 0,-1 1,1 0,-1 1,1 0,-1 1,1 0,0 1,0 0,0 0,0 1,1 1,-1-1,1 2,0-1,0 1,1 0,0 1,-12 12,4-1,1-1,0 2,2 0,0 1,1 0,2 0,0 1,1 1,0 0,2 0,-5 30,4-10,3 1,1 0,2 0,2 0,8 56,-7-86,1-1,0 1,1-1,0 0,1 0,0 0,1-1,0 1,1-1,0-1,1 1,0-1,1 0,0 0,1-1,0 0,0-1,0 0,1 0,1-1,-1 0,1-1,0 0,1-1,-1 0,1-1,0 0,0-1,0 0,1-1,-1 0,1-1,-1-1,1 0,-1 0,15-4,6-1,-1-2,0-2,0 0,-1-3,-1 0,0-2,0-1,-2-1,0-2,-1-1,-1-1,24-23,-30 24,0-1,-2 0,-1-1,0-1,-2-1,0-1,-2 0,0 0,-2-1,-1-1,-1 0,-1 0,-1-1,6-50,-11 55,-1 0,-1 0,-1 0,-1 0,-1 0,-1 0,-1 0,-7-21,6 29,-1-1,0 1,-1 0,0 1,-1 0,-1 0,0 1,-1 0,0 1,-1 0,-25-18,-16-4,3 8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00.9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266 42,'1'-38,"-1"35,0 8,-3 63,-9 12,-4-1,-3 0,-37 94,-9 34,36-106,12-50,3-1,2 2,2 0,-3 68,12-115,1 0,1 0,-1 0,0 1,1-1,0 0,1 0,-1 0,1 0,0 0,0-1,0 1,1-1,-1 1,1-1,0 0,1 0,-1 0,1 0,0 0,-1-1,2 0,6 5,-3-4,0-1,0 0,0 0,1-1,-1 0,1-1,-1 0,1 0,0 0,-1-1,1-1,0 1,11-4,87-20,-1-5,179-75,-242 88,-20 7,-1 0,0-2,0 0,-1-1,27-21,-17 3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01.2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1,'-11'0,"-4"11,1 16,2 14,4 12,3 7,2 6,2 3,1 0,1 1,-1-1,1 0,0-1,-1 0,0-1,0-11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01.6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610 171,'-10'0,"-117"5,111-3,1 1,-1 0,1 2,0-1,-29 14,19-5,2 0,-1 2,2 1,0 0,1 2,0 0,2 2,0 0,2 1,0 1,1 0,1 1,1 1,1 0,2 1,0 0,2 1,-12 51,16-51,2 0,1 0,0 1,3-1,0 1,1-1,8 33,-6-44,0-1,1 0,1 0,0 0,0-1,2 0,0 0,0-1,1 0,0-1,1 0,1 0,0-1,17 13,-10-11,0-1,1-1,1-1,0 0,0-1,0-2,1 0,38 6,-16-7,0-2,0-1,61-6,-82 2,0-1,-1-2,0 0,0-1,0-1,-1 0,0-2,0-1,-1 0,0-1,20-17,-25 17,-1 0,-1-1,0-1,0 0,-1 0,-1-1,0 0,-1-1,0 0,-2-1,1 0,-2 0,0 0,4-25,-4 6,-1 0,-3 0,0 0,-3 0,-1 0,-1 0,-2 0,-9-35,-2 17,-1 0,-3 1,-2 1,-37-64,49 98,-1 1,0 0,-1 0,-1 1,0 1,-28-24,37 34,-1 1,1-1,-1 1,0 0,0 0,0 0,0 1,-1 0,1 0,-1 0,1 1,-1-1,0 1,0 1,1-1,-1 1,0 0,0 1,0-1,1 1,-1 0,0 0,1 1,-1 0,1 0,-9 4,-17 16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02.3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29,'13'14,"-1"1,0 0,-1 0,-1 1,0 0,-1 1,10 27,-10-17,-1 1,-2-1,-1 2,3 36,-6-36,-3-19,1-1,1 1,0-1,0 1,0-1,2 0,-1 0,1 1,0-1,1-1,8 16,-12-24,1 1,-1-1,0 0,1 1,-1-1,1 0,-1 1,1-1,-1 0,0 0,1 0,-1 1,1-1,0 0,-1 0,1 0,-1 0,1 0,-1 0,1 0,-1 0,1 0,-1 0,1 0,-1 0,1 0,-1 0,1-1,-1 1,1 0,-1 0,1-1,-1 1,1 0,-1-1,1 1,-1 0,0-1,1 1,-1-1,16-19,-16 18,11-18,-2-1,-1 0,0-1,-2 0,-1 0,6-41,11-48,-13 74,15-47,-22 79,0 1,0-1,0 0,1 1,-1 0,1-1,0 1,1 0,-1 1,0-1,1 0,0 1,5-4,-6 6,0 0,0 0,0 1,0-1,0 1,0 0,1-1,-1 1,0 1,0-1,0 0,0 1,0-1,0 1,0 0,0 0,0 1,0-1,0 0,0 1,-1 0,4 1,8 7,-1 0,22 21,-16-11,-1 0,-1 2,24 37,11 17,-51-75,-1 0,1 0,-1 0,1-1,0 1,0 0,-1 0,1 0,0-1,0 1,0 0,0-1,0 1,0-1,0 1,0-1,0 1,0-1,0 0,0 0,0 1,0-1,0 0,1 0,-1 0,0 0,0 0,0 0,0-1,0 1,0 0,0 0,0-1,0 1,0-1,0 1,0-1,0 1,0-1,0 0,0 0,0 1,0-1,-1 0,1 0,0 0,-1 0,1 0,0 0,-1 0,1 0,-1-1,7-9,-2-1,0 1,7-22,-8 22,-1 2,21-44,-24 51,1 1,0-1,0 1,1-1,-1 1,0 0,1-1,-1 1,0 0,1 0,-1 0,1 0,0 0,-1 0,1 0,0 0,0 1,-1-1,1 1,0-1,0 1,0 0,0 0,-1 0,1 0,0 0,3 1,3 2,-1 0,1 1,-1 0,0 0,0 1,0 0,-1 0,1 1,-1-1,10 14,2 3,30 47,-29-34,19 30,-35-61,0-1,0 0,0 0,0 0,0 0,0-1,1 1,-1-1,1 0,0 0,-1 0,1 0,0-1,8 3,17-2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02.9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1 178,'1'27,"2"0,0 0,2-1,11 35,-3-12,-1 14,7 120,-15-126,1 0,25 102,-28-153,-1 1,1 0,1-1,-1 1,1-1,0 0,1 0,-1 0,1 0,0-1,9 9,-13-14,1 1,-1-1,1 1,-1-1,1 0,-1 0,1 1,0-1,-1 0,1 0,0 0,-1 1,1-1,0 0,-1 0,1 0,-1 0,1 0,0 0,-1-1,1 1,0 0,-1 0,1 0,0 0,-1-1,1 1,-1 0,2-1,10-20,-1-28,-10 48,5-59,-2 0,-2 0,-4 0,-2 0,-2 0,-16-63,9 71,3 0,1-1,3 0,2-72,4 119,1 0,0-1,0 1,0 0,1 0,0 0,1 0,-1 0,1 0,0 1,0 0,1-1,4-4,-6 8,0 0,0 0,0 1,0-1,0 0,0 1,1 0,-1-1,0 1,1 0,-1 0,1 1,0-1,-1 0,1 1,-1 0,1-1,0 1,-1 0,1 0,0 1,-1-1,1 0,0 1,-1 0,1 0,-1 0,1 0,-1 0,1 0,-1 0,3 3,2 1,0 1,0 0,-1 1,0-1,0 1,-1 0,1 0,-2 1,1 0,-1 0,4 9,6 19,12 43,-24-72,9 29,-2 1,-2 0,-1 0,-2 1,-1 60,-3-92,-1-1,1 1,-1 0,0-1,0 1,-1-1,0 1,0-1,0 0,-1 0,1 0,-1 0,0 0,-1 0,-6 7,6-9,0 0,1-1,-2 1,1-1,0 0,0 0,-1-1,1 1,-1-1,1 0,-1 0,1 0,-1-1,0 1,0-1,1-1,-1 1,0 0,-6-3,-4 0,0-2,0 0,1-1,0 0,0-1,0 0,1-1,0-1,1 0,0-1,0 0,1-1,0 0,1-1,1 0,-14-22,-9-22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03.4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0,'2'20,"0"0,2-1,1 1,0-1,1 0,1-1,13 25,16 49,15 115,-27-97,-3-7,-14-62,2 0,2 0,24 62,-35-102,0-1,1 1,-1 0,0-1,0 1,1-1,-1 1,0 0,1-1,-1 1,0-1,1 1,-1-1,1 1,-1-1,1 1,-1-1,1 0,0 1,-1-1,1 0,-1 1,1-1,1 0,5-11,-2-29,-4-32,-3 48,2-1,1 1,1-1,11-47,-11 67,-1-1,1 1,1-1,-1 1,1 0,0 0,0 0,0 1,1-1,0 1,-1-1,2 1,-1 1,0-1,1 0,0 1,0 0,0 0,0 1,0-1,0 1,1 0,-1 1,1-1,-1 1,9-1,-1 1,0 1,-1 1,1 0,0 1,-1 0,1 1,-1 0,0 1,0 0,0 1,13 8,21 12,57 42,-81-52,-14-10,26 19,52 26,-77-45,0-1,1 0,-1-1,1 0,-1 0,1-1,0 0,0-1,0 0,0 0,16-2,-21 0,-1 0,1-1,0 1,-1-1,1 0,-1 0,1 0,-1-1,0 0,0 0,0 0,-1 0,1 0,3-6,1 0,-1-1,0-1,-1 1,7-15,9-27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12.9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94 26,'-11'0,"-16"0,-2-11,3-4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18.5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0,'22'3,"-1"0,1 1,-1 2,0 0,-1 1,0 1,0 1,29 17,26 10,-33-18,0-2,1-1,1-2,1-3,0-1,72 5,-86-13,-1-1,1-1,-1-1,1-2,-1-1,32-10,-55 13,52-15,-1-2,112-54,-160 68,0-1,0 1,0 0,1 1,-1 1,1-1,0 2,1 0,-1 0,0 1,0 0,1 1,-1 0,0 1,1 0,-1 0,0 2,17 5,64 22,-51-14,2-3,87 16,-45-22,123-7,36 2,-232 0,0 0,-1 2,1-1,-1 1,0 1,0 0,-1 0,1 1,-1 1,10 8,-6-5,0-1,1 0,0-2,21 9,-9-8,0-1,1-2,0-1,37 2,117-8,-97-1,-46 3,-1-2,0-1,0-3,53-13,-37 7,0 1,0 4,91-2,-27 2,73-22,-121 16,73-5,155 15,-264 3,24 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19.6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0 457,'6'-1,"0"-1,0 0,-1 0,1 0,-1-1,0 0,1 0,-1 0,0-1,7-6,13-8,36-16,1 3,120-42,142-19,295-6,-479 84,165-22,-221 22,-15 3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20.1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1,'976'0,"-961"0,8-1,0 2,0 0,31 7,-50-8,-1 1,1-1,-1 1,0 0,1 0,-1 0,0 1,0-1,0 1,0 0,0-1,0 1,0 1,-1-1,1 0,-1 1,1-1,-1 1,0 0,0 0,0-1,0 1,-1 1,1-1,-1 0,0 0,0 1,0-1,1 6,-2-4,-1 0,1-1,-1 1,0-1,0 1,-1-1,1 0,-1 1,0-1,0 0,-1 0,1 0,-1 0,-3 4,-51 48,41-41,-102 85,-251 163,310-225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20.8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0 390,'1'-8,"0"0,0 0,0 0,1 0,0 1,1-1,0 0,0 1,0 0,1 0,0 0,1 0,0 1,7-9,9-7,1 0,35-26,-25 23,-6 3,1 2,1 1,0 1,2 1,0 2,50-18,-73 30,1 1,0 1,0-1,0 1,0 1,0-1,0 1,0 1,14 1,-19-1,1 0,-1 0,1 0,-1 1,1-1,-1 1,0 0,0 0,0 0,0 0,0 1,-1-1,1 1,-1-1,1 1,-1 0,0 0,0 0,0 0,-1 1,1-1,-1 0,3 7,-3-1,1 0,-1 0,0 0,-1 0,0 0,0 0,-1 0,0 0,-4 16,-5 7,-17 41,12-34,-13 26,-62 108,84-162,0 0,0 1,1-1,0 1,-4 18,8-28,1 1,-1 0,1-1,0 1,0 0,0 0,0-1,0 1,0 0,1-1,0 1,-1 0,1-1,0 1,0-1,0 1,1-1,-1 1,1-1,-1 0,1 0,0 0,-1 0,1 0,0 0,1 0,-1 0,0-1,0 1,1-1,3 2,2 0,0-1,0 0,0 0,1-1,-1 0,0 0,0-1,1 0,-1-1,0 1,15-5,14-3,45-18,-57 18,26-13,-10-1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21.2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515 1,'-4'0,"0"1,0 0,1 0,-1 0,0 0,1 1,-1-1,1 1,-1 0,1 0,0 0,0 0,0 1,0-1,0 1,-3 4,-3 3,0 1,1 0,-8 15,-30 64,5 2,4 2,-29 110,-27 72,-15 18,88-236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21.6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1 121,'8'-7,"0"1,1 0,0 1,0 0,1 0,15-5,18-9,-25 9,0 1,1 0,0 2,0 0,31-5,-46 11,1 0,-1 0,1 1,-1-1,1 1,0 0,-1 1,1-1,-1 1,1 0,-1 0,0 0,1 1,-1 0,0-1,0 1,0 1,0-1,0 1,-1-1,1 1,-1 0,1 0,-1 1,0-1,0 1,-1 0,1-1,-1 1,4 7,-2 1,0 0,-1 1,0-1,-1 1,0-1,-1 1,-1-1,0 1,0 0,-1-1,-1 1,0 0,-1-1,0 0,-1 0,0 0,-1 0,0 0,-13 18,17-29,0 1,-1-1,1 1,0 0,0 0,0-1,0 1,0 0,1 0,-1 0,0 0,1 0,0 0,-1 0,1 0,0 0,0 0,0 0,0 0,0 0,1 0,-1 0,1 0,-1 0,1 0,1 2,1-2,0 0,0 0,0 0,0-1,0 1,0-1,1 0,-1 0,0 0,1 0,-1-1,1 0,-1 1,8-2,40 2,1-2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21.9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612 49,'-11'0,"-5"12,-10 3,-12 0,-11 8,-9 0,-6-3,-3-6,-1-5,10-15,4-7,11-12,12-14,13-11,8 4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22.2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322 1,'-19'0,"1"1,0 1,-1 1,1 1,0 0,0 1,1 1,0 1,0 0,-29 17,39-19,0 0,0 0,1 0,-1 0,1 1,0 0,1 1,-1-1,1 1,1 0,-1 1,1-1,0 1,1-1,0 1,0 0,1 1,0-1,0 0,1 0,0 1,0-1,1 1,0-1,2 12,-1-13,1 0,0 0,0-1,0 1,1-1,0 0,0 0,1 0,-1 0,1 0,1-1,-1 1,1-1,0 0,0-1,0 1,1-1,0 0,-1-1,1 1,1-1,-1 0,0 0,14 3,6 1,1-2,0 0,0-2,55 1,-63-5,1 0,-1 0,1-2,-1-1,0 0,0-1,0-2,19-8,-32 12,0 0,1-1,-1 0,-1 0,1-1,-1 1,1-1,-1 0,-1-1,1 1,4-8,-7 9,0-1,1 0,-2 0,1 0,-1 0,1-1,-1 1,-1 0,1 0,-1-1,0 1,0-1,0 1,-1 0,0 0,-2-9,0 7,1 0,-1 1,0-1,0 1,-1 0,0 0,0 0,0 0,-1 1,0 0,0 0,0 0,-11-7,-5-2,-1 0,-34-14,42 22,-44-22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22.6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542 222,'-5'-1,"-1"0,1-1,0 0,0 0,0-1,0 1,1-1,-1 0,1 0,-1-1,1 1,0-1,-3-4,-5-3,-123-117,131 124,0 0,0 0,0 1,0 0,-1 0,1 0,-1 0,0 0,0 1,0 0,0 0,0 1,0-1,-10 0,10 2,1 0,-1 0,0 1,1 0,-1 0,1 0,-1 0,1 1,0 0,0 0,-1 0,1 0,1 1,-1-1,0 1,1 0,-7 6,0 2,1 1,0 0,1 0,0 0,1 1,1 0,-10 26,-25 107,31-105,-4 24,3-1,-5 117,17 135,3-155,-3 405,-1-508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23.02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1 294,'0'-11,"11"-4,16-10,14-2,12-7,19 2,9-5,2 4,-2 7,-3-2,-15 2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23.37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1,'1'6,"1"0,0-1,0 1,0 0,1-1,0 1,0-1,0 0,1 0,6 8,8 12,-5 0,-1 0,-1 1,-1 0,-1 1,-2 0,-1 0,6 54,-5 203,-9-216,-2 474,4-512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23.7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1,'0'1048,"0"-1048,0 0,0 0,0 0,0-1,0 1,0 0,0 0,0 0,0 0,0 0,1 0,-1 0,0 0,0 0,0 0,0 0,0 0,0 0,0 0,0 0,1 0,-1 0,0 0,0 0,0 0,0 0,0 0,0 0,0 0,0 0,1 0,-1 0,0 0,0 0,0 0,0 0,0 0,0 0,0 0,0 1,0-1,0 0,1 0,-1 0,0 0,0 0,0 0,0 0,0 0,0 0,0 1,0-1,0 0,0 0,0 0,0 0,0 0,0 0,0 0,0 0,0 1,10-16,18-35,-19 32,58-124,-48 96,2 1,37-58,-53 96,-1 0,1 1,0 0,1 0,0 1,0-1,0 1,0 1,1-1,0 1,0 0,0 0,0 1,0 0,1 0,0 1,-1 0,1 1,0-1,0 1,0 1,0-1,0 2,0-1,12 3,-10-1,0 1,0 0,-1 0,1 1,-1 1,0 0,0 0,0 0,-1 1,1 1,-1-1,-1 1,0 1,0-1,0 1,-1 1,0-1,0 1,6 14,6 23,-14-35,0 0,0 0,1-1,1 0,-1 0,11 12,-1-7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24.12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0 342,'1'5,"0"1,1-1,-1 0,1 0,0 0,0 0,1 0,5 8,11 26,-11-8,6 52,-10-55,-4-28,0 0,0 1,0-1,0 1,0-1,0 1,0-1,0 1,0-1,0 1,0-1,0 0,1 1,-1-1,0 1,0-1,0 0,1 1,-1-1,0 1,1-1,-1 0,0 1,1-1,-1 0,0 0,1 1,-1-1,0 0,1 1,8-11,6-26,4-23,2 0,2 2,40-70,-53 110,1 0,1 1,0 0,1 1,0 0,1 1,1 1,1 0,-1 1,2 1,0 0,0 1,1 1,25-10,-16 11,-1 2,53-7,-20 8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35.9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0,'0'20,"-1"40,14 117,9-66,-5 0,3 150,-17-215,2 0,18 76,-11-69,6 82,-12 53,-8-159,0 0,-2 0,-1 0,-11 38,1-24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37.4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0,'2'27,"1"-1,1 0,15 50,4 26,-14-18,-4 110,0 10,2-147,15 61,6 41,-19 198,-9-315,-1 16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40.3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0 233,'2'0,"0"1,0-1,0 1,0-1,0 1,0 0,0 0,0 0,0 0,0 0,-1 1,1-1,-1 0,1 1,-1-1,1 1,-1 0,0-1,1 1,-1 0,0 0,1 2,22 56,-14-30,19 36,-17-36,1 0,2-1,0-1,2 0,23 28,-23-37,0-1,1-1,1 0,0-1,1-2,1 0,1-1,0-1,39 15,-26-15,1-1,0-2,1-2,0-1,68 1,227-9,-125-1,-141-1,0-4,0-2,121-36,-116 26,1 3,135-13,-132 23,85-19,-84 12,81-5,454 15,-311 7,927-3,-1191 2,-1 2,0 1,56 16,54 8,-125-27,0 1,0 0,0 1,0 2,-1 0,0 0,0 2,29 16,-8 1,-24-17,0 2,-1 0,0 1,-1 0,25 27,4 22,-35-47,0-1,1 1,1-2,0 1,19 16,-28-27,-1-1,1 1,0 0,0-1,0 1,0-1,0 0,0 1,0-1,0 0,0 1,0-1,0 0,0 0,0 0,0 0,0 0,0 0,0 0,0 0,0 0,0-1,0 1,0 0,0-1,0 1,0-1,0 1,0-1,-1 1,1-1,0 1,0-1,0 0,-1 0,1 1,0-1,-1 0,1 0,-1 0,1 0,-1 0,1 0,-1 0,0 1,1-1,-1 0,0-1,0 1,0-1,4-11,-1 0,-1-1,1-15,-1 14,46-196,-45 199,0-2,1 0,1 1,0-1,1 1,0 0,1 0,1 0,0 1,1 1,0-1,0 1,1 1,1 0,0 0,0 1,1 0,0 1,0 1,1 0,26-10,14-3,0 2,1 3,1 3,0 1,0 4,1 1,101 4,1439 7,-1186-5,-352 3,0 3,80 17,-69-9,76 4,440-13,-301-9,1253 4,-1494-2,-1-2,0-3,47-12,-39 7,86-8,-43 10,96-23,-72 10,-84 17,0-2,-1-1,0-1,34-17,-50 19,-1 0,1 0,-2-2,1 0,-1-1,-1 0,0-1,-1 0,19-25,-27 32,-1 0,0 0,0 0,-1 0,0 0,0-1,0 1,0-1,-1 0,0 1,0-1,0-11,-6-16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42.2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272 0,'0'63,"-9"225,6-252,-3 0,0 0,-3-1,-1 0,-1 0,-23 47,4-29,-2-1,-3-1,-52 58,97-118,-1-1,2 1,-1 1,1 0,0 1,1 0,-1 0,1 1,1 1,-1 0,1 1,0 0,0 1,0 0,0 1,1 1,-1 0,0 1,25 2,41 11,110 32,-115-25,130 19,-187-37,1-1,-1-1,0-1,0 0,33-7,-44 6,1 1,0-2,-1 1,1-1,-1 0,0 0,0 0,0-1,-1 0,1 0,-1-1,0 1,0-1,0-1,-1 1,1 0,4-11,10-32,-9 1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42.5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1,'0'11,"0"16,0 13,0 12,0 9,0 5,0 2,0 2,12 0,2-1,1 0,-4-1,-3 0,-3-1,9-12,3-14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42.8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411 59,'0'-2,"0"-1,-1 1,0 0,0 0,1-1,-1 1,-1 0,1 0,0 0,0 0,-1 0,1 0,-1 1,0-1,1 0,-1 1,0-1,0 1,0 0,0-1,0 1,0 0,0 0,-1 0,1 1,0-1,0 1,-1-1,1 1,-4-1,-3 0,0 0,0 0,-1 0,1 1,0 1,-16 2,12 1,0 0,0 1,1 1,-1 0,1 1,0 0,1 0,0 2,0-1,1 1,0 1,1 0,0 0,0 1,1 0,-7 13,3-4,1 1,0 0,2 1,0 0,2 0,0 1,2 0,-5 39,6-30,3-1,0 1,2-1,2 0,0 0,14 51,-14-71,1 0,0 0,1-1,0 1,0-1,1 0,1-1,-1 0,2 0,-1 0,1-1,1 0,-1 0,1-1,1 0,-1-1,1 0,0 0,1-1,-1-1,14 5,-2-3,0-1,0-1,0 0,1-2,-1-1,1 0,-1-2,1-1,-1 0,1-2,-1-1,0 0,-1-2,0 0,22-11,-27 11,-1-1,-1-1,1 0,-1-1,-1-1,0 0,0 0,-1-2,-1 1,0-1,0-1,-2 0,0 0,0-1,-1 0,-1-1,-1 0,0 0,-1 0,4-22,-8 25,0 1,0 0,-2 0,1-1,-1 1,-1 0,0 0,-1 0,-1 0,1 0,-2 1,-9-20,-8-7,-2 1,-35-44,-9-12,32 36,2 5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43.4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96,'0'375,"-2"-464,1-75,3 142,0 1,1 0,1 0,1 0,11-29,-13 43,0 0,0 1,1-1,0 1,6-8,-9 13,0 0,0 0,0 0,0 0,0 0,0 0,0 0,0 0,0 0,0 1,1-1,-1 0,0 1,0-1,1 1,-1-1,0 1,1 0,-1-1,1 1,-1 0,0 0,1 0,-1 0,1 0,-1 1,0-1,1 0,-1 1,0-1,1 1,-1-1,0 1,1-1,-1 1,2 1,6 8,-1 0,1 0,-2 1,1-1,-1 2,-1-1,0 1,-1 0,0 1,4 17,11 23,1 6,-17-46,0 0,0-1,1 1,1-1,8 12,-14-23,1 0,0 0,0 0,0 0,0-1,0 1,1 0,-1-1,0 1,0-1,0 1,1-1,-1 0,0 1,0-1,1 0,-1 0,0 0,0 0,1 0,-1 0,0 0,0-1,1 1,-1 0,0-1,0 1,0-1,1 1,-1-1,0 1,0-1,0 0,0 0,0 1,1-3,42-36,-38 33,20-20,2-3,38-29,-58 51,0 1,1 0,-1 1,1 0,1 0,-1 1,1 0,0 1,19-4,-26 6,0 1,-1 0,1 0,0 0,0 0,0 0,0 0,-1 1,1 0,0-1,0 1,-1 0,1 0,0 1,-1-1,1 0,-1 1,0 0,1-1,-1 1,0 0,0 0,0 0,0 1,-1-1,1 0,0 1,1 4,3 5,-2 2,1-1,-2 0,5 27,4 14,1-22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43.8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43 16,'-12'-12,"-3"9,0 3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44.1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0,'0'12,"0"14,0 16,12-1,3 5,0 5,8-5,0 1,-3-9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44.4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0 100,'3'0,"0"1,0-1,-1 1,1 0,0 0,-1 0,1 0,-1 1,1-1,-1 1,0 0,1-1,-1 1,0 0,0 0,0 0,-1 1,3 2,26 45,-22-34,-1 1,-1 1,4 17,11 31,-21-65,0 1,0-1,1 0,-1 1,1-1,-1 0,1 1,0-1,-1 0,1 0,0 0,0 0,0 1,0-1,0 0,0 0,0-1,0 1,0 0,0 0,0 0,1-1,-1 1,0-1,1 1,-1-1,0 1,3-1,-2-1,-1 1,1-1,0 0,0 0,0-1,0 1,-1 0,1-1,-1 1,1-1,-1 1,1-1,-1 1,0-1,0 0,1-2,8-14,-1 0,10-34,-18 52,9-32,-4 9,2 0,0 1,2 0,0 0,1 1,23-32,-32 50,0 1,0 0,0 0,0 0,0 0,0 0,1 0,-1 1,1-1,-1 1,1 0,0-1,-1 1,1 0,0 1,0-1,0 0,-1 1,1 0,0-1,0 1,0 0,0 1,0-1,0 0,0 1,-1 0,1-1,0 1,0 0,-1 1,1-1,-1 0,1 1,-1-1,1 1,-1 0,4 3,7 8,1 1,-2 1,0 0,18 29,-17-23,14 17,-5-4,2 0,1-2,35 34,-50-57,0 0,0-1,1 0,0-1,1 0,0-1,0 0,0-1,0 0,1-1,0-1,0 0,26 3,-30-6,0 1,1-2,-1 0,0 0,1 0,-1-1,0 0,0-1,0 0,-1-1,13-6,23-20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48.9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204 0,'0'6,"-1"0,0 0,0 0,-1-1,0 1,0 0,-5 8,-3 13,-41 120,-30 104,68-200,2 1,2 0,-2 54,10-78,0 1,2 0,1-1,1 1,8 31,-8-50,0 1,1-1,0 0,1 0,0 0,0-1,1 0,0 0,1 0,0-1,0 0,1 0,0-1,1 0,-1 0,15 8,-10-8,1-1,0-1,0 0,0 0,0-2,1 0,-1 0,1-2,0 0,0 0,-1-1,1-1,0-1,0 0,-1-1,23-7,-6 0,0-1,-1-2,0-2,-1 0,-1-2,39-30,-61 42,0 0,0 0,0-1,0 0,-1 0,0 0,0-1,-1 0,0 0,0 0,0 0,-1-1,0 0,2-9,-4 12,-1 1,1-1,-1 1,0-1,0 0,-1 1,1-1,-1 1,0-1,-1 1,1 0,-1-1,1 1,-1 0,-1 0,1 0,0 0,-1 0,0 1,0-1,0 1,0 0,-1-1,1 2,-1-1,-5-3,-4-2,0 1,-1 1,0 0,0 1,0 0,-1 1,0 1,0 0,-22-1,-21 1,-65 6,73-1,33-3,0 2,1 0,-1 1,1 1,-1 0,1 1,0 1,0 1,1 0,-15 8,-14 16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49.3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321 74,'0'-2,"0"1,0-1,0 0,-1 0,1 1,-1-1,0 1,1-1,-1 0,0 1,0-1,0 1,0-1,0 1,0 0,0 0,0-1,-1 1,1 0,0 0,-1 0,1 0,-1 0,1 0,-1 1,0-1,1 1,-1-1,0 1,1-1,-1 1,0 0,0 0,-1 0,-3-1,-1 1,1 0,0 0,-1 1,1-1,0 2,-1-1,-6 3,3 1,-1 0,0 1,1 0,0 1,1 0,-1 0,1 1,1 0,0 1,0 0,0 0,1 1,1 0,-1 0,2 1,-6 12,-4 14,2 1,1 1,-9 59,18-83,1 1,1 0,0-1,2 1,-1 0,2 0,0 0,1-1,1 1,0-1,1 0,1 0,0-1,1 1,0-2,11 16,-12-21,1 1,-1 0,2-1,0-1,0 1,0-1,0 0,1-1,1 0,-1-1,1 0,0 0,0-1,0 0,0-1,1 0,-1 0,1-1,0-1,0 0,0 0,0-1,0-1,12-1,-1-3,-1-1,0 0,0-2,0-1,-1 0,0-1,-1-1,0-1,0-1,-2-1,1 0,-2-1,0-1,-1 0,-1-1,0-1,19-33,-26 39,0-1,-1 0,-1-1,0 1,0-1,-2 0,0 0,0-1,-1 1,0-16,-3 18,0 0,0 1,-1-1,-1 0,0 1,0-1,-1 1,-1 0,0 1,0-1,-1 1,-12-16,6 8,-1 1,-1 0,-1 1,0 1,-1 0,-1 2,0-1,-1 2,0 0,-1 2,0 0,-1 0,-35-10,2 10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49.9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0 175,'0'233,"1"-268,1 0,1 1,2-1,11-39,-13 61,0 0,2 1,0-1,0 1,1 0,0 1,1 0,1 0,-1 0,2 1,-1 0,2 0,-1 1,13-9,-20 16,1 0,-1 1,0-1,1 0,-1 1,1 0,-1-1,1 1,-1 0,1 1,0-1,0 0,0 1,-1-1,1 1,0 0,0 0,0 0,0 0,-1 1,1-1,0 1,0 0,0-1,-1 1,1 0,-1 1,1-1,-1 0,1 1,-1 0,0-1,1 1,-1 0,0 0,0 0,-1 0,1 1,0-1,2 5,5 10,-1 1,0 0,-1 1,-1 0,3 20,6 12,-14-46,1-1,0 1,0-1,0 1,0-1,1 0,-1 0,1 0,0-1,0 1,1-1,6 6,-8-8,0 0,0-1,0 1,-1-1,1 0,0 0,0 1,0-1,0 0,0-1,0 1,0 0,0-1,0 1,0-1,0 1,-1-1,1 0,0 0,0 0,-1 0,1 0,0 0,-1 0,1-1,-1 1,0 0,1-1,-1 1,0-1,0 0,1-1,36-52,-33 47,-1-1,1 1,1 1,-1-1,1 1,1 0,-1 0,1 1,0 0,1 0,-1 1,15-8,-20 12,0 1,0-1,0 1,1 0,-1 0,0 0,0 0,0 0,0 0,1 0,-1 1,0-1,0 1,0 0,0-1,0 1,0 0,0 0,-1 1,1-1,0 0,0 0,-1 1,1-1,-1 1,1 0,1 2,5 7,0 0,-1 1,8 16,-8-15,20 36,0-1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50.3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 41,'0'-11,"-11"-4,-4 1</inkml:trace>
  <inkml:trace contextRef="#ctx0" brushRef="#br0" timeOffset="1">160 377,'0'11,"12"16,3 14,0 11,-3 8,7-5,2-2,-4-9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50.6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0,'0'12,"0"14,12 16,14 10,4 9,7 5,-2 3,4-10,-5-5,-8 1,3 2,-3 3,-6 2,-7 2,-5 2,-4-11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51.0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82 321,'10'-1,"-1"-2,1 1,0-1,-1 0,0-1,0 0,0-1,0 0,13-9,-8 5,9-5,15-8,45-36,-75 51,0 1,0-1,-1 0,0-1,0 0,-1 0,0-1,0 1,-1-1,0 0,4-13,-8 20,0 1,-1-1,1 0,-1 0,1 1,-1-1,0 0,0 0,1 0,-1 0,0 0,-1 1,1-1,0 0,-1 0,1 0,-1 0,1 1,-1-1,0 0,1 1,-1-1,0 0,0 1,-1-1,1 1,0-1,0 1,-1 0,1 0,-1-1,1 1,-1 0,1 0,-1 1,0-1,-2-1,-2 0,1 1,-1 0,1 1,-1-1,1 1,-1 0,1 0,-1 1,1-1,-1 1,-9 3,-3 3,1 1,0 0,1 1,0 0,1 2,-28 22,20-12,2 0,0 1,-28 39,39-44,1-1,0 2,1-1,1 1,1 0,0 1,2-1,0 1,1 0,1 0,0 0,2 0,0 1,1-1,7 35,-5-40,0 1,2-1,0 0,0 0,1 0,1-1,0 0,1 0,12 14,-13-19,1 1,0-2,0 1,1-1,0 0,0-1,1 0,0 0,0-1,0 0,1-1,-1 0,12 2,-1-2,-1 0,1-1,0-1,0 0,-1-2,1-1,0 0,0-2,-1 0,1-1,-1-1,0-1,0-1,-1-1,0-1,0 0,31-22,8-12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51.4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309 1,'-23'0,"-5"-1,0 2,-1 1,1 1,-29 6,51-7,0-1,0 1,0 0,1 0,-1 1,0-1,1 1,0 1,0-1,0 1,0-1,0 2,1-1,0 0,0 1,0 0,0 0,1 0,0 0,0 1,0-1,0 1,1-1,-2 11,3-12,0 0,0 1,1-1,0 0,-1 1,2-1,-1 1,0-1,1 1,0-1,0 0,0 0,1 1,0-1,-1 0,1 0,0 0,1-1,-1 1,1 0,0-1,0 0,0 1,0-1,0-1,1 1,-1 0,1-1,0 1,0-1,0 0,8 2,7 3,0-1,0-1,1 0,0-2,40 3,32-7,-71-1,1 1,0 1,0 1,-1 1,1 1,22 6,-38-6,-1-1,1 1,-1 0,0 0,0 0,0 1,0-1,0 1,-1 1,0-1,0 1,0-1,0 1,-1 0,0 0,0 1,0-1,0 1,-1-1,0 1,0 0,-1 0,0 0,0 0,0 0,-1 0,1 0,-2 10,0-1,0-1,-1 1,-1 0,0 0,-1-1,0 0,-1 0,-1 0,0 0,-13 19,13-23,-1-1,0-1,0 1,-1-1,1 0,-2-1,1 0,-1 0,-19 10,21-14,0 0,0 0,-1-1,0 0,1 0,-1-1,0 0,0-1,1 1,-1-1,0-1,0 0,0 0,-12-4,4 0,1 0,0-1,0-1,1-1,0 0,0 0,1-2,0 0,1 0,0-1,0 0,1-1,1-1,0 0,1 0,-9-16,-8-20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55.1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15 129,'-1'1,"1"-1,-1 0,1 0,-1 0,1 0,-1 0,1 0,-1 0,1 0,-1 0,1 0,-1 0,1 0,-1 0,1-1,-1 1,1 0,0 0,-1 0,1-1,-1 1,1 0,-1-1,1 1,0 0,-1-1,1 1,0 0,-1-1,1 0,8-11,27-12,-34 24,22-14,0 1,1 1,0 2,0 0,1 1,28-5,-45 12,-1 1,1 0,0 0,0 1,0 0,0 0,0 1,0 0,0 0,-1 1,1 0,-1 1,1-1,-1 1,0 1,0 0,0-1,0 2,-1-1,1 1,-1 0,0 1,-1-1,8 10,-8-7,0 0,0 0,-1 0,0 0,0 1,-1 0,0 0,-1 0,0 0,0 0,-1 0,0 0,0 1,-1-1,-1 0,0 1,0-1,0 0,-1 0,-1 0,0 0,0 0,-5 10,-4 5,0-2,-1 1,-1-2,-1 0,-1-1,0 0,-24 20,21-15,19-24,0-1,0 1,-1 0,1-1,0 1,0 0,0-1,0 1,0 0,0-1,0 1,0 0,0-1,1 1,-1 0,0-1,0 1,1 0,-1-1,0 1,1-1,-1 1,0 0,1 0,3 1,0 1,1 0,-1-1,0 0,1 0,0 0,-1-1,8 2,-3 0,-4-2,54 16,-1 3,94 46,-139-59,1 0,-1 1,-1 0,0 1,0 0,-1 1,0 1,0 0,-1 0,-1 1,0 0,0 0,-1 1,-1 0,0 1,8 24,-13-30,0-1,-1 1,0 0,0 1,-1-1,0 0,0 0,-1 0,0 0,0 0,-1 0,0 0,0-1,-1 1,0-1,0 1,-1-1,0 0,-1 0,1 0,-1-1,0 0,-1 0,-9 8,4-4,-2-1,1 0,-1-1,0-1,0 0,-1-1,0 0,0-1,-1-1,0 0,1-1,-20 1,8-2,0-1,0-1,0-1,0-1,1-2,-1 0,-35-12,12 2,18 6,0-2,-33-14,56 20,0-1,-1 1,2-1,-1-1,0 1,1-1,0 0,1-1,-1 0,1 0,-9-14,-4-18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55.7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668 1,'-53'0,"-1"1,0 3,-87 18,120-17,1 2,0 0,1 1,0 0,0 2,1 0,0 1,0 1,2 1,-1 0,2 2,-22 23,24-23,2 1,0 0,0 1,1 0,2 0,-1 1,2 0,1 0,0 1,1 0,-3 24,6-29,1-1,1 0,0 0,0 0,2 0,0 0,0 0,1 0,1 0,0-1,0 1,1-1,1 0,0-1,1 1,0-1,14 16,-6-12,1 0,0-1,2 0,-1-2,1 0,1-1,0-1,1 0,0-2,0 0,1-1,0-2,0 0,28 3,-15-4,1-2,-1-1,0-1,1-2,-1-2,0-1,0-2,47-15,-38 5,-1-3,0-1,-2-2,-1-1,0-3,-2-1,54-53,-83 73,0 0,0 0,-1-1,0 0,-1-1,0 1,0-1,-1-1,-1 1,1 0,-2-1,1 0,-2 0,3-13,-5 15,1 1,-2-1,1 0,-1 1,0-1,-1 1,0 0,0-1,-1 1,0 0,-1 0,1 0,-2 1,1-1,-1 1,0 0,0 1,-1-1,-6-5,-5-4,-1 2,-1 0,0 1,-1 1,0 0,0 2,-1 1,-1 0,0 1,0 2,-41-8,-4 5,0 3,-117 4,126 4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56.6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 72,'0'0,"0"0,0 0,0 0,0 0,0 0,0 0,0-1,1 1,-1 0,0 0,0 0,0 0,0 0,0-1,0 1,0 0,0 0,0 0,0 0,0 0,0-1,0 1,0 0,-1 0,1 0,0 0,0 0,0 0,0-1,0 1,0 0,0 0,0 0,0 0,0 0,0 0,-1 0,1-1,0 1,0 0,0 0,0 0,0 0,-1 0,1 0,0 0,0 0,0 0,0 0,0 0,0 0,-1 0,1 0,0 0,0 0,0 0,-1 0,22-12,34-10,-2 11,1 2,-1 2,1 3,0 3,71 6,-113-4,1 0,-1 1,1 1,-1 0,0 0,0 1,0 1,14 7,-23-10,1 0,-1 1,0-1,0 1,-1-1,1 1,-1 0,1 0,-1 0,0 0,0 0,0 1,0-1,-1 1,1-1,-1 1,0-1,0 1,0 0,-1 0,1 0,-1-1,0 1,0 0,0 0,-1 0,1-1,-1 1,0 0,-1 4,-3 6,0 0,-1 0,0-1,-1 0,-1 0,0 0,0-1,-2 0,1-1,-14 12,-14 10,-68 48,86-67,19-14,-32 27,29-13,4-13,0 0,-1 0,1-1,0 1,0 0,0-1,0 1,0-1,-1 1,1-1,0 1,0-1,0 1,1-1,-1 0,0 0,2 1,308 58,-298-56,1 0,0 0,-1 2,0-1,0 2,0 0,-1 0,0 1,16 12,-23-15,0 0,-1 0,0 1,0-1,-1 1,1 0,-1 0,0 0,0 1,-1-1,1 1,-1-1,0 1,-1 0,1 0,-1 0,-1 0,1 0,-1 0,0 0,0 0,-1 0,1 0,-3 6,1-2,-1 0,0-1,0 0,-1 1,0-1,-1-1,0 1,0-1,-1 1,0-2,0 1,-1-1,-11 10,7-8,-1 0,-1-1,0 0,0-1,0-1,-1 0,0-1,-22 6,16-6,1-2,-1 0,0-1,0-1,0 0,-1-2,1 0,0-2,1 0,-1-1,0-1,1-1,-34-15,32 8,0-1,0-1,2-1,0 0,0-2,2 0,-22-29,-4-10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57.3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748 48,'-1'-1,"1"-1,0 0,0 0,-1 0,0 1,1-1,-1 0,0 0,0 1,1-1,-1 1,-1-1,1 1,0-1,0 1,0 0,-1-1,1 1,-1 0,1 0,-1 0,1 0,-1 0,0 0,1 1,-1-1,0 1,0-1,1 1,-1-1,0 1,0 0,0 0,0 0,-1 0,-12 0,1 0,0 1,-20 3,26-3,-42 9,0 2,1 2,1 2,1 2,0 3,-64 38,93-49,2 1,0 1,0 0,1 1,0 1,1 1,1 0,0 0,2 1,-16 26,21-30,0 0,1 0,0 0,1 1,0 0,1 0,0 0,2 0,-1 1,1-1,1 1,0-1,1 0,1 1,0-1,6 21,-3-23,0 0,0-1,1 1,1-1,-1 0,2-1,-1 0,1 0,1 0,0-1,0 0,0-1,1 0,0-1,0 1,1-2,0 0,13 5,2-1,0 0,1-2,-1-1,1-1,0-1,54 0,-46-6,0-1,0-2,59-17,102-43,-98 31,-60 22,-1-2,1-2,-2-1,60-38,-86 48,0 0,-1-1,0 0,0 0,0-1,-1 0,-1-1,0 0,0 0,-1 0,0-1,-1 0,0 0,-1-1,0 1,0-1,-2 0,1 0,0-24,-3 27,0 0,0 0,-2 0,1 0,-1 0,0 0,-1 1,0-1,0 1,-1-1,0 1,0 0,-1 1,0-1,-1 1,0 0,0 0,0 1,-1 0,1 0,-2 0,1 1,-1 0,-12-7,-16-5,-1 2,-1 1,0 2,-51-10,45 11,-24-6,8 2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58.7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26 140,'-1'1,"1"-1,-1 0,0 0,0 0,0 0,0 0,0 0,0 0,0 0,1-1,-1 1,0 0,0 0,0-1,0 1,0-1,1 1,-1 0,0-1,0 1,1-1,-1 0,0 1,1-1,-1 0,1 1,-1-1,1 0,-1 0,1 1,-1-1,1 0,0 0,0 0,-1 0,1 1,0-1,0 0,0 0,0 0,0 0,0 0,0 0,0 0,0 0,0 1,0-1,1 0,-1 0,0 0,1 0,-1 1,1-1,-1 0,1 0,-1 1,1-1,-1 0,1 1,0-1,-1 0,1 1,0-1,-1 1,1-1,0 1,0 0,1-1,15-6,1 2,-1 0,1 1,0 0,-1 2,2 0,-1 1,28 2,35-3,100-26,12-2,-145 26,79-4,-112 8,0 1,0 0,0 1,0 0,0 1,14 6,-26-9,0 1,-1 0,1 0,0 0,-1 0,1 1,0-1,-1 1,0-1,1 1,-1 0,0 0,0 0,0 0,0 1,0-1,-1 0,1 1,-1-1,1 1,-1-1,0 1,0 0,0 0,-1-1,2 6,-3-3,1-1,-1 0,0 1,-1-1,1 0,-1 0,0 0,0 0,0 0,0-1,-1 1,1 0,-1-1,0 0,0 0,0 0,-6 4,-9 7,-1-1,-27 14,33-21,0 1,1 0,0 1,0 1,1 0,0 0,0 1,-11 15,21-24,1-1,-1 1,1 0,-1 0,0 0,1 0,0 0,-1 0,1 0,0 0,-1 0,1 0,0 0,0 0,0 0,0 0,0 0,0 0,0 0,0 0,0 0,0 0,1 0,-1 0,0 0,1 0,-1 0,1 0,0 1,1 0,0 0,0-1,0 1,0-1,0 1,1-1,-1 0,0 0,1 0,-1 0,5 1,9 1,1 0,30 1,-42-4,18 1,0 1,-1 0,1 2,-1 1,1 0,21 10,-38-13,0 1,-1-1,1 1,-1 1,1-1,-1 1,0 0,0 0,-1 0,1 1,-1 0,0-1,0 2,-1-1,1 0,-1 1,0-1,-1 1,1 0,-1 0,0 0,-1 0,0 0,0 1,0-1,0 12,-2-6,-1-1,1 0,-2 1,0-1,0 0,-1 0,0 0,-1-1,0 0,-1 1,0-2,-12 16,-2-1,-2 0,0-1,-35 26,36-31,-1-2,-1 0,0-2,-1-1,0 0,-1-2,-1-1,0-1,-44 9,53-15,0-1,-1-1,1 0,0-1,0-1,0-1,-1 0,1-2,1 0,-1 0,1-2,0 0,0-1,0 0,1-1,-20-15,-142-118,171 136,0 0,0 0,0 0,0-1,1 1,0-2,0 1,1 0,-1-1,2 0,-5-9,-3-25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19:59.3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670 135,'-24'0,"-1"1,0 2,1 0,-1 2,1 1,1 0,-1 2,1 1,0 1,1 1,0 0,1 2,0 0,1 2,0 0,2 1,-21 22,2 3,2-3,1 2,-56 85,83-114,0 1,1 0,1 0,0 0,0 1,1-1,1 1,0 0,1 0,0 1,1-1,1 0,0 0,1 1,0-1,6 24,-3-26,0-1,1 1,1-1,-1 0,2 0,0 0,0-1,0 0,1-1,0 0,1 0,0 0,0-1,1-1,15 9,-9-6,-1-2,1 0,1 0,-1-2,1 0,0-1,0 0,0-1,31 0,-15-6,0-2,-1-2,0-1,0-1,-1-1,51-25,-22 10,-5 2,-1-3,-2-1,-1-3,-1-2,89-76,-125 96,-2-2,0 1,0-1,-2-1,0 0,0 0,-1-1,-1 0,-1-1,0 0,-1 0,-1 0,4-27,-7 31,-1 0,0 0,-1 0,-1 0,0 0,0 0,-1 1,-1-1,0 1,-1-1,-1 1,0 0,0 0,-1 1,0-1,-1 1,0 1,-1 0,-15-15,6 7,-2 0,-1 2,0 0,0 2,-2 0,-35-16,43 23,-1 2,0 0,0 0,0 2,-1 0,1 0,-1 2,1 0,-1 0,0 2,-27 3,-21 10,1 3,-75 31,80-27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03.3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505 58,'0'-3,"-1"1,0-1,0 1,0 0,0-1,0 1,-1 0,1 0,-1 0,1 0,-1 0,0 0,0 0,0 0,0 1,0-1,0 1,0-1,-1 1,1 0,0 0,-1 0,1 0,-1 1,1-1,-1 0,-2 1,-9-4,0 1,0 1,-23-1,19 4,0 1,0 0,0 2,1 0,-1 0,1 2,-30 14,26-11,1 2,1 0,0 2,0 0,-31 29,45-37,0 1,0-1,0 1,0 0,1 1,0-1,1 1,-1-1,1 1,0 0,1 0,-3 13,5-15,-1 0,1 0,1 0,-1 0,1 0,0 0,0 0,0 0,1 0,-1 0,1-1,0 1,1-1,-1 1,1-1,0 0,0 0,0 0,1-1,4 5,4 3,1 0,1-1,0-1,0 0,0-1,1 0,17 5,120 34,-58-19,-74-22,161 61,-165-60,0 1,0 1,-1 0,0 1,-1 1,0 0,-1 1,17 19,-26-26,0 0,-1 0,0 0,0 0,0 0,-1 1,1-1,-2 1,1 0,0 0,-1 0,0 0,-1 0,1 0,-1 11,-2-8,1-1,-1 1,-1-1,1 0,-1 0,-1 0,0 0,0 0,0-1,-6 8,-4 2,0-1,0-1,-2 0,0 0,0-2,-2 0,1-1,-24 11,21-12,-2-2,1-1,-1 0,-1-1,1-2,-1 0,0-2,0 0,0-1,0-2,-1 0,-22-4,34 2,0 0,1 0,-1-1,1-1,0 0,0-1,0 0,1 0,0-1,0 0,0-1,0 0,1-1,1 0,-1 0,1-1,1 0,-1 0,2-1,-1 0,1 0,1-1,0 1,-7-23,7 16,1-1,0 1,2-1,0 1,1-1,0 0,2 0,0 0,6-28,9-15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03.77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343 88,'0'-2,"0"0,0 0,0 1,-1-1,1 0,-1 0,0 0,1 1,-1-1,0 0,0 1,0-1,0 1,0-1,0 1,-1-1,1 1,0 0,-1 0,1-1,-1 1,1 0,-1 0,0 1,1-1,-1 0,0 0,0 1,1-1,-1 1,0 0,0-1,0 1,0 0,1 0,-1 0,0 0,0 1,-2-1,-5 1,1 0,-1 0,1 1,-1 0,1 1,0-1,-10 6,5-1,1 1,-1 0,2 1,-1 0,1 1,1 0,-1 1,2 0,-15 21,13-14,1 1,1 0,0 0,2 1,0 0,-4 22,1 19,3 1,2-1,5 100,0-137,2 0,0 0,9 37,-9-54,0 0,0 1,1-1,0 0,1-1,-1 1,1-1,1 1,-1-1,1 0,0-1,0 1,1-1,-1 0,12 7,-2-4,1-1,0 0,0-1,1-1,-1-1,1 0,1-1,-1-1,0 0,0-2,1 0,25-3,4-3,-1-2,0-2,63-22,-73 20,-1-2,-1 0,0-3,44-28,-65 36,-1 0,-1 0,0-1,0-1,-1 0,0 0,-1-1,0 0,-1-1,0 0,-1 0,-1 0,10-28,-12 28,-1-1,0 0,-1 0,0 0,-1-1,-1 1,0 0,-1 0,-1-1,0 1,-1 0,0 0,-1 1,-1-1,0 1,-1 0,0 0,-1 0,0 1,-1 0,0 1,-1 0,-1 0,-14-12,-62-60,-79-82,139 131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04.4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214 411,'-4'-1,"0"1,0-1,0 0,0-1,1 1,-1-1,0 0,1 0,-1 0,1 0,0 0,0-1,0 1,0-1,-4-5,2 3,0-1,1 0,-1 0,1-1,0 1,1-1,-4-9,5 9,1 0,0-1,0 1,1 0,0-1,0 1,1-1,0 1,0 0,1 0,0 0,0 0,1 0,0 0,0 0,0 1,1-1,0 1,0 0,6-6,1-2,1 1,0 1,1 0,0 0,1 1,0 1,25-13,-18 13,1 0,1 2,0 0,45-8,-54 14,0 0,0 0,0 2,0-1,0 2,0 0,-1 1,1 0,23 7,-32-7,0 0,0 1,0-1,0 1,-1 0,1 0,-1 1,0-1,1 1,-2 0,1 0,0 1,-1-1,0 1,0-1,0 1,-1 0,1 0,-1 0,0 1,-1-1,1 0,-1 1,0-1,-1 1,1-1,-1 1,0-1,0 1,-2 9,-2 7,0 0,-2-1,0 1,-1-1,-2-1,-14 28,3-14,-1-1,-2-1,-51 55,20-24,50-58,0 0,0-1,1 1,0 0,0 1,1-1,-4 10,5-14,1 1,0-1,0 1,-1-1,1 0,0 1,1-1,-1 1,0-1,0 1,1-1,-1 0,0 1,1-1,-1 0,1 1,0-1,-1 0,1 0,0 1,0-1,0 0,0 0,0 0,0 0,0 0,0 0,1-1,-1 1,0 0,0-1,1 1,-1 0,0-1,3 1,11 3,1 0,0 0,0-2,0 0,0-1,19-1,-10 0,45 6,-52-2,0 0,-1 1,0 1,0 1,0 0,-1 1,0 1,27 20,-33-22,-1 1,0 1,-1-1,1 1,-2 1,1-1,-2 1,1 1,-1-1,-1 1,0 0,0 1,5 21,-9-24,0 0,0-1,-1 1,-1-1,0 1,0 0,0-1,-1 0,0 1,-1-1,0 0,0 0,-1 0,0 0,0-1,-8 11,-7 8,-1-2,-2 0,-25 24,29-32,-1-1,-1-1,0-1,-1 0,0-2,-29 12,-142 40,166-55,-1-2,0-1,0-1,-1-1,1-2,-44-2,63 0,-1 1,1-2,0 1,-1-1,1-1,0 1,0-1,0-1,1 1,-1-1,1-1,0 1,0-1,0-1,0 1,1-1,0 0,1-1,-1 1,1-1,0 0,1 0,0-1,-7-15,-3-34,7 3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04.8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1074 65,'-4'-1,"-1"1,1-1,0-1,-1 1,1-1,0 1,0-1,0 0,-5-5,4 4,0 0,-1 1,1-1,0 1,-1 0,-6-2,-5 3,0 0,1 1,-1 1,0 0,0 2,1 0,-1 0,1 2,0 0,-18 8,-23 13,-71 43,76-38,2 3,1 1,1 3,3 2,1 2,-49 60,66-69,3 1,0 1,2 1,2 1,2 0,1 2,2 0,1 1,-15 79,26-105,2 0,-1-1,2 1,-1 0,2 0,0 0,1-1,0 1,1 0,0-1,1 0,1 0,0 0,1-1,0 1,1-1,1 0,-1-1,2 0,0 0,0-1,0 0,2-1,-1 0,1 0,19 11,-11-9,0-1,1-1,0-1,1 0,-1-1,1-1,1-2,-1 0,1-1,-1-1,1-1,0 0,0-2,40-7,-25 0,0-1,-1-1,0-2,-1-2,-1-1,0-2,56-38,-67 39,-1-2,-1 0,0-1,-2-2,0 0,-2 0,0-2,-1 0,-1-1,-2-1,11-26,-9 13,-1-1,-2 0,-2-1,-2 0,-1-1,2-74,-9 82,-1 1,-2 0,-1 0,-2 1,-1-1,-1 1,-2 1,-14-32,17 46,-1-1,0 1,-2 1,0 0,0 0,-1 1,-1 0,-1 1,1 0,-2 1,0 1,-1 0,1 1,-2 0,-24-11,-13 2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05.1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1,'0'11,"11"5,4 10,11 0,1 9,7-3,9 4,9-3,7 4,4-5,4 4,1 7,1-4,0 3,-1-5,-12-21,-15-13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05.5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648 1,'-11'0,"-15"0,-15 11,-11 16,-9 14,-4 12,7 7,4 6,10 3,1 0,8 1,-1-1,5 0,8-1,-3-12,2-4,6-10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05.9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262 247,'-6'0,"1"0,0-1,-1 1,1-1,0-1,-1 1,1-1,0 0,0 0,0 0,0 0,0-1,-8-6,11 7,1 0,-1 1,1-1,-1 0,1 0,0 0,-1 0,1 0,0-1,0 1,1 0,-1 0,0-1,1 1,-1 0,1-1,0 1,0-1,0 1,0 0,0-1,0 1,1 0,-1-1,1 1,0 0,0-1,-1 1,1 0,1 0,-1 0,0 0,3-3,0-1,1 0,0 0,0 1,1-1,0 1,-1 1,2-1,-1 1,0 0,13-5,77-26,-61 24,-11 3,2 0,-1 2,1 1,0 1,49-1,-68 5,1 0,-1 1,0 0,0 1,0 0,0 0,0 0,0 1,0 0,-1 0,9 5,-11-4,0-1,0 1,0 0,0 0,-1 1,0-1,1 1,-2-1,1 1,0 0,-1 0,0 1,0-1,-1 0,1 0,0 11,-1-1,0 0,-1 1,-1-1,-1 0,0 0,-1 1,0-2,-1 1,-8 19,-5 6,-1 0,-25 39,4-20,-22 39,57-89,-1 0,1 1,1-1,0 1,0 0,1 0,0 0,-1 16,4-22,-1-1,1 1,-1 0,1-1,0 1,0-1,1 1,-1-1,1 0,0 1,0-1,0 0,0 0,0 0,1-1,-1 1,1 0,-1-1,1 0,0 0,0 0,1 0,-1 0,0 0,0-1,1 1,-1-1,1 0,-1 0,8 0,11 3,1-1,0-1,39-1,-48-1,49-2,-26 0,0 1,0 2,0 2,64 12,-92-13,0 1,0 0,-1 0,1 1,-1 0,0 0,0 1,-1 0,1 1,-1-1,0 1,-1 1,1-1,-1 1,0 1,-1-1,0 1,0-1,-1 1,0 1,0-1,-1 1,0-1,3 15,-4-11,-1 0,0 0,-1 1,0-1,-1 0,-1 0,1 1,-2-1,0 0,0-1,-1 1,-1 0,0-1,0 0,-9 13,2-6,0-1,0 0,-2-1,0 0,0-1,-2-1,0 0,-23 15,9-11,0-2,-1-1,-1-1,0-2,-1-1,0-2,-1-1,1-1,-2-2,1-2,0-1,-1-2,1-1,0-1,-1-2,-43-11,-74-32,95 27,-65-14,65 24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06.32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1 131,'11'-11,"16"-4,13 1,13 3,8-9,5-1,2 4,2 4,-11 5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06.6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1,'0'11,"11"4,15-1,15-2,12-4,8-3,5-14,2-5,2 0,0 2,-1 4,-12 2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08.2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672 334,'1'-52,"1"27,-2 0,0-1,-2 1,-1 0,-6-26,7 45,1 0,-1 1,0-1,-1 1,0 0,1-1,-2 1,1 1,0-1,-1 0,0 1,0 0,-1 0,1 0,-1 0,1 1,-1 0,0 0,-1 0,1 0,0 1,-1 0,1 0,-1 1,0-1,0 1,-6 0,-1 0,0 1,0 1,-1 0,1 1,0 0,0 1,0 1,0 0,1 1,0 0,-17 9,-2 4,0 1,1 1,-27 25,35-26,0 1,2 2,0 0,2 0,0 2,2 0,0 2,2-1,-17 42,26-54,1 1,0 0,1 1,1-1,0 0,1 1,0-1,1 1,2 16,0-20,1 1,0-1,0-1,1 1,0 0,1-1,0 0,1 0,0 0,0-1,1 0,15 16,-12-16,0 0,1-1,0 0,0-1,0 0,1 0,0-2,1 1,-1-1,1-1,0-1,0 1,0-2,1 0,-1-1,23 0,-19-2,0 0,-1-1,1-1,0 0,-1-2,0 0,0 0,0-2,-1 0,1-1,-2 0,24-18,-9 3,-2-1,-1-2,-1 0,37-51,-48 57,-1-1,-1 0,-1-1,-1 0,-1-1,-1 0,10-47,-13 36,-5 25,1 0,0 1,0-1,1 1,0-1,0 1,1 0,0 0,1 0,0 0,7-12,-10 20,-1-1,0 1,0 0,1 0,-1-1,0 1,1 0,-1 0,0-1,1 1,-1 0,0 0,1 0,-1 0,0 0,1-1,-1 1,0 0,1 0,-1 0,1 0,-1 0,0 0,1 0,-1 0,0 0,1 0,-1 0,1 1,-1-1,0 0,1 0,-1 0,0 0,1 1,-1-1,0 0,1 0,-1 1,0-1,0 0,1 0,-1 1,0-1,0 0,1 1,-1-1,0 0,0 1,0 0,8 20,-1 30,-1-1,-3 0,-5 82,1-49,-3 139,7 270,42-187,-33-244,-6-33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08.75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548 218,'0'-1,"0"0,0 0,0 0,0 0,0-1,-1 1,1 0,0 0,0 0,-1 0,1 0,-1 0,1 0,-1 0,1 0,-1 0,0 0,0 0,1 1,-1-1,0 0,0 0,0 1,0-1,0 0,0 1,-2-1,0 0,0 0,0 0,0 1,0 0,-1-1,1 1,0 0,0 1,0-1,-4 1,-4 2,1-1,0 2,-1-1,1 1,-13 8,-9 9,1 1,1 2,1 1,1 1,2 2,0 0,2 2,1 0,2 2,1 1,1 0,2 1,1 1,2 1,1 0,2 0,2 1,1 1,-4 52,5 26,5-1,14 123,-12-229,1 0,1 0,0 0,0 0,0 0,1-1,1 1,-1-1,1 0,1 0,-1 0,1 0,1-1,0 0,0 0,0 0,1-1,-1 0,2 0,-1-1,0 0,1 0,0-1,1 1,-1-2,0 1,1-2,0 1,0-1,0 0,11 1,6-1,0-1,1-1,-1-1,0-1,0-1,0-1,-1-2,1-1,-1 0,-1-2,0-1,0-1,0-1,40-28,-30 16,0-2,-2-1,-1-2,-1-1,-2-1,-1-1,-1-2,32-56,-31 39,-2-2,-3-1,-2-1,-2 0,-3-1,-2-1,-3-1,-2 1,-3-1,-2-1,-6-67,2 106,-2 1,0 0,-1 0,0 1,-2-1,0 1,-1 0,-1 0,-1 1,0 0,-1 0,-16-19,15 24,0 1,0 0,-1 0,0 1,-1 1,0 0,0 1,-1 0,0 1,-1 1,1 0,-1 1,0 0,-1 1,-21-2,-22 1,0 4,-73 6,107-4,-34 2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13.2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945 268,'-6'-2,"0"1,0-1,1-1,-1 1,0-1,1 0,0 0,-1 0,1-1,0 0,1 0,-1 0,-5-7,-25-18,24 22,-52-34,-98-47,139 78,-1 1,0 1,-1 1,0 1,0 1,0 2,0 0,-39 0,52 4,0 0,0 1,0 0,0 0,0 1,0 1,1 0,-1 0,1 1,0 0,-16 12,13-6,0-1,1 2,0 0,1 0,0 1,1 1,-11 18,6-4,1 1,2 0,0 1,2 0,2 1,0 0,-6 62,12-69,0 0,2 1,1-1,0 0,2 0,6 24,-7-40,1 0,0 0,0-1,0 1,1-1,0 0,1 0,-1 0,1-1,1 0,-1 0,1 0,0 0,0-1,1 0,-1 0,1-1,1 0,-1 0,0-1,11 4,-7-4,0 0,-1-1,1 0,0-1,0 0,0-1,0 0,0 0,0-1,0-1,0 0,-1-1,1 0,-1 0,1-1,-1 0,17-11,-2-1,0-1,-1-1,-2-1,1-1,25-31,-31 30,-1-2,0 0,-2-1,-1 0,15-41,13-22,-29 75,-6 22,-2 28,-4-37,-1 493,-4-190,6-45,-1-231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13.6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124 327,'2'-2,"1"-1,-1 0,1 1,-1-1,0-1,0 1,0 0,0 0,-1-1,1 1,-1-1,0 0,0 1,0-1,0 0,-1 1,1-6,-2 9,1 1,0-1,0 0,-1 1,1-1,0 0,0 1,-1-1,1 0,0 0,-1 1,1-1,0 0,-1 0,1 0,-1 1,1-1,0 0,-1 0,1 0,-1 0,1 0,0 0,-1 0,1 0,-1 0,1 0,-1 0,1 0,0 0,-1 0,1 0,-1 0,1-1,0 1,-1 0,1 0,-1 0,1-1,0 1,-1 0,1 0,0-1,0 1,-1 0,1-1,0 1,0 0,-1-1,1 1,0-1,0 1,0 0,-1-1,1 1,0-1,0 1,0 0,0-1,0 1,0-1,0 1,0 0,0-1,0 1,0-1,0 1,1-1,-25 31,14-4,0 0,2 1,-6 33,-1 4,1-14,2 0,2 1,2 0,3 0,1 68,5-101,1 0,1 0,0 0,2 0,0-1,1 0,15 32,-14-37,1 0,0 0,0-1,1 0,1-1,-1 0,2-1,-1 0,2 0,-1-1,20 10,-20-13,0 0,0 0,1-1,-1 0,1-1,0-1,0 0,0-1,0 0,0 0,17-2,-10-2,-1 0,1-1,-1 0,0-2,-1 0,31-16,-16 4,-1-1,-1-2,-1 0,-1-3,-1 0,-1-1,25-32,-35 37,-2-1,0-1,-1 0,-2 0,0-2,-1 1,-1-1,-2 0,7-33,-11 39,0 0,-1 1,-1-1,-1 0,0 0,-1 1,-1-1,-1 0,-1 1,0 0,-1 0,-1 0,0 0,-10-16,-6-2,-1 0,-2 1,-1 1,-2 1,-34-29,38 39,0 2,-2 1,0 1,-1 1,-1 1,-1 2,-37-14,54 24,1 0,-1 1,0 1,0 0,0 0,0 1,-1 1,-14 1,-17 9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14.2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33,'2'43,"2"-1,18 81,1-4,-16-74,23 78,-24-102,2-1,0 1,2-2,0 1,21 29,-31-48,1 0,0 0,0 0,0 0,0 0,0 0,0 0,0 0,0 0,0 0,0-1,0 1,1 0,-1-1,2 1,-3-1,0 0,1 0,-1 0,1 0,-1 0,1 0,-1 0,0-1,1 1,-1 0,0 0,1 0,-1-1,0 1,1 0,-1-1,0 1,1 0,-1-1,0 1,0 0,1-1,-1 1,0 0,0-1,0 1,0-1,1 1,-1-1,1-4,-1 1,1-1,-1 1,0-1,0 0,0 1,-1-6,-16-86,3 30,4 0,2-1,2-112,6 173,0 0,1 0,0 0,1 0,-1 0,1 0,0 0,0 0,1 0,0 1,0-1,0 1,1 0,0 0,0 0,0 1,0-1,10-6,-10 9,0-1,0 1,1 0,-1 1,1-1,-1 1,1 0,0 0,-1 0,1 1,0 0,0 0,0 0,-1 0,1 1,0-1,-1 1,1 1,0-1,-1 1,1-1,-1 1,0 1,0-1,4 3,3 2,-1 0,0 1,-1 0,1 1,-2 0,1 0,-1 1,-1 0,0 0,0 1,-1 0,0 0,7 22,-1 6,-2 1,10 75,-18-99,9 31,1-32,-12-15,1 0,0 0,-1 0,1 0,0 0,-1 0,1 0,-1 0,1 0,0-1,-1 1,1 0,-1 0,1-1,-1 1,1 0,-1-1,1 1,-1 0,1-1,-1 1,1-1,-1 1,1-1,-1 1,0-1,1 1,-1-1,0-1,20-32,-2-1,18-49,24-46,-54 119,11-20,39-52,-53 77,1 1,0 0,1 0,-1 0,1 1,0 0,0-1,0 2,1-1,-1 1,1-1,0 2,0-1,0 1,0-1,1 2,6-2,-10 3,0 0,0 0,0 0,1 1,-1-1,0 1,0 0,0 0,0 0,0 0,0 1,-1-1,1 1,0 0,-1 0,1 0,4 4,-3-1,0 0,0 1,0-1,-1 1,0 0,0 0,0 0,1 8,3 9,-2 1,-1 0,2 40,-4 75,-3-77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14.7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71 341,'8'201,"-4"-167,1 0,3-1,20 60,60 172,-83-253,0 0,-1 1,0 0,-1 0,2 14,-5-26,0-1,1 1,-1 0,0-1,0 1,0 0,0-1,0 1,0 0,0-1,0 1,0-1,-1 1,1 0,0-1,0 1,-1 0,1-1,0 1,-1-1,1 1,0-1,-1 1,1-1,-1 1,-12-7,-12-26,14 7,1-1,1 0,1-1,-6-45,-2-1,-64-260,76 317,-10-36,-12-98,24 138,1 0,0-1,1 1,1 0,0 0,0-1,1 1,1 0,0 0,1 1,0-1,1 1,12-22,-12 26,0 1,1 0,-1 0,1 0,1 1,-1 0,1 0,0 0,0 1,0 0,1 0,0 1,-1 0,1 1,0-1,0 2,1-1,-1 1,0 0,0 1,1-1,-1 2,16 2,-15-2,0 1,0 0,-1 1,1 0,-1 1,0-1,0 1,0 1,0 0,-1 0,0 0,0 1,0 0,-1 0,0 1,0 0,0 0,-1 0,0 1,-1 0,7 14,-4 0,-1 0,-1 1,-1-1,-1 1,-1 0,-1 0,-1 0,-1 0,-1 0,-1-1,-1 1,-8 27,8-34,-1 1,-1-1,0 0,-1-1,-1 1,-1-1,0-1,0 0,-1 0,-1-1,-1 0,0-1,0 0,-1-1,-1 0,-26 15,36-23,-1-1,0 0,0-1,0 1,0-1,0 0,-1 0,1-1,0 1,0-1,0 0,-1-1,1 1,0-1,0 0,0 0,0-1,0 1,0-1,0 0,0-1,1 1,-1-1,1 0,0 0,0 0,0-1,-7-7,-22-28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15.1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1,'2'0,"0"0,0 1,0-1,0 1,-1-1,1 1,0 0,-1-1,1 1,0 0,-1 0,1 0,-1 1,1-1,-1 0,0 0,2 3,21 31,-14-18,11 13,-2 0,-2 2,0 0,-2 1,-2 1,11 40,3 31,-10-31,4-1,2-2,35 73,-57-143,27 45,-11-33,-16-13,-1 0,1 0,0 0,-1 0,1 0,-1 0,1 0,0 0,-1-1,1 1,-1 0,1-1,-1 1,1 0,-1-1,1 1,-1 0,1-1,-1 1,1-1,-1 1,0-1,1 1,-1-1,0 1,0-1,1 0,-1 1,0-1,0 1,0-1,1 0,9-34,12-67,-16 64,23-73,-25 102,-1-1,2 0,-1 1,2 0,-1 0,1 0,0 1,1 0,0 0,0 0,16-11,-21 17,1 0,0 0,0 0,0 0,0 1,0-1,1 1,-1 0,0 0,1 0,-1 0,1 1,-1-1,0 1,1 0,-1 0,1 0,-1 1,1-1,-1 1,1 0,-1 0,0 0,1 0,-1 0,0 1,0 0,0-1,0 1,0 0,-1 1,1-1,3 4,6 7,0 1,-1 0,-1 1,0 1,8 17,-12-23,7 19,0 1,-2 0,-1 1,-2 0,5 33,17 60,-16-81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15.7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1 476,'0'2,"1"1,0-1,0 1,0-1,0 1,0-1,0 0,1 0,-1 1,1-1,-1 0,1 0,0-1,0 1,0 0,0-1,0 1,0-1,1 1,-1-1,0 0,1 0,-1 0,1 0,-1-1,1 1,2 0,9 2,-1 0,1-1,27 1,21-6,0-3,103-23,-88 14,843-107,-451 69,321-51,317-40,-281 87,-803 56,0 1,-1 2,1 0,35 9,-15 5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16.1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0 543,'12'-10,"0"0,0 1,1 0,0 1,0 0,1 1,21-7,108-29,-96 31,475-86,-333 69,1306-199,-1219 197,348 5,-553 27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39.3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0 670,'1'-3,"0"0,-1 1,1-1,1 0,-1 0,0 1,1-1,-1 1,1-1,0 1,-1 0,1-1,1 1,-1 0,0 0,0 1,3-3,5-4,15-13,1 0,0 3,2 0,0 1,1 2,40-15,197-57,-244 81,887-217,-226 110,-494 86,-58 10,-103 13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39.7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49 0,'-36'0,"24"0,19 0,155 7,-1 7,263 57,-399-66,31 6,100 34,-144-40,0-1,0 2,0-1,-1 2,0-1,0 2,-1-1,0 2,0-1,0 1,-1 1,-1-1,15 22,-21-26,0 0,0 0,0 1,0-1,-1 1,0-1,0 1,0 0,-1-1,0 1,0 0,0-1,-1 1,1-1,-1 1,-1 0,1-1,-1 0,0 1,-1-1,1 0,-1 0,0 0,0 0,0-1,-5 5,-9 12,-2-2,-1 0,0-1,-26 17,30-22,-162 118,132-101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40.1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144 1,'-5'-1,"1"1,-1 0,1 1,-1-1,0 1,1-1,-1 2,1-1,0 0,-1 1,1 0,0 0,0 0,0 0,0 1,0-1,1 1,-1 0,1 0,0 1,0-1,0 1,0-1,0 1,1 0,0 0,0 0,0 0,0 1,-2 7,-3 12,0 1,2-1,0 1,2 1,1-1,1 0,2 35,7 17,20 81,3 31,-21 10,-10-142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40.4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1223 0,'-27'29,"1"0,1 2,1 1,-22 41,-68 148,11-20,16-49,-7-5,-6-4,-124 136,128-171,-123 125,181-200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41.4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0,'0'110,"26"542,2-330,-15 341,-14-604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42.2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1 381,'2'-10,"0"1,1-1,0 1,0 0,1 0,0 0,1 1,0-1,1 1,9-11,0-3,-2 3,2 1,-1 0,2 2,0 0,1 0,30-19,-13 12,2 1,66-29,-95 48,0 0,0 1,0 0,0 0,0 1,0 0,0 0,1 1,-1-1,0 2,1-1,-1 1,0 0,0 0,13 5,-14-4,-1 1,0 0,0-1,0 2,-1-1,1 1,-1-1,1 1,-1 0,-1 1,1-1,0 1,-1-1,0 1,0 0,-1 0,1 1,-1-1,0 0,2 11,-2-2,0 1,-1 0,0-1,-2 1,1 0,-2 0,0-1,-1 1,0-1,-1 1,-10 22,-4 6,-3-1,-35 55,-249 320,233-313,41-55,18-31,17-29,22-34,7 1,2 2,1 1,44-37,-66 64,-5 6,1-1,-1 1,2 1,-1 0,1 0,0 1,0 1,1 0,0 0,0 1,0 1,0 0,0 0,1 2,-1-1,1 1,0 1,-1 0,1 1,-1 1,1 0,-1 0,20 7,8 3,0-2,1-1,0-2,1-3,48 1,-83-6,0 1,-1-1,1 0,0 0,-1-1,1 0,-1 0,0-1,0 0,0 0,0 0,0 0,5-6,18-19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42.7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1,'3'50,"3"0,2 0,2-1,27 80,-17-62,17 100,-24-21,-11 261,11-459,2 1,23-49,-3 4,-19 49,2 0,2 1,42-70,-60 111,1 1,1 0,-1-1,0 2,1-1,0 0,0 1,0-1,0 1,0 0,1 0,0 1,-1-1,1 1,0 0,0 1,0-1,0 1,0 0,1 0,9 0,-7 2,0 0,1 0,-1 1,-1 0,1 0,0 1,-1 0,1 1,-1 0,0 0,0 0,0 1,10 9,8 10,-2 0,-1 2,23 35,-24-32,0-1,38 37,-26-42,-8-15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43.3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128 308,'0'440,"-3"-426,-3-19,-10-28,12 25,-15-32,2-1,1 0,2-1,2-1,-8-54,20 96,0 0,-1 0,1 0,0 1,0-1,0 0,0 0,0 0,0 0,1 1,-1-1,0 0,0 0,1 0,-1 1,0-1,1 0,-1 0,0 1,1-1,-1 0,1 1,0-1,-1 1,1-1,-1 0,1 1,0-1,-1 1,1 0,0-1,0 1,-1 0,1-1,0 1,0 0,0 0,-1 0,1-1,0 1,1 0,37 7,-29-4,69 13,1-3,0-3,136-2,-156-10,0-3,0-2,0-3,-1-3,88-30,-126 35,-1 0,0-1,-1-1,0-1,0 0,-1-2,26-23,-39 32,0-1,-1 0,0 0,0-1,0 0,0 1,-1-1,0 0,0 0,-1-1,0 1,0 0,0-1,-1 0,0 1,0-1,-1 0,1 1,-1-1,-1 0,0 0,0 1,0-1,0 1,-1-1,0 1,-1-1,-3-6,-39-58,72 91,1 0,1-1,45 21,102 35,21 10,-170-71,-1 2,0 0,-1 1,43 40,-59-47,0 0,0 0,0 0,-1 2,-1-1,0 1,-1 0,7 17,-10-22,-1-1,-1 1,1 0,-1 0,0 0,-1 0,1 0,-1 0,-1 0,0 0,1 0,-2 0,1 0,-1-1,0 1,-1 0,-5 11,-2-4,0 1,-1-1,0-1,-1 0,0 0,-1-1,-1-1,0 0,-28 16,-1-3,-1-3,-60 22,63-28,-66 15,95-27,-1-1,0 0,0-1,0-1,0 1,0-2,0 0,0-1,-19-4,27 4,1 1,0-1,0 0,0 0,1 0,-1-1,0 1,1-1,0 0,-1 0,1 0,0-1,1 1,-1-1,1 1,-1-1,1 0,0 0,0 0,1 0,-1 0,1 0,0-1,0 1,0 0,1-1,0 1,0-1,0 1,0 0,0-1,1 1,0 0,0-1,0 1,1 0,-1 0,1 0,0 0,0 0,4-5,22-34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37.0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0,'0'534,"3"-467,4 0,14 67,7 55,7 35,-19-143,5 99,-19-143,1-1,-2 1,-4 40,2-78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38.4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1 104,'0'-87,"0"70,0 59,0 1349,0-1391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46.8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1 161,'0'5,"2"0,-1 0,1 0,-1 0,1 0,1 0,-1 0,6 8,12 26,5 42,56 121,-63-166,1-1,2 0,1-2,2-1,43 46,-59-71,93 89,-87-86,0 0,1 0,0-2,1 1,0-2,17 6,422 106,-352-105,1-5,0-3,107-10,-63 1,-71-1,133-25,39-3,26-2,13 0,409 30,-355 7,-199-4,-7-2,0 6,161 25,-228-17,-1 3,0 3,92 36,-109-34,0-2,2-2,-1-2,70 7,14 3,102 12,13-2,-10 1,-7-2,15 2,-186-29,-1 2,1 3,-1 3,-1 3,-1 2,0 3,-1 3,97 54,-110-46,-2 3,-1 1,-2 2,39 45,-41-41,-35-38,-1-1,1 1,0-1,1 1,-1-1,1-1,-1 1,1-1,0 1,0-1,0-1,0 1,10 1,-12-2,0-1,1-1,-1 1,0 0,0-1,1 1,-1-1,0 0,0 0,0 0,0-1,0 1,-1-1,1 1,0-1,-1 0,1 0,-1 0,1-1,-1 1,0 0,0-1,0 0,2-3,4-10,0 0,-1 0,-1 0,0-1,4-25,18-48,-17 66,2 0,1 2,1 0,1 0,1 2,0 0,2 0,0 2,1 1,1 0,1 1,29-16,31-12,2 3,100-33,-157 64,28-8,0 2,1 3,1 3,70-5,70-11,-91 9,118-2,803 18,-469 4,1357-3,-1831-4,146-26,26-3,376 29,-325 7,2033-3,-2292-2,1-2,79-16,96-37,-72 17,-42 7,126-54,-181 66,201-82,357-134,-580 226,-1-2,0-2,-1-1,-1-1,30-23,-49 32,-1 0,-1-1,0-1,0 0,0 0,-2 0,9-14,-12 17,-1-1,1 1,-1-1,-1 0,0 0,0 0,0 0,-1-1,0 1,-1 0,1-1,-3-10,-6-22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48.0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0,'2'26,"1"-1,1 0,1 1,10 27,9 49,-10 39,-10 274,-7-222,3-128,0-8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48.4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210 308,'0'-14,"1"2,-1 1,0-1,-1 0,0 1,-1 0,-1-1,-3-10,6 20,-1 1,1-1,-1 1,0 0,0-1,1 1,-1 0,0 0,0 0,0-1,0 1,-1 0,1 0,0 1,0-1,-1 0,1 0,0 0,-1 1,1-1,-1 1,1-1,-1 1,1 0,-1-1,1 1,-1 0,1 0,-1 0,1 0,-1 0,1 1,-1-1,1 0,-1 1,1-1,0 1,-1-1,1 1,-1 0,1 0,0-1,0 1,-1 0,1 0,-2 2,-5 4,-1 0,2 1,-1-1,1 1,-10 14,7-6,1 2,0-1,1 1,1 0,1 1,0 0,2 0,-3 22,-1 25,2 68,5-109,1 0,2 0,0 0,2 0,0-1,2 0,17 46,-18-59,0 0,1 0,0-1,1 0,0 0,1-1,0 0,0 0,1-1,0 0,0-1,1 1,0-2,0 1,1-2,-1 1,1-2,17 6,-9-5,0-1,0-1,0-1,0-1,1 0,-1-1,0-2,0 0,0-1,0 0,0-2,25-9,1-3,-1-2,-1-3,74-49,-97 58,-2 0,0-2,0 0,-2-2,0 1,0-2,-2 0,0-1,13-25,-20 32,-1-1,0-1,-1 1,-1-1,0 1,-1-1,0 0,-1 0,-1-1,0 1,-1 0,-1 0,0-1,-1 1,0 0,-6-18,0 8,-2 1,0 0,-2 0,0 2,-1-1,-23-26,-107-111,124 139,-27-23,6 8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48.7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0 273,'11'0,"16"-11,14-4,0-11,4-1,6 4,6 6,-7-5,-1 1,4 4,3-7,3 1,5 5,1 4,1 6,-21 3,-30 3,-18 2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49.1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516 1,'-12'0,"0"2,0-1,0 1,0 1,1 0,-1 1,1 0,-14 8,-13 8,-35 26,-2 1,36-27,8-4,-35 24,59-35,1 0,-1 0,1 1,0-1,0 2,1-1,-1 0,1 1,1 0,-6 11,9-15,-1 1,1-1,1 1,-1 0,0 0,1-1,0 1,0 0,0 0,0-1,0 1,1 0,0 0,0-1,0 1,0 0,0-1,1 1,0-1,-1 0,1 1,1-1,-1 0,0 0,1-1,-1 1,1 0,0-1,0 1,0-1,5 3,5 3,-1-1,1 0,0-1,0 0,1-1,0 0,16 2,19 1,80 1,22 4,-55-1,67 13,-138-20,-1 1,1 2,-2 0,31 15,-43-17,-1 0,0 1,0 0,-1 1,0-1,0 2,-1-1,0 1,0 1,-1-1,0 1,5 11,-8-14,-1 0,-1-1,1 1,-1 0,0 0,-1 0,0 1,0-1,0 0,-1 0,0 1,0-1,-1 0,0 0,0 1,-1-1,0 0,0 0,-1-1,-6 14,0-6,0 1,-1-1,0-1,-1 0,-1-1,0 0,-1 0,0-1,-21 13,13-12,-1 0,0-1,0-2,-1 0,0-1,-29 5,19-7,-1-1,0-2,0-1,0-2,0-1,0-2,0-1,1-1,-59-18,74 16,1 1,0-2,0 0,1-2,0 1,0-2,1 0,1-1,0 0,0-1,1-1,1 0,0-1,-18-31,11 1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0.2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1,'2'22,"1"-1,1 0,1 0,1 0,0-1,2 1,12 21,12 37,-13-20,-10-28,2 1,1-2,1 0,24 40,-35-67,-1 0,1 0,0-1,1 1,-1-1,0 0,1 0,-1 1,1-2,0 1,0 0,5 2,-7-4,0 0,0 1,1-1,-1-1,0 1,0 0,1 0,-1 0,0-1,0 1,0 0,0-1,0 1,0-1,1 1,-1-1,0 0,0 0,-1 1,1-1,0 0,0 0,0 0,0 0,-1 0,1 0,0 0,-1 0,1 0,-1 0,1 0,-1 0,0-1,0 1,1-2,3-10,-1 0,0 0,0-1,-2 1,1-1,-2 0,0 1,-3-21,-4-16,-15-49,13 62,1 0,-4-53,12 87,-1 0,1-1,0 1,0 0,0 0,1 0,-1-1,1 1,0 0,-1 0,2 0,-1 0,0 0,0 0,1 0,0 0,-1 1,1-1,0 1,0-1,5-3,-5 5,1 0,-1 1,1-1,-1 1,1-1,0 1,-1 0,1 0,-1 0,1 0,0 0,-1 1,1-1,-1 1,1 0,-1-1,1 1,-1 1,1-1,-1 0,0 0,0 1,0-1,0 1,0 0,3 2,29 27,60 68,-68-69,0-1,2-2,43 34,-68-59,-1 0,0 0,1-1,0 1,-1-1,1 0,0 1,0-1,0-1,0 1,0 0,-1-1,2 1,-1-1,0 0,0 0,3 0,-4-1,0 0,0 0,0 0,0 0,0-1,0 1,0 0,-1-1,1 1,-1-1,1 0,-1 0,0 1,1-1,-1 0,0 0,0 0,0 0,-1 0,1 0,0-1,0-3,10-41,-6 25,0 1,1-1,14-30,-16 46,-1-1,1 1,0 0,0 0,1 1,0-1,0 1,0 0,0 0,1 1,0-1,0 1,0 1,1-1,6-2,-9 4,-1 1,1 0,0 0,-1 0,1 0,0 0,0 1,0 0,-1-1,1 2,0-1,0 0,0 1,-1-1,1 1,0 0,0 1,-1-1,6 3,-3 0,0 0,-1 1,0-1,1 1,-2 0,1 0,-1 1,1-1,-1 1,3 7,4 8,-2 0,0 1,-1 0,-1 1,4 30,-1 8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0.5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0,'11'0,"4"0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0.8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1 803,'0'12,"0"14,0 15,0 11,0 9,0 5,11-8,4-4,11-10,0-13</inkml:trace>
  <inkml:trace contextRef="#ctx0" brushRef="#br0" timeOffset="1">269 0,'0'12,"0"14,0 15,0 12,0 8,0 17,0 5,11 1,4-2,-1 7,-3-1,8-3,1-4,-3-6,-4-3,6-3,1-2,-3-12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1.2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134 455,'10'-1,"0"-1,1 0,-1-1,-1 0,1-1,0 0,-1-1,13-7,9-5,2 2,0-2,-2-1,0-2,-1-1,-2-2,0 0,25-28,-46 43,0-1,-1 0,0 1,-1-2,0 1,-1-1,1 1,-2-1,0-1,3-10,-5 18,-1-1,1 1,-1-1,0 1,0 0,0-1,0 1,-1-1,1 1,-1 0,0 0,0-1,0 1,0 0,-1 0,1 0,-1 0,0 0,0 0,0 0,0 1,0-1,0 1,-1 0,0-1,1 1,-1 0,0 0,0 1,0-1,0 1,0-1,0 1,-6-1,2 0,-1 1,1 0,-1 0,1 1,-1 0,1 1,0-1,-1 1,1 1,-1-1,1 1,0 1,-13 5,-9 7,-53 33,56-31,-2 1,1 2,1 0,1 1,1 2,1 1,-35 45,48-55,2-1,0 1,1 0,0 1,1 0,-8 30,12-35,0 0,1 0,0 0,1 0,0 1,0-1,1 0,1 0,0 0,0 0,7 18,-4-19,0 1,0-1,1 0,0 0,1 0,0-1,1 0,-1 0,1-1,1 0,-1-1,1 0,1 0,-1 0,1-2,0 1,0-1,0 0,15 3,13 1,1 0,0-3,76 2,198-11,-252 2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1.5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305 58,'-1'-3,"0"1,1-1,-1 1,-1 0,1-1,0 1,0 0,-1 0,1-1,-1 1,0 0,0 1,0-1,0 0,0 1,0-1,0 1,0-1,0 1,-1 0,1 0,-1 0,1 0,-1 0,1 1,-6-1,-6-3,0 1,-1 1,-22-1,28 4,0-1,0 1,1 0,-1 1,0 0,0 1,1-1,-1 2,1-1,0 1,0 0,0 1,-10 8,15-11,-1 1,1 0,0 1,0-1,0 0,0 1,1-1,-1 1,1 0,0 0,0 0,1 0,-1 0,1 1,0-1,0 0,0 1,0-1,1 0,0 1,0-1,0 1,1-1,-1 1,1-1,0 0,0 1,0-1,3 6,2 1,0-1,1 1,0-1,0 0,1-1,1 0,-1 0,1 0,1-1,0-1,11 8,22 11,63 29,-83-44,17 8,-8-4,0 1,42 29,-65-39,-1 0,-1 1,0-1,0 2,0-1,0 1,-1 0,-1 0,1 0,-1 1,-1 0,0 0,4 13,-6-17,-1 0,0 0,-1 0,1 0,-1 0,0 1,0-1,-1 0,1 0,-1 0,0 0,0 0,-1 0,0 0,-3 7,0-4,0 0,0 0,-1 0,0-1,0 0,-1 0,-14 11,4-6,1-1,-1 0,-1-2,0 0,0-1,-1-1,-26 7,36-12,1 0,-1 0,1-1,-1-1,0 0,0 0,1 0,-1-1,0 0,1-1,-1 0,1-1,-13-4,15 3,0 1,0-1,1 0,0 0,-1 0,1-1,1 1,-1-2,1 1,0 0,0-1,0 1,1-1,0 0,0 0,0-1,-2-8,-7-33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3.6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208 0,'-8'0,"0"0,0 1,0 0,1 0,-1 0,0 1,1 0,-1 1,1 0,0 0,0 0,0 1,0 0,1 0,0 1,0 0,0 0,0 0,1 1,-1 0,2 0,-1 0,1 1,0 0,0-1,0 1,1 1,0-1,1 0,-3 9,-3 21,2 1,1-1,1 1,4 71,0-87,7 563,-7-529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4.0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0,'0'12,"11"3,4 11,-1 12,-2 12,-4 7,-3 7,9 3,2 1,-2 1,9-11,-1-16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4.3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340 0,'-11'0,"-5"12,-9 14,-2 16,-7-1,2 5,6 5,8 6,-4 16,1 7,5 1,-7-2,0 8,5 1,5-3,4-4,5-6,2-14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4.6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1 175,'5'-2,"0"1,0-1,0 0,0 0,0-1,0 1,-1-1,1 0,-1-1,0 1,0-1,7-7,1 0,23-22,-18 16,37-29,-50 43,0 0,0 0,1 1,-1-1,1 1,-1 0,1 0,0 1,0 0,0-1,0 2,0-1,0 0,9 1,-11 1,1 0,-1 0,0 0,0 1,0-1,0 1,0 0,0 0,0 0,-1 0,1 0,-1 0,1 1,-1-1,0 1,0-1,0 1,0 0,-1 0,1 0,-1 0,0 0,0 1,0-1,1 4,2 11,0 0,-1 0,0 23,-2-39,3 70,-3 0,-15 133,9-167,-3 0,0-1,-3 0,-1-1,-2 0,-1-1,-21 36,26-55,-1 1,1 1,-14 32,22-48,1 1,0-1,0 1,0 0,0-1,1 1,-1 0,1-1,0 1,-1 0,1 0,0 0,1-1,-1 1,0 0,1 0,0-1,-1 1,1-1,0 1,0 0,1-1,-1 1,0-1,1 0,0 0,2 4,0-4,-1 0,1-1,0 1,0-1,-1 1,1-1,0 0,0-1,0 1,0-1,0 0,0 0,0 0,7-1,61-13,-65 12,69-23,-2-2,0-4,74-44,-103 52,90-57,-78 39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5.0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0,'2'26,"2"1,0-1,2-1,1 1,1-1,11 26,9 28,7 38,-6 2,27 230,-50-168,-6-208,-2-24,12-100,-4 124,0 0,2 1,1 0,19-39,-20 50,1 0,0 1,0 0,1 0,1 1,1 1,0 0,23-19,-32 29,1-1,-1 0,1 1,0 0,0 0,0 0,1 0,-1 1,0 0,1 0,-1 0,0 0,1 1,-1-1,1 1,-1 0,1 1,-1-1,1 1,-1 0,1 0,-1 0,0 1,8 3,-6-1,1 0,-1 1,0 0,0 0,-1 0,1 1,-1 0,-1 0,1 1,-1-1,0 1,0 0,5 14,-2-1,-1 1,4 31,-7-36,-1-1,2-1,0 1,0 0,2-1,10 22,-1-18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5.57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1 464,'0'234,"0"-518,0 280,4-46,-3 49,-1 1,0-1,0 0,1 1,-1-1,0 0,1 1,-1-1,1 0,-1 1,0-1,1 1,0-1,-1 1,1-1,-1 1,1-1,-1 1,1 0,0-1,-1 1,2 0,-1 0,1 0,-1 0,0 0,0 0,1 0,-1 1,0-1,0 1,0-1,1 1,-1-1,0 1,0 0,0-1,0 1,0 0,1 1,68 69,-54-52,1-1,1-1,30 23,-33-30,0-2,1 1,0-2,1 0,-1-1,1-1,0-1,0 0,1-1,-1-1,1 0,0-1,-1-2,1 1,0-2,-1 0,1-2,-1 1,0-2,0 0,-1-2,1 1,-1-2,-1 0,1-1,-1-1,-1 0,0-1,-1 0,15-16,48-56,114-161,-180 229,0 1,2-1,0 2,0 0,21-17,-27 26,1 0,-1 0,1 1,0-1,0 2,0-1,0 1,0 0,1 0,-1 1,1 0,-1 0,1 1,-1 0,14 1,-3 3,0 0,-1 1,0 1,1 0,-2 1,1 1,-1 1,0 0,-1 1,0 1,-1 0,15 15,-12-9,0 0,-1 1,-1 1,0 0,-2 1,0 0,-1 1,16 41,-25-50,0 0,0 0,-1 0,-1 0,0 0,-1 1,0-1,0 0,-2 0,1 0,-2 0,0 0,0 0,-1 0,0-1,-1 0,0 0,-1 0,0 0,-1-1,0 0,-1 0,0-1,-12 11,9-9,0-1,-1-1,0 0,0 0,-1-2,0 1,0-1,-1-1,0-1,0 0,-1 0,1-2,-1 0,0 0,0-1,0-1,0-1,0 0,-22-3,-20-11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6.5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1,'2'0,"0"1,0-1,0 1,0 0,0-1,0 1,0 0,0 0,0 0,-1 0,1 1,0-1,-1 0,1 1,-1-1,1 1,-1 0,0-1,0 1,1 0,-1 0,-1 0,1 0,0 0,0 0,0 3,15 66,-12-48,22 98,-5 0,5 152,-24 176,-3-339,1-101,-1 4,1 1,1-1,0 0,0 1,2-1,3 13,8 2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6.8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593 49,'-1'-2,"1"0,-1 0,1-1,-1 1,0 0,0 0,0 0,0 0,-1 0,1 0,0 0,-1 1,1-1,-1 0,0 1,1-1,-1 1,0-1,0 1,0 0,0 0,0 0,0 0,-1 0,1 1,0-1,0 0,-1 1,1 0,-4-1,-6 0,0-1,-1 2,1-1,-19 3,16 0,-1 1,0 1,0 0,1 1,0 0,0 2,1-1,-1 2,-19 14,15-8,1 1,1 0,1 1,0 1,1 1,-13 21,4-1,2 1,1 2,2 0,3 1,1 0,-14 65,24-85,2 1,0-1,1 1,2 0,0 0,1-1,2 1,0 0,1-1,1 0,15 39,-13-43,1-1,1-1,0 0,1 0,1-1,1 0,0 0,0-2,2 1,-1-2,2 0,0 0,0-2,32 17,-28-18,0-2,1 0,0-1,0-2,0 0,1 0,-1-2,1-1,0-1,0 0,-1-1,1-2,-1 0,1-1,-1-1,0-1,-1-1,1 0,-1-2,-1 0,32-21,-27 15,-1-1,-1 0,-1-2,0-1,-1 0,-1-1,-1-1,-1 0,-1-2,-1 0,0 0,-2-1,-1-1,-1 0,-1 0,8-38,-15 41,0-1,-1 0,-1 1,-1-1,-1 0,-1 1,-1-1,-1 1,-1 0,-1 0,-19-39,13 34,-2 0,0 1,-2 0,-1 2,-1 0,-1 1,-1 0,-31-25,13 19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7.2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0 273,'12'-12,"14"-3,4-11,7-1,9 4,9 7,5-6,5 1,2 4,12-7,5 1,-1 5,7 4,2 6,-5 3,-28 3,-36 2,-22 1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7.5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335 1,'-5'1,"0"0,-1 1,1 0,0 0,0 1,1-1,-1 1,0 0,1 0,0 1,-1-1,1 1,-3 4,-5 3,-21 18,0 1,2 2,-44 58,65-75,0 0,1 1,0 0,2 0,0 1,0 0,2 0,0 1,1 0,1 0,-2 29,5-41,0-1,0 1,0 0,1-1,0 1,0 0,1-1,-1 1,1-1,0 0,1 0,-1 0,1 0,0 0,1 0,-1-1,1 1,-1-1,1 0,1 0,-1 0,0-1,1 0,0 0,0 0,0 0,0-1,0 1,1-1,-1-1,12 3,14 2,0-2,0-1,1-1,51-4,-48 0,59 3,-1 4,0 4,0 4,133 37,-201-43,-1 1,0 1,-1 1,0 0,0 2,-1 1,-1 1,36 30,-49-37,0 1,-1 0,0 0,0 0,-1 1,0 0,0 0,-1 0,-1 1,0 0,0 0,0 0,-2 0,1 1,-1-1,-1 1,0 0,0-1,-1 1,0 0,-1 0,0-1,-5 17,1-11,0-2,-2 1,1-1,-2 1,0-2,-1 1,0-1,-1-1,0 0,-1 0,0-1,-1 0,0-1,-1-1,0 0,-17 9,-4 0,0-1,-1-1,-1-3,0 0,-62 11,64-18,0-2,0-1,-1-1,1-3,-50-5,60 3,0-2,-1 0,2-2,-1 0,1-2,0 0,1-1,-29-19,40 21,0 0,1-1,0-1,0 0,1 0,0-1,0 0,-7-14,-11-27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7.8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0 191,'0'-11,"12"-5,14 2,16 2,10 3,9 4,5-9,3-2,0 2,1 3,-1-8,0-1,-1 3,-12 5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8.2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102 0,'-11'0,"-16"0,-2 11,3 15,17 3,11 8,16 10,5-5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8.59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0,'0'12,"0"15,0 14,11 0,15-6,4-22,7-12,-2-18,-7-17,3-15,-4 2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9.0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1 315,'0'-16,"0"1,1-1,1 1,1 0,5-22,-5 30,0-1,0 1,1 0,0 0,0 0,1 0,0 1,0 0,0 0,1 0,0 1,7-6,13-5,0 2,1 1,1 1,0 1,0 2,44-9,-60 14,3 0,0 1,0 0,1 1,-1 1,1 0,0 1,-1 1,26 4,-35-4,-1 1,0-1,1 1,-1 0,0 0,0 1,0-1,0 1,-1 0,1 0,-1 1,0-1,0 1,0 0,0 0,0 1,-1-1,0 1,0 0,0-1,-1 1,0 0,0 1,0-1,0 0,-1 1,2 8,-2 0,-1 1,0 0,0 0,-2 0,1 0,-2 0,0-1,-1 1,-1-1,0 0,-1 0,0-1,-1 0,-11 16,-14 18,-2-1,-56 56,52-61,-160 177,193-213,0 0,1 0,-1 1,1 0,0 0,0 0,1 0,-4 10,7-15,-1 1,1-1,0 0,0 1,0-1,0 1,0-1,0 1,0-1,0 1,0-1,1 1,-1-1,0 0,1 1,0-1,-1 0,2 2,-1-1,1 0,0 0,0-1,0 1,0 0,0-1,0 0,0 1,0-1,1 0,-1 0,0 0,1-1,2 2,19 2,1 0,-1-2,1 0,37-3,-27 0,60 6,-85-4,-1 1,1 0,0 0,-1 1,0 1,1 0,-1 0,0 0,-1 1,13 10,-14-8,-1 0,0 0,0 1,0 0,-1 0,-1 0,1 1,-1 0,0 0,-1 0,0 0,-1 0,0 1,0-1,-1 1,0 14,0 4,-1 0,-2 1,-1-1,-8 38,7-47,-1 0,-1-1,0 0,-2 0,0 0,-1-1,0 0,-19 24,21-33,0 0,0 0,-1-1,0 0,-1-1,1 0,-1 0,0-1,-1 0,1 0,-1-1,0 0,0-1,0 0,-1-1,1 0,-14 1,-1-4,0 0,0-2,0 0,0-2,-28-9,28 8,-34-9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9.3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0 328,'12'-12,"14"-3,15-11,11-1,9 5,5-7,3 3,0-6,12 3,3 5,-1-3,-3 2,-4 5,-15 6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0:59.6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0 176,'11'0,"15"-11,26-4,15 1,20-9,6 0,-2 3,-4-6,5 2,-13 4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0.0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41 278,'0'-4,"-1"-1,-1 0,1 0,-1 1,1-1,-1 1,-1 0,1-1,-4-4,-13-32,18 36,1 0,0 0,0 0,0 0,1 0,-1 0,1 0,1 0,-1 0,0 1,1-1,0 0,0 1,1-1,-1 1,1 0,0 0,0 0,0 0,1 0,-1 1,1-1,0 1,6-3,1-2,0 0,1 1,0 1,0 0,1 1,0 0,25-5,11 2,0 2,0 3,1 2,81 8,-124-7,-1 1,0 0,0 0,0 1,0-1,0 1,0 1,-1-1,1 1,-1 0,1 0,-1 1,0-1,-1 1,1 0,0 1,-1-1,0 1,7 9,-9-8,0-1,0 0,0 1,0-1,-1 1,0-1,0 1,0 0,-1-1,0 1,0 0,-1 0,1-1,-1 1,0 0,-1-1,1 1,-1-1,0 0,-1 1,-3 5,-9 12,-1-1,-2 0,0-1,-1-2,0 1,-2-2,-27 19,-3 4,-25 19,41-34,-39 37,73-62,0 0,0 0,0 0,0 0,0 0,0 0,0 1,0-1,0 0,0 1,1-1,-1 0,1 1,-1-1,1 1,-1-1,1 1,0-1,-1 1,1 2,1-3,-1 0,1 0,-1-1,1 1,0 0,-1 0,1 0,0 0,0-1,0 1,-1 0,1 0,0-1,0 1,0-1,0 1,0-1,0 0,0 1,0-1,2 1,9 1,0 0,0-1,24 0,-29-2,73 0,-31-1,-1 2,1 2,49 8,-86-8,0 1,0 0,0 0,0 1,-1 1,0 0,0 0,0 1,0 0,-1 1,0 0,-1 1,0 0,0 1,0 0,-1 0,7 12,-10-13,0 0,-1 0,-1 0,1 1,-1-1,-1 1,0 0,0 0,0 0,-1 0,-1 0,0 11,-1-6,-1 1,0-1,-1 1,-1-1,0 0,-1-1,-7 14,-3 3,-2-1,-2-1,0 0,-1-2,-46 45,51-56,-2-1,0 0,-1-1,0-1,-1-1,0-1,0 0,-33 10,44-17,0-1,-1 0,1-1,-1 0,0 0,1-1,-1 0,0 0,1-1,-14-3,16 2,0 0,0 0,1-1,-1 0,0 0,1 0,0-1,0 0,0 0,1 0,-1 0,1-1,0 0,0 0,0 0,-3-6,-13-29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0.3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1 180,'0'-12,"11"-3,15 0,15 3,12-7,7-2,7 4,1 5,2-8,-1 0,-11 4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0.7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541 1,'0'2,"-1"1,0 0,0 0,0 0,0 0,0 0,-1-1,1 1,-1-1,0 1,0-1,0 0,0 1,0-1,0 0,-5 3,-3 3,-233 257,226-244,1 1,0 0,-18 38,30-52,0 1,0-1,1 1,0 0,1 0,0 0,0 0,1 0,0 1,1-1,0 0,0 1,3 16,-1-21,0 0,0 0,1 0,-1-1,1 1,0-1,0 0,1 0,-1 0,1 0,0-1,0 1,0-1,0 0,0 0,1 0,-1-1,1 0,0 0,0 0,0 0,0-1,8 2,12 1,0 0,1-2,36 0,-55-2,102-2,-53-1,1 3,97 12,-137-9,-1 1,1 0,-1 1,0 0,0 2,-1 0,0 0,0 2,-1 0,0 0,-1 1,0 1,19 20,-25-24,-2 1,1-1,-1 1,0 0,-1 1,1-1,-2 1,1 0,-1 0,-1 0,0 0,2 18,-3-13,-1 1,0 0,-1-1,-1 1,-1-1,0 1,-8 24,2-17,0 1,-2-2,-1 1,0-1,-1-1,-2-1,0 0,-1 0,-35 31,35-38,0-1,-1 0,-1-1,1-1,-1 0,-1-1,0-2,0 0,0 0,-1-2,1-1,-1 0,0-1,0-1,0-1,0-1,0-1,-23-4,17 0,0-1,1 0,0-2,0-1,1-1,1-1,0-1,0-1,1-1,1-1,1-1,0 0,-22-27,-61-73,58 72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1.8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0 137,'8'-2,"0"0,-1 0,0-1,1 0,-1 0,0-1,10-6,6-3,-5 4,8-5,1 1,0 1,0 2,1 1,0 1,36-5,-43 10,1 1,0 1,-1 1,1 1,35 5,-53-5,1 0,-1 0,1 0,-1 1,0-1,1 1,-1 0,0 0,0 0,-1 1,1 0,0-1,-1 1,0 0,1 1,-1-1,0 1,-1-1,1 1,-1 0,0 0,1 0,-2 0,1 0,0 1,-1-1,0 0,0 1,0-1,-1 1,1-1,-1 1,-1 6,0 1,0 0,-1 0,0-1,-1 1,0 0,-1-1,-10 20,-2-3,-29 40,4-8,40-59,0 1,-1-1,1 0,0 1,0 0,0-1,1 1,-1 0,0-1,1 1,-1 0,1 0,-1 0,1 0,0-1,0 1,0 0,0 0,0 0,0 0,0 0,1-1,-1 1,1 0,-1 0,1 0,0-1,0 1,-1 0,1-1,1 1,-1-1,0 1,0-1,0 0,1 1,-1-1,1 0,-1 0,1 0,2 1,7 4,0-2,1 0,0 0,0-1,17 2,0 1,7 2,0 2,-1 1,0 2,0 2,35 20,-61-30,-1 1,0 1,1-1,-2 1,1 0,-1 1,0 0,-1 0,0 1,5 8,-7-9,-1-1,0 1,-1-1,0 1,0 0,-1 0,1 0,-2 0,1 0,-1 0,-1 0,1 0,-1 0,-4 13,0-5,0-1,-2 0,0 0,0-1,-2 1,1-2,-2 1,0-1,-1-1,0 0,0 0,-14 9,2-2,-2 0,1-2,-2-1,0-1,-47 19,52-26,0-2,0 0,-1-1,0-1,0-1,1-1,-2-1,1 0,-34-5,45 2,0 0,1 0,-1-1,1 0,0-1,0 0,0-1,0 0,1 0,-1-1,2 0,-1-1,1 0,-1 0,2-1,-1 0,1 0,1-1,0 1,0-2,-6-10,-9-37,8 3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2.2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16 196,'-12'0,"9"-11,15-4,17 1,16 3,-1-9,4 0,5 2,5 5,4 5,3-8,1-1,-21 2,-30 4,-18 4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2.62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439 1,'-6'1,"1"0,0 1,0 0,0 0,0 1,0-1,0 1,1 0,-1 0,1 1,0-1,0 1,-4 4,-3 3,-77 61,-58 52,129-108,2 1,0 0,1 1,1 1,0 0,-10 22,21-38,0 1,0 0,1 0,-1 0,1 0,0 0,0 0,0 1,1-1,-1 0,1 0,0 1,0-1,1 0,-1 0,1 1,0-1,0 0,0 0,4 7,-2-7,0 0,0 0,0-1,1 1,0-1,0 0,0 0,0 0,0-1,0 1,1-1,-1 0,1 0,0-1,-1 1,1-1,7 1,45 5,1-2,-1-3,103-9,-38 0,-32 4,187 4,-271 0,0-1,0 1,0 0,0 1,-1-1,1 1,0 0,-1 1,1-1,-1 1,0 0,0 1,0-1,-1 1,1 0,-1 0,0 0,0 1,0 0,0-1,-1 1,0 1,0-1,4 11,-4-8,-1-1,-1 1,0 0,0 0,0-1,-1 1,0 0,0 0,-1 0,0-1,-1 1,0 0,0-1,0 1,-1-1,0 0,0 0,-8 12,-4 2,-1-1,0-1,-2-1,0 0,-1-1,0-1,-1-1,-1-1,-41 21,26-18,0-1,-1-2,0-1,-1-2,-64 9,90-17,0-2,-1 0,1 0,-1-1,1-1,0 0,-1 0,1-1,0-1,0 0,0-1,0 0,-19-10,-12-16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3.35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0 139,'6'0,"0"-1,0 0,0 0,0-1,-1 0,1 0,7-4,14-4,83-31,-76 27,1 1,1 1,0 3,38-6,-21 9,1 2,100 7,-146-2,-1 0,1 1,-1 0,1 0,-1 0,0 1,0 0,-1 0,13 8,-16-9,-1 0,0 0,0 0,1 0,-2 0,1 1,0-1,0 0,-1 1,1-1,-1 1,1 0,-1 0,0-1,0 1,-1 0,1 0,-1 0,1 0,-1 0,0 0,0 0,0 0,0 0,-1 0,1 0,-2 3,-3 7,-1 0,-1-1,0 0,0 0,-1-1,-1 1,0-2,0 1,-1-1,-1-1,-13 11,6-5,1 1,-20 25,35-40,1 1,-1 0,1 0,0-1,0 1,0 0,0 0,0 0,0 0,0 0,1 0,-1 1,1-1,0 0,-1 0,1 0,0 1,1 3,-1-4,1-1,0 1,0-1,0 1,0 0,0-1,0 0,0 1,0-1,1 0,-1 0,1 1,-1-1,1 0,-1 0,1-1,-1 1,3 1,9 2,1 0,-1-1,1 0,26 1,-19-1,4-1,-1 3,1 0,-1 1,0 1,34 15,-51-18,0-1,0 1,-1 1,0-1,1 1,-1 0,-1 0,1 1,-1-1,0 1,-1 1,1-1,-1 1,0-1,-1 1,1 0,-2 0,1 1,-1-1,0 1,0-1,0 9,-1-2,-1 1,0 0,-1-1,-1 1,0 0,-1-1,0 0,-2 0,1 0,-2 0,0-1,0 1,-1-1,-1-1,0 0,-17 20,3-9,0 0,-2-1,0-1,-2-2,0 0,-48 25,62-38,-1 0,-1-1,1-1,-1 0,1 0,-1-2,0 0,0 0,0-1,0-1,-1 0,1-1,0-1,-21-5,23 4,0 0,0-1,1 0,0-1,0-1,0 0,1 0,0-1,0 0,0-1,1 0,0 0,1-1,0 0,0-1,1 1,-7-13,-6-21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3.6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30 201,'-11'0,"-5"-11,13-4,7-10,13-2,16 4,14 6,9 6,-4-7,0 1,3 2,3 4,-19 4,-17 3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4.0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582 1,'-16'1,"0"0,0 2,0 0,1 1,-1 0,-27 13,-84 47,126-63,-91 43,67-34,1 1,0 1,1 1,0 1,1 1,-27 25,46-37,-1 0,2 0,-1 1,0-1,1 1,-1 0,1-1,0 1,1 0,-1 0,1 1,-1-1,1 0,0 0,1 1,-1 5,1-7,1 0,-1 0,1 0,0 0,0-1,0 1,0 0,1-1,-1 1,1-1,-1 1,1-1,0 0,0 0,0 0,0 0,0 0,1 0,-1 0,1-1,-1 1,1-1,-1 0,1 0,5 2,11 3,1 0,0-2,0 0,0-1,24 0,108-5,-83 0,3 0,-19-1,-1 2,1 2,-1 3,91 18,-135-19,1-1,-1 1,0 0,0 1,-1 0,1 0,-1 1,0 0,0 0,0 0,-1 1,1 0,-2 1,1-1,-1 1,9 14,-12-16,0 0,0 1,0-1,0 1,-1 0,0-1,0 1,-1 0,0 0,0 0,0 0,0 0,-1-1,0 1,0 0,-1-1,0 1,0 0,0-1,0 0,-1 0,0 1,0-1,0-1,-7 8,-4 4,-1-2,0 0,0 0,-2-1,1-1,-2-1,-34 17,21-14,1-2,-2-1,1-1,-40 7,44-13,1 0,0-2,-31-1,46-1,-1-1,0-1,1 0,0-1,-1 0,1 0,0-1,1-1,-15-7,-19-19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5.0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4 180,'0'-4,"0"-1,0 0,1 0,-1 1,1-1,0 0,1 0,-1 1,1-1,-1 1,1 0,1-1,3-5,-1 5,0 0,0 0,0 0,1 1,0 0,0 0,0 1,12-6,9-4,1 1,0 1,1 2,37-8,-57 15,1 1,0 1,-1-1,1 1,-1 1,1 0,16 3,-21-2,0 0,1 0,-1 0,0 0,0 1,-1 0,1 0,-1 0,1 1,-1-1,0 1,0 0,-1 0,6 7,-7-6,1 0,-1 0,0 0,0 0,0 0,-1 0,0 1,0-1,0 0,-1 1,0-1,0 0,0 1,-1-1,1 1,-1-1,0 0,-1 0,0 1,1-1,-2 0,-3 7,-7 12,-1 0,-1-2,-23 27,23-30,9-11,-5 6,0 0,2 1,-16 30,23-43,1 0,0 1,0-1,0 1,0-1,0 1,0-1,1 1,0-1,-1 1,1 0,0-1,0 1,0 0,0-1,1 1,-1 0,1-1,0 1,0-1,0 1,0-1,0 1,0-1,0 0,1 1,-1-1,1 0,0 0,0 0,0 0,0 0,4 2,59 23,-52-23,0 1,0 0,-1 1,1 0,12 9,-22-12,0-1,-1 0,1 0,-1 1,0 0,0-1,0 1,0 0,0 0,0 0,-1 0,0 0,1 1,-1-1,0 0,-1 1,1-1,0 0,-1 1,0-1,0 1,0-1,0 1,-1-1,0 4,-2 3,0 0,0 0,-1-1,0 1,-1-1,0 0,0 0,-1-1,0 0,0 0,-1 0,0-1,-9 8,-16 10,-68 44,59-43,28-17,0-1,-1 0,1-1,-1-1,-1 0,-15 4,27-9,0 0,-1 0,1-1,0 0,-1 1,1-1,-1 0,1-1,0 1,-1-1,1 1,0-1,-1 0,1 0,0 0,0-1,0 1,0-1,0 0,0 0,0 0,1 0,-1 0,1-1,0 1,-1-1,1 1,0-1,0 0,1 0,-1 0,-2-6,-10-31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5.6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1 311,'0'-3,"1"1,-1-1,1 0,0 0,0 1,0-1,1 0,-1 1,0 0,1-1,0 1,0 0,0-1,0 1,0 0,0 0,0 1,3-3,45-27,-50 31,90-41,1 3,113-30,-165 58,45-6,-52 11,-1-1,40-14,-69 19,1 0,-1 1,0-1,0 0,0 0,0 0,0-1,-1 1,1 0,0-1,0 1,-1-1,1 0,1-2,-8-3,-16 6,-6 6,0 0,1 2,0 1,-33 15,-103 55,102-48,34-17,-17 8,-45 29,79-44,0 0,1 1,-1 0,1 0,0 1,1-1,0 2,0-1,1 1,-10 17,15-22,0-1,0 1,0-1,0 1,1 0,0-1,0 1,0 0,0-1,0 1,1 0,-1-1,1 1,0-1,0 1,1-1,-1 1,1-1,0 0,-1 1,1-1,1 0,-1-1,0 1,1 0,-1 0,4 1,2 4,1-1,-1-1,1 0,1 0,-1-1,1 0,0-1,13 5,27 2,0-2,1-3,0-1,85-5,71 7,-153-2,111 16,-148-18,1 2,-1 0,0 0,0 2,-1 0,30 18,-41-22,-1 0,1 0,-1 0,0 1,0-1,0 1,0 0,-1 0,1 1,-1-1,0 1,0-1,-1 1,0 0,1 0,-2 0,1 0,0 1,-1-1,0 0,-1 1,1-1,-1 1,0-1,0 1,-1-1,1 0,-1 1,0-1,-1 0,1 1,-1-1,0 0,-1 0,1 0,-6 8,-5 5,0 0,0 0,-2-2,0 0,-1 0,0-2,-36 25,-10 1,-131 63,156-87,0-2,-1-1,-1-1,0-3,-49 6,77-14,-1 0,1-1,-1 0,1-1,-1 0,1-1,-1-1,1 0,0 0,0-1,1 0,-1-1,1 0,0-1,0 0,0 0,1-1,0 0,0-1,1 0,-11-14,-5-12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6.6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79 195,'12'-1,"0"0,0 0,0-2,0 1,-1-1,1-1,-1 0,14-7,10-8,39-27,-47 28,0 1,47-21,-61 33,0 0,1 1,-1 0,1 1,-1 1,1 0,22 0,-31 2,0 1,0-1,-1 1,1 0,0 0,-1 0,1 1,-1 0,1 0,-1 0,0 0,0 1,0-1,0 1,0 0,-1 0,1 1,-1-1,0 1,0 0,0 0,0 0,-1 0,1 0,1 6,2 5,-1 2,0-1,-2 0,0 1,0 0,-2 0,0 0,-1 0,0-1,-2 1,0 0,-5 20,-2-3,0-2,-3 1,0-2,-2 0,-20 33,23-46,-27 53,36-67,1 1,-1-1,1 1,0-1,0 1,0 0,0 0,1-1,0 1,0 0,0 0,1-1,1 9,-1-12,-1 0,1 0,-1 0,1 0,-1 0,1 0,0 0,0 0,0 0,-1 0,1 0,0 0,0-1,0 1,0 0,0-1,0 1,1 0,-1-1,0 0,0 1,0-1,0 0,1 1,-1-1,0 0,2 0,38-4,-22 0,-6 3,1 1,0 0,0 0,-1 2,1 0,0 0,-1 1,0 1,1 0,-1 1,-1 0,1 1,14 9,-17-8,-1 0,1 1,-1 1,-1-1,0 1,0 0,-1 1,0 0,0 0,-2 1,1 0,-1 0,0 0,-1 0,4 19,-6-15,0 1,-1-1,0 1,-1-1,-1 0,0 1,-2-1,1 0,-2 0,0 0,-1 0,0-1,-1 1,-1-1,0-1,-1 1,0-1,-13 15,3-6,-1 0,-1-1,-1-1,-1-1,0 0,-2-2,0-1,0-1,-28 13,23-16,1-2,-2 0,1-2,-1-1,0-2,-48 4,60-8,0-1,0 0,0-1,0-1,0-1,0-1,1 0,0-1,-1-1,2 0,-1-1,-23-15,30 14,1-1,0 1,0-2,1 1,0-1,1 0,0-1,1 0,0 0,1 0,0-1,0 0,1 1,1-2,0 1,1 0,-1-20,-3-25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7.0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71,'12'-11,"15"-5,14 1,11 4,9 2,5 4,2 2,2 2,-12 1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7.3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598 0,'0'3,"-1"0,1-1,-1 1,0-1,0 1,-1-1,1 1,0-1,-1 0,1 1,-1-1,0 0,0 0,0 0,0 0,-3 2,-7 8,-21 28,1 1,-44 79,-38 103,86-167,19-38,0 1,1 1,0 0,2 0,1 0,-5 27,10-42,0-1,0 0,0 1,0-1,1 1,-1-1,1 0,0 1,1-1,-1 0,1 0,-1 0,1 0,1 0,2 4,-2-5,1 0,-1 1,1-1,0-1,0 1,0-1,0 1,1-1,-1 0,1-1,-1 1,1-1,-1 0,1 0,0 0,9 0,5-1,0 0,0-1,-1 0,1-2,30-8,93-37,-18 6,-99 35,0 2,0 1,1 1,-1 1,1 1,0 1,35 5,-51-4,1 1,-1 0,1 0,-1 1,0 1,0 0,0 0,-1 1,1 0,-1 0,0 1,-1 0,1 1,-1 0,-1 0,1 1,-1 0,-1 0,1 1,6 11,-10-10,1 0,-1 0,-1 0,0 0,0 0,-1 1,0-1,-1 0,0 1,0-1,-1 0,-1 1,0-1,0 0,-1 0,0 0,-1 0,0-1,-9 15,0 1,-2-1,-1-1,-1 0,0-1,-2-1,-23 20,5-9,-3-1,0-3,-2-1,-81 39,38-30,-148 44,212-73,-1-2,0 0,0-2,0 0,0-1,0-1,-37-4,50 1,-1 0,0 0,1-1,-1 0,1-1,0 0,0 0,0-1,0 0,1-1,0 0,0 0,1 0,0-1,0-1,0 1,1-1,-10-16,-11-27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7.7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0,'11'0,"16"12,14 15,11 2,-2 9,1 8,3 9,4-6,4 0,2 4,2 4,1 3,-11-9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8.0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541 0,'-11'0,"-4"12,-10 3,-13 11,-12 13,4 10,-3 9,-3 5,-5 4,7 2,1 12,9 3,11-1,10-4,9-15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8.3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162 473,'-2'0,"0"-1,1 1,-1 0,0-1,0 1,0-1,1 1,-1-1,0 0,1 0,-1 0,0 1,1-2,-1 1,1 0,0 0,-1 0,1-1,0 1,0-1,0 1,0-1,0 1,0-1,0 0,0 1,1-1,-1 0,1 0,-1 1,1-1,0 0,-1 0,1 0,0 0,0 0,1 1,-1-1,1-2,-1-5,1 1,1-1,-1 1,1 0,1 0,-1 0,6-11,3 1,1 1,1 0,0 0,1 2,0-1,32-24,2 4,59-34,-80 54,0 1,1 2,0 1,1 1,30-7,-48 15,-1 0,1 1,0 1,-1 0,1 0,0 1,0 0,0 1,-1 0,1 1,0 0,-1 0,1 1,-1 1,0 0,0 0,13 9,-18-10,-1 1,1 0,-1 0,0 0,0 0,-1 1,1 0,-1 0,0 0,0 0,-1 0,1 0,-1 1,2 8,-2-3,0 0,-1 1,0-1,0 1,-2-1,-2 22,-5 5,-1-1,-1 0,-22 45,4-17,-4-1,-2-2,-3-2,-63 78,-200 206,259-300,-26 26,25-28,-59 79,95-114,2 1,-1 0,1 0,0 0,-5 15,9-21,-1-1,1 0,-1 1,1-1,0 0,-1 1,1-1,0 0,0 1,0-1,0 1,0-1,1 0,-1 1,0-1,1 0,-1 1,1-1,-1 0,1 0,-1 1,1-1,0 0,0 0,0 0,-1 0,1 0,0 0,0 0,1 0,-1 0,0 0,0-1,0 1,0 0,1-1,-1 1,0-1,1 0,-1 1,0-1,1 0,-1 0,2 1,19-1,0-1,0-1,-1-1,1-1,-1 0,0-2,30-12,22-4,-68 21,469-115,-330 78,-91 21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8.7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0 380,'0'-11,"0"-15,12-3,14 3,15-5,12 2,19-4,20 2,6-4,-2 3,5-3,-3 3,-7 8,-18 19,-23 10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9.0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91,'0'11,"0"16,12 3,14-4,16-6,21-18,13-10,4-14,12-4,1-8,-4 2,-5 5,-17-3,-20 3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9.4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28 269,'-1'-4,"1"1,-1-1,0 1,0 0,0 0,0-1,-1 1,1 0,-5-6,5 8,0 0,0-1,-1 1,1 0,0-1,1 1,-1-1,0 0,0 1,1-1,-1 0,0 1,1-1,0 0,-1 0,1 1,0-1,0 0,0 0,0 0,1 1,-1-1,0 0,1 0,-1 1,1-1,-1 0,1 1,0-1,0 0,0 1,0-1,0 1,0 0,0-1,0 1,1 0,1-2,8-5,1 0,1 0,-1 1,1 1,0 0,18-5,90-21,-52 16,-5-2,1 3,0 3,1 3,114-2,-173 11,1 1,0-1,0 2,0-1,0 1,-1 0,1 0,-1 1,9 4,-13-5,0 0,0 1,0-1,0 1,0-1,0 1,-1 0,0 0,1 0,-1 1,0-1,0 1,-1-1,1 1,-1-1,0 1,0 0,0 0,1 6,0 25,-2 0,-1 0,-2 0,-10 52,-1 12,4 5,4 0,5 0,22 191,-1-155,30 165,-41-269,-5-22,0 1,-1 0,0-1,-2 1,1 0,-2 0,0 0,-3 18,-6-4</inkml:trace>
  <inkml:trace contextRef="#ctx0" brushRef="#br0" timeOffset="1">498 1004,'11'-12,"15"-3,14-11,13-1,7 5,6-7,3 3,1-6,-1 2,1-4,-1 2,-1 8,-1-4,-11 3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09.7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597 135,'-7'2,"0"0,1 1,-1-1,1 1,-1 0,1 1,0 0,0 0,1 0,-9 8,-2 0,-29 24,1 2,2 1,1 3,3 1,1 2,3 1,1 2,3 1,2 1,2 2,2 1,2 0,-20 83,36-110,2 1,0-1,2 1,1 0,1 0,1-1,2 1,0 0,2-1,11 36,-12-48,1-1,0-1,1 1,1-1,0 1,0-2,1 1,1-1,0-1,0 1,1-2,0 1,1-1,0-1,0 0,1 0,0-1,1-1,-1 0,1-1,22 7,-9-7,1-1,-1 0,1-2,-1-1,1-2,-1 0,1-2,-1 0,0-2,0-1,27-10,-12 0,0-1,-1-1,-1-3,-1-1,66-51,-83 57,-2-2,0-1,0 0,-2-2,-1 0,0 0,-2-2,0 1,-2-2,0 0,-2 0,-1-1,0-1,-2 1,-1-1,5-50,-9 29,-1-1,-2 1,-3-1,-1 1,-3 0,-2 0,-1 1,-28-68,25 76,-1 1,-3 1,-39-62,48 85,0 1,-1 0,-1 0,0 1,-1 1,0 0,0 0,-1 1,0 1,-1 0,0 1,-26-10,-3 4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10.6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0 128,'92'-2,"141"-22,322-44,-535 65,65-11,112-3,-186 17,0 1,0 0,0 0,0 1,-1 0,1 1,15 5,-24-7,1 0,-1 0,1 1,-1-1,0 1,1-1,-1 1,0 0,0 0,0 0,0 0,0 0,-1 0,1 0,-1 1,1-1,-1 1,0-1,0 1,0-1,0 1,0 0,-1 0,1-1,-1 1,0 0,0 0,0-1,0 1,0 0,0 0,-1-1,-1 5,-9 25,-1-1,-2 0,-1-1,-29 43,10-17,10-13,-83 158,95-172,1 0,1 1,1 0,2 1,-5 40,6 168,8-173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11.00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1 163,'11'0,"15"0,15 0,11-12,20-3,9 0,13 3,3-8,-4 0,4 3,-2 5,-7-8,-17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11.3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750 9,'0'2,"0"-1,-1 1,1-1,-1 1,0 0,1-1,-1 1,0-1,0 0,0 1,0-1,0 0,0 1,-1-1,1 0,0 0,-1 0,-1 1,-33 19,25-16,-174 83,-33 19,192-92,1 1,0 2,1 0,2 2,0 0,-20 24,31-28,0-1,1 1,0 1,1-1,1 2,1-1,1 1,0 0,1 1,1-1,1 1,1 0,0 0,1 0,1-1,1 1,1 0,1 0,7 30,-6-34,1 1,0-1,1 0,1 0,0-1,1 0,0 0,1-1,1 0,0 0,1-1,0 0,1-1,0-1,1 0,0 0,1-2,0 1,0-2,0 0,1 0,0-2,17 5,0-3,1-2,-1-1,1-2,0 0,0-3,0-1,0-1,-1-2,0-1,0-1,0-2,41-18,-52 18,-2-1,1-1,-2 0,1-2,-2 0,0-1,0-1,20-23,-25 23,-2 1,0-1,0-1,-2 0,1 0,-2 0,-1-1,0 0,-1-1,0 1,1-23,-3 14,-2-1,-1 1,-1-1,-1 0,-2 1,0 0,-2 0,-1 0,-20-49,8 35,-1 0,-2 1,-1 1,-3 1,-34-40,52 69,0-1,0 1,-1 1,0-1,0 2,0-1,-1 1,0 1,-1-1,1 2,-1 0,-15-4,-22-2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11.7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0 162,'3'40,"2"0,1 0,2-1,2 0,2 0,19 43,-5-9,-26-73,17 44,-7-29,-9-15,-1 0,0 0,0 0,1 0,-1 0,0 0,0 0,1-1,-1 1,0 0,1 0,-1 0,0 0,0 0,1 0,-1 0,0-1,0 1,1 0,-1 0,0 0,0 0,0-1,1 1,-1 0,0 0,0-1,0 1,0 0,0 0,0-1,1 1,-1 0,0 0,0-1,0 1,0 0,0-1,0 1,0 0,0 0,0-1,0 1,0 0,0-1,-1 1,5-29,0-52,-4 48,6-47,4 25,2 0,3 0,39-95,-27 104,-7 28,-19 18,-1 0,1 0,0-1,0 1,-1 0,1 0,0 0,0 0,0 0,-1 0,1 0,0 0,0 0,-1 1,1-1,0 0,0 0,-1 1,1-1,0 0,-1 1,1-1,0 1,-1-1,1 1,0-1,0 2,9 12,-1 1,0 0,-1 1,0 0,-2 0,0 1,-1-1,4 20,2 30,4 15,-13-74,0-1,0 1,1-1,0 0,0 0,1 0,-1-1,1 1,8 7,-10-10,0-1,0 0,1-1,-1 1,1 0,-1-1,1 1,0-1,-1 0,1 0,0 0,0 0,0-1,0 1,0-1,0 1,0-1,0 0,0 0,0-1,0 1,0-1,0 1,0-1,-1 0,1 0,0 0,0 0,-1-1,1 1,0-1,3-3,8-5,-1-1,0-1,-1 0,16-20,-17 19,30-35,44-48,-76 87,1 0,0 1,1 0,-1 1,1 0,1 0,14-5,-24 11,0 0,0 0,0 0,0 1,0-1,1 0,-1 1,0 0,0 0,0-1,0 1,1 0,-1 1,0-1,0 0,0 1,0-1,0 1,1 0,-1-1,0 1,0 0,-1 0,1 0,0 1,0-1,0 0,-1 1,1-1,-1 1,1 0,-1-1,0 1,0 0,1 0,-1 0,0 0,-1 0,2 2,0 4,1 0,-2 0,1 1,-1-1,0 0,-1 1,0-1,-2 17,-10 39,-3-2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12.17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73 168,'-1'5,"0"1,0 0,0 0,-1-1,0 1,0-1,-4 9,-5 13,-1 16,1 1,3 1,-5 79,11 142,4-164,0 177,-2-295,-2-85,5 0,25-163,-7 176,55-146,-55 182,3 1,2 1,63-92,-86 138,1-1,-1 1,1 0,0 0,0 1,0-1,1 1,-1 0,1 0,0 0,0 1,0-1,0 1,8-2,-10 4,0-1,0 1,0 0,1 0,-1 0,0 1,0-1,0 1,0 0,0 0,0 0,-1 0,1 0,0 0,0 1,-1 0,1-1,-1 1,1 0,-1 0,0 0,0 1,0-1,0 1,0-1,0 1,1 2,4 9,0 0,-1 1,0-1,-1 1,-1 0,-1 1,0-1,-1 1,0-1,-1 28,-2-12,-2-1,0 0,-2 0,-15 49,13-58,-2 0,0 0,-2-1,0 0,-17 23,21-33,-1 0,0 0,-1 0,0-2,0 1,-1-1,0 0,-1-1,1 0,-22 9,29-14,0-1,0 0,0 0,0 0,-1-1,1 1,0-1,-1 0,1 0,0 0,-1 0,1-1,0 1,0-1,-1 0,1 0,0 0,0 0,0 0,0-1,0 0,-4-3,-19-19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12.5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0,'0'721,"0"-708,-1-8,1 0,0 0,0 0,0 0,1 0,-1 0,1 0,0 0,1 0,-1-1,1 1,3 6,-4-10,-1-1,1 1,-1-1,0 1,1-1,-1 0,1 1,-1-1,1 0,0 1,-1-1,1 0,-1 0,1 0,-1 0,1 1,0-1,-1 0,1 0,-1 0,1 0,0 0,-1 0,1-1,-1 1,1 0,0 0,-1 0,1 0,-1-1,1 1,-1 0,1-1,0 0,19-16,-17 13,68-75,-38 40,1 2,47-38,-68 64,0 2,0 0,1 0,1 1,-1 1,1 1,0 0,1 0,0 2,-1 0,18-2,-25 5,1 0,0 1,-1 0,1 1,0-1,-1 2,1-1,-1 1,1 1,-1-1,0 1,0 1,0-1,0 2,-1-1,1 1,-1 0,-1 0,1 1,-1 0,1 0,-2 0,7 9,7 14,-1 1,-1 0,-2 1,18 52,7 13,6 14,-31-63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12.8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10 333,'-10'-3,"18"-5,25-8,3 6,0 1,59-7,-22 5,1123-139,-1184 149,867-41,-548 34,-242 5,173-30,-234 25,-20 3,-12 0,-18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13.2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1 275,'17'0,"384"-12,918-158,-1075 130,363-13,-564 53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22.6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29 297,'-1'0,"0"0,0 0,0 0,0 0,0 0,0 1,0-1,0 0,0 1,0-1,0 0,0 1,0-1,0 1,0-1,0 1,0 0,0-1,1 1,-1 0,0 0,0 0,1-1,-1 1,1 0,-1 0,0 2,0 0,0 0,1 0,-1 1,1-1,0 0,-1 0,2 1,-1-1,1 5,3 10,0-1,11 28,-12-37,15 48,-3 1,-2 0,-3 1,5 90,-13 239,-5-243,1-263,-2 26,5 1,15-113,8 57,26-134,-35 222,1 2,43-98,-54 146,-1 1,2-1,-1 1,1 0,1 1,0-1,0 1,0 1,1-1,0 1,10-6,-12 9,0 1,0 0,0 0,0 1,0 0,0 0,0 0,1 1,-1 0,1 0,-1 1,1 0,0 0,-1 0,1 1,-1 0,1 0,-1 0,7 3,-2 0,0 0,0 1,-1 0,0 1,0 0,0 1,-1 0,0 0,0 1,0 0,12 16,-12-11,0 1,-1 0,0 0,-1 1,-1 0,0 0,5 25,-1 14,-3 0,-2 0,-5 107,0-149,-6 123,3 128,5-241,1-1,1 0,0 1,9 20,-10-33,0 0,1-1,0 1,0-1,1 0,0 0,1-1,0 1,0-1,0 0,11 8,18 7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23.0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 1,'-11'0,"-4"0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23.3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0,'0'12,"0"3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23.72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50 0,'-2'1,"-1"-1,1 1,0 0,0-1,-1 1,1 0,0 0,0 1,0-1,0 0,1 1,-1-1,0 1,1-1,-1 1,0 0,1 0,0 0,0 0,-1 0,1 0,0 0,0 0,1 0,-1 0,0 1,1-1,0 0,-1 0,1 4,-2 7,1-1,0 0,1 0,1 19,6 8,1-1,23 62,3 13,-1 21,-5 2,15 221,-43-63,-1-236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24.1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4 470,'0'0,"0"0,0 0,0 0,0 0,0 0,0 0,0-1,0 1,0 0,0 0,1 0,-1 0,0 0,0-1,0 1,0 0,0 0,0 0,0 0,0 0,0-1,0 1,-1 0,1 0,0 0,0 0,0 0,0-1,0 1,0 0,0 0,0 0,0 0,0 0,0 0,-1-1,1 1,0 0,0 0,0 0,0 0,0 0,0 0,-1 0,1 0,0 0,0 0,0 0,0 0,0 0,-1 0,1 0,0 0,0 0,0 0,0 0,-1 0,1 0,0 0,21-13,36-12,97-18,288-41,-336 67,2376-255,-1661 261,-803 12,-22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1:24.4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0 527,'129'-5,"178"-30,162-50,-305 53,1462-232,-1330 233,117-20,-351 38,-27 2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54.5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0,'11'0,"15"0,15 0,11 11,9 4,-7 11,0 12,1 0,-8-7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54.9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393 0,'-11'0,"-4"11,-11 4,-12 11,-11 1,3 7,-2-2,-4 5,-6-4,9-8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55.5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74 243,'1'-11,"0"0,1 0,1 0,0 0,0 0,1 1,0-1,1 1,0 0,1 1,0-1,0 1,1 0,0 0,9-7,-10 9,1 1,0-1,0 1,1 0,-1 1,1 0,0 0,1 1,-1 0,1 0,0 1,0 0,0 1,0 0,0 0,1 1,-1 0,10 1,-16 0,-1 0,1 0,0 1,-1-1,1 1,-1 0,1 0,-1 0,1 0,-1 0,0 0,0 1,1-1,-1 1,0-1,0 1,-1 0,1 0,0 0,2 4,-2-3,-1 1,1 0,-1-1,0 1,0 0,-1 0,1 0,-1 0,0 0,0 0,0 0,-1 5,-2 7,0-1,-1 1,-1-1,-1-1,-14 28,5-16,-2 0,0-2,-2 0,-30 30,-96 77,94-87,30-17,18-16,18-12,39-14,1 1,0 3,1 3,111-3,-143 11,0-1,-1-1,31-8,-9-4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57.8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339 1,'-3'0,"1"0,-1 1,1-1,-1 1,1 0,0 0,-1 0,1 0,0 0,0 1,0-1,0 0,0 1,0 0,0-1,0 1,-1 2,-28 40,23-30,-40 57,2-2,-55 107,90-153,1 0,1 1,1 0,1 0,1 1,1-1,2 1,0 1,2 29,1-50,0 1,0 0,1-1,0 1,0 0,1-1,-1 1,1-1,0 0,1 0,-1 0,1 0,0 0,0 0,1-1,0 1,-1-1,1 0,1 0,-1 0,0-1,1 0,0 0,0 0,0 0,0-1,0 1,1-1,-1-1,0 1,9 0,3 1,1-2,0 0,-1-1,1 0,0-2,-1 0,1-1,33-10,-2-1,1 1,88-8,-82 16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58.1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140 0,'-12'0,"-3"11,-11 4,-1 11,5 11,5 12,6 9,5 5,3 4,3 2,0 1,1-1,0 0,0-1,0-1,11-11,3-16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58.4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209 104,'0'-1,"0"0,0 0,0 0,0 0,0-1,0 1,0 0,0 0,0 0,-1 0,1 0,0 0,-1 0,1 0,-1 0,1 0,-1 0,0 0,1 0,-1 0,0 0,0 0,-1-1,1 2,0 0,0-1,-1 1,1 0,0 0,0 0,0 0,-1 0,1 1,0-1,0 0,0 0,0 1,0-1,0 1,0-1,0 1,-2 1,-4 2,1 0,0 1,0 0,1 0,-1 1,-4 6,-6 11,1 1,1 1,2 0,0 0,1 1,2 1,1 0,-7 41,7-19,3 0,1 0,3 0,6 53,-4-90,0 0,2 0,-1 0,1-1,1 1,0-1,0 1,1-1,1 0,0-1,9 12,-12-18,0 0,1 0,-1-1,1 0,0 1,-1-2,2 1,-1 0,0-1,0 0,1 1,-1-2,1 1,0-1,0 1,-1-1,1-1,0 1,0-1,0 1,0-1,0-1,0 1,0-1,0 0,-1 0,1 0,0-1,8-3,0-2,0 0,0-1,-1-1,0 1,0-2,-1 0,0 0,-1-1,0 0,16-25,-8 8,-2 0,0-2,21-58,-25 54,-2 0,-2-1,-1 1,-1-2,1-54,-6 75,-2 1,1-1,-2 1,0 0,-1 0,0 0,-1 0,0 0,-1 0,-1 1,0 0,-1 0,-1 1,0 0,0 0,-14-14,-16-10,4 6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59.0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57,'0'577,"3"-627,2-1,2 1,2 0,3 1,2 0,2 1,2 0,46-85,-58 122,0 1,1 0,0 0,1 1,0 0,0 0,1 1,11-9,-18 15,0 1,0 0,1-1,-1 1,0 0,1 0,-1 0,0 1,1-1,-1 1,1-1,-1 1,1 0,-1 0,1 0,-1 0,1 0,3 1,-3 1,0-1,0 1,-1 0,1 0,0 0,-1 0,0 0,1 1,-1-1,0 1,0-1,0 1,-1 0,1 0,-1-1,1 1,-1 1,1 4,6 18,-2 1,-1 0,-2 1,0-1,-2 1,-3 40,2-60,0 2,1-13,5-23,1 12,0 0,0 1,1 0,1 0,0 1,1 1,1-1,-1 1,2 1,-1 0,1 1,1 0,0 1,0 0,1 1,23-9,-34 15,0 0,0 0,0 0,0 1,1-1,-1 1,0-1,0 1,0 0,0 1,1-1,-1 0,0 1,0 0,0 0,0 0,0 0,0 0,0 0,-1 1,1 0,0-1,-1 1,1 0,-1 0,0 0,1 1,-1-1,0 1,0-1,-1 1,1-1,1 4,3 10,0-1,-1 1,0-1,-2 1,3 23,6 20,-11-56,9 22,-10-25,0 1,0 0,1-1,-1 1,0-1,1 1,-1-1,0 1,1-1,-1 1,1-1,-1 1,1-1,-1 0,1 1,-1-1,1 0,-1 1,1-1,0 0,-1 0,1 1,-1-1,1 0,0 0,-1 0,1 0,0 0,-1 0,2 0,8-9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59.3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2:59.6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0 468,'0'11,"0"16,0 13,0 13,0 8,0 5,0 2,0 2,12-11,2-28,1-18</inkml:trace>
  <inkml:trace contextRef="#ctx0" brushRef="#br0" timeOffset="1">402 1,'0'941,"0"-917,-2 0,0-1,-2 1,0 0,-11 30,0-12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00.0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0 438,'13'-1,"0"-1,0 0,0-1,-1 0,1-1,-1-1,0 0,0 0,0-1,-1-1,0 0,0-1,-1 0,18-17,-5 1,0 0,-1-2,-2 0,29-50,-42 64,0-1,-2 0,0 0,0 0,4-21,-9 30,1 1,-1-1,0 1,1-1,-2 1,1-1,0 0,-1 1,1-1,-1 1,-3-7,3 8,0 0,0 1,0-1,0 1,-1-1,1 1,0 0,-1-1,1 1,-1 0,0 0,1 0,-1 0,0 0,0 0,0 1,0-1,1 1,-1-1,0 1,0 0,0-1,-3 1,-2 1,0-1,1 1,-1 1,0-1,0 1,1 0,-1 1,1-1,0 1,0 1,0-1,0 1,0 0,1 0,0 1,-6 5,-4 5,1 1,0 0,2 0,-14 23,14-18,1 1,1 0,2 0,0 1,1 1,1-1,1 1,-2 33,6-41,0 0,1 0,0 0,2 0,0 0,0 0,2 0,0-1,1 1,0-1,1 0,1-1,13 22,-16-30,2 1,-1-1,1 0,0 0,0 0,1-1,0 0,0 0,0-1,0 0,1 0,8 3,-3-3,0 0,0-2,0 1,0-1,0-1,0-1,14 0,7-3,0-2,0-1,-1-2,64-24,-22 2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00.3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415 3,'-57'-1,"21"-1,0 2,-57 8,84-7,0 1,1 0,-1 0,1 1,0 0,0 0,0 1,0 0,1 1,-1 0,1 0,0 0,1 1,-1 0,-9 11,15-15,-1 0,0 1,1-1,-1 0,1 1,0-1,0 1,0-1,0 1,0-1,1 1,-1 0,1-1,0 1,-1 0,1-1,1 1,-1 0,0 0,1 3,1-2,-1-1,1 1,0-1,0 0,0 0,1 1,-1-1,1-1,0 1,-1 0,1-1,6 4,7 4,1-1,0 0,1-2,27 9,-5-3,-16-7,1 2,-2 1,0 0,0 2,27 17,-45-25,0 1,-1 0,1-1,-1 2,0-1,0 0,0 1,-1 0,0 0,1 0,-2 0,1 1,-1-1,0 1,0-1,0 1,-1 0,0 0,0 0,0 0,-1-1,0 1,0 0,-1 0,1 0,-1 0,-3 9,0-2,-1 0,0-1,-1 0,0 0,0-1,-2 1,1-2,-2 1,1-1,-19 17,14-15,0-1,-1 0,-1 0,0-2,0 0,-1-1,-26 11,36-17,0 0,0 0,-1-1,1 1,-1-1,1-1,-1 1,1-1,-1 0,1-1,-1 1,1-1,-1-1,1 1,-1-1,1 0,0-1,0 1,0-1,1 0,-1-1,1 1,-1-1,1 0,0-1,0 1,1-1,0 0,0 0,0 0,0-1,1 1,-1-1,-3-11,-10-42,8 1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00.72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0,'0'0</inkml:trace>
  <inkml:trace contextRef="#ctx0" brushRef="#br0" timeOffset="1">134 869,'12'0,"3"12,0 2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03.4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48 324,'0'-11,"1"1,1-1,0 0,0 1,1 0,1-1,-1 1,2 1,-1-1,2 0,10-14,6-6,53-53,-67 75,0 1,1 0,-1 0,2 1,-1 0,1 1,-1 0,2 0,-1 1,0 0,19-3,-26 6,1 0,0 1,0 0,-1-1,1 1,0 1,0-1,0 0,-1 1,1 0,0 0,-1 0,1 0,-1 1,1-1,-1 1,0 0,1 0,-1 0,0 0,0 1,-1-1,1 1,0 0,-1 0,0 0,1 0,-1 0,0 0,-1 1,1-1,-1 1,1-1,-1 1,0-1,1 7,1 8,-1 1,0 0,-2-1,0 1,-1 0,-1-1,0 1,-10 34,-58 149,46-141,-131 278,19-46,131-282,0 0,0 0,1 1,0 0,0-1,2 1,-1 1,1-1,0 15,2-26,0 0,0 0,0-1,0 1,0 0,1 0,-1-1,0 1,0 0,0-1,1 1,-1 0,0-1,1 1,-1 0,0-1,1 1,-1-1,1 1,-1-1,1 1,-1-1,1 1,0-1,-1 1,1-1,0 0,-1 1,1-1,0 0,-1 1,1-1,0 0,-1 0,1 0,0 0,0 0,-1 0,1 0,0 0,0 0,-1 0,1 0,0 0,-1-1,1 1,0 0,-1 0,1-1,0 1,-1 0,1-1,0 1,-1-1,1 1,-1-1,1 1,0-2,39-34,-34 30,14-13,111-105,-111 107,1 1,1 1,0 1,40-19,-49 29,0 0,0 1,0 1,0 0,0 1,0 0,1 1,-1 0,0 1,21 4,-15-2,0-1,0-1,29-2,-11-6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03.8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1,'0'914,"3"-905,7-17,11-26,-17 28,55-105,-44 77,2 1,1 0,2 2,1 0,43-47,-59 72,0 2,1-1,0 1,0 0,0 0,0 0,1 1,-1 0,1 0,0 1,0 0,0 0,0 0,0 1,0 0,9 0,-10 2,0 0,0 0,0 0,-1 0,1 1,0 0,-1 0,1 1,-1-1,1 1,-1 1,0-1,0 1,-1-1,1 2,-1-1,0 0,0 1,5 7,-2-2,0 1,-1 1,0-1,-1 1,-1 0,1 0,-2 0,3 13,-1 13,2 50,-5-56,0 0,10 42,-12-72,1 0,-1 0,0-1,1 1,0 0,-1 0,1-1,0 1,0 0,0-1,0 1,0-1,0 1,0-1,1 1,1 1,-2-3,0 0,-1 0,1 0,0 0,0 0,-1 0,1 0,0 0,0 0,-1 0,1 0,0 0,-1-1,1 1,0 0,-1 0,1-1,0 1,-1-1,1 1,-1 0,1-1,0 1,-1-1,1 0,-1 1,1-1,5-7,-1 0,0 0,0-1,6-15,8-24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04.45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72 103,'-2'26,"-1"-1,-1 1,-1-1,-10 28,-9 50,6 146,18-326,5-210,5 225,6 35,-16 27,1-1,0 0,0 1,-1-1,1 1,0 0,0-1,0 1,0-1,0 1,-1 0,1 0,0 0,0-1,0 1,0 0,0 0,0 0,0 1,0-1,0 0,0 0,0 0,0 1,-1-1,3 1,5 4,-1-1,1 2,-1-1,0 1,0 0,6 8,35 27,-39-35,1 0,0-1,-1-1,2 1,-1-2,0 1,1-2,0 1,-1-1,1-1,0 0,21-1,-16-2,-1 0,0-2,0 0,0 0,0-2,0 1,-1-2,19-11,116-82,-25 14,-114 80,1 0,-1 0,1 1,1 1,-1-1,1 2,-1 0,22-3,-26 5,0 1,-1 1,1-1,0 1,-1 0,1 0,-1 1,1 0,-1 0,0 0,1 1,-1 0,0 0,-1 1,1-1,-1 1,7 6,3 6,-1-1,0 2,-1 0,-1 0,0 2,-2-1,0 1,-1 1,11 34,-11-25,-2 1,0-1,-2 1,-2 1,0-1,-3 40,-1-56,-1 0,-1-1,0 1,-1 0,0-1,-1 0,0 0,-1 0,-1-1,0 0,0 0,-1-1,-12 13,14-17,0-1,0 0,0 0,-1-1,0 0,0 0,-1 0,1-1,-1 0,0-1,0 1,-1-2,1 1,0-1,-1 0,1-1,-1 0,0 0,1-1,-1 0,0-1,-11-1,0-4,0 0,1-1,0 0,0-2,0 0,1-1,-33-25,7-3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05.6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132 161,'-18'6,"2"0,15-6,1 0,0 0,-1 0,1-1,0 1,-1 0,1 0,0 0,-1 0,1-1,0 1,0 0,-1 0,1-1,0 1,0 0,0 0,-1-1,1 1,0 0,0-1,0 1,0 0,-1-1,1 1,0 0,0-1,0 1,0 0,0-1,0 1,0 0,0-1,0 1,0 0,0-1,0 1,0 0,1-1,-1 1,0 0,0-1,0 1,3-10,1 1,0 0,0 0,0 0,1 1,1 0,-1 0,1 0,1 0,-1 1,1 0,0 0,1 1,0 0,0 1,15-9,-17 11,0-1,0 2,1-1,-1 1,1 0,0 0,0 1,0-1,-1 2,1-1,9 1,-12 0,0 1,0 0,0 0,0 0,0 0,0 1,0-1,0 1,-1 0,1 0,-1 1,1-1,-1 1,0 0,0-1,0 1,0 1,-1-1,5 6,-3-2,-1 0,0 0,0 0,0 0,-1 1,0-1,-1 1,1 0,-2-1,1 1,-1 0,0 0,0 0,-1-1,-3 14,-3 10,-2 0,-19 45,14-41,1 1,-2-1,-1-1,-2 0,-2-1,0-1,-2-1,-2-1,-38 38,58-64,0 0,0 0,-1 0,1-1,-1 0,0 0,0 0,0 0,-1-1,-8 3,12-4,0-1,0 0,0 0,1 0,-1 0,0-1,0 1,0 0,0-1,0 0,1 1,-1-1,0 0,0 0,1 0,-1 0,1 0,-1 0,1 0,-1 0,1-1,0 1,-1-1,1 1,0-1,0 1,0-1,0 0,0 0,1 1,-1-1,1 0,-1 0,1 0,-1-2,-1-5,0 1,0-1,1 0,0 0,1 0,0 0,0 1,1-1,0 0,0 0,1 1,1-1,-1 0,1 1,1 0,-1 0,1 0,1 0,-1 1,11-12,-11 13,1 1,0 0,0 1,0-1,1 1,-1 0,1 0,0 1,0-1,0 2,1-1,-1 0,1 1,-1 1,1-1,0 1,0 0,0 0,-1 1,1 0,0 0,0 1,0 0,0 0,0 0,-1 1,9 3,9 6,-1 1,0 2,-1 0,35 29,-22-16,-16-12,3 1,-1 0,2-1,0-1,25 10,-41-21,0 0,0-1,0 0,0-1,1 1,-1-1,0-1,1 1,-1-1,1-1,-1 1,0-1,1 0,-1-1,0 0,0 0,0-1,0 1,8-6,26-19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06.0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344 50,'0'-3,"-1"1,0 0,1 0,-1 0,0 0,0 0,0-1,0 2,0-1,-1 0,1 0,-1 0,1 1,-1-1,1 0,-1 1,0 0,0-1,0 1,0 0,0 0,0 0,0 0,0 0,0 1,-1-1,1 1,-4-1,-1-1,0 1,0 0,0 0,0 1,0 0,0 0,0 0,-11 3,9 1,0 0,0 0,0 1,1 0,-1 0,1 1,0 0,1 1,-1 0,1 0,1 0,-1 1,-6 12,0-1,1 1,1 1,1 0,-13 38,13-21,1-1,3 1,0 0,3 1,1-1,2 0,5 42,-4-74,-1 0,1 0,0 0,1-1,0 1,-1 0,2-1,-1 1,1-1,0 0,0 0,0 0,1 0,7 9,-7-12,0 1,0 0,0-1,0 0,1 0,-1 0,1 0,-1-1,1 0,-1 0,1 0,0 0,-1-1,1 0,0 0,0 0,-1 0,1-1,6-1,5-2,1-2,-1 1,0-2,0 0,-1-1,0-1,0 0,-1-1,0 0,-1-1,0-1,-1 0,12-16,-10 13,-1-1,-1-1,-1 0,-1-1,0 0,-1-1,-1 0,-1 0,-1-1,8-36,-13 40,0 0,-1 1,-1-1,0 0,-1 1,-1-1,0 1,-1 0,-1 0,0 0,-1 1,-1 0,0 0,-1 0,0 1,-1 0,-1 0,-13-12,-12-6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06.8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1 115,'0'232,"3"-218,5-23,6-26,-3 0,-3 10,18-45,-23 64,0 1,0-1,1 0,-1 1,1-1,1 1,-1 0,1 1,0-1,0 1,0 0,8-5,-10 8,-1 0,0 0,0 0,0 0,1 0,-1 1,0-1,1 1,-1 0,0-1,1 1,-1 0,1 1,-1-1,0 0,1 1,-1-1,0 1,1 0,-1-1,0 1,0 0,0 0,0 1,0-1,0 0,3 3,4 5,-1 0,0 0,-1 1,10 16,-12-18,-1-1,1 1,1-1,0-1,12 13,-16-18,-1 0,0 0,1-1,-1 1,1 0,-1-1,1 1,-1-1,1 0,-1 1,1-1,0 0,-1 0,1 0,0 0,-1 0,1-1,-1 1,1 0,-1-1,1 1,-1-1,1 1,-1-1,1 0,-1 0,0 0,1 1,-1-1,0-1,0 1,1 0,-1 0,1-2,4-5,0 1,-1-2,0 1,6-13,-8 14,74-162,-77 168,0 1,1 0,-1 0,0 0,0-1,0 1,0 0,0 0,0 0,1 0,-1-1,0 1,0 0,0 0,0 0,1 0,-1 0,0 0,0 0,1-1,-1 1,0 0,0 0,0 0,1 0,-1 0,0 0,0 0,0 0,1 0,-1 0,0 0,0 0,1 0,-1 1,0-1,0 0,0 0,1 0,-1 0,0 0,0 0,0 0,1 1,-1-1,0 0,0 0,0 0,0 0,0 1,1-1,-1 0,0 0,0 1,12 20,7 29,-8-11,-3 1,-1 1,2 73,-6-55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07.20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27,'0'-12,"0"-2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07.5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0 601,'0'12,"0"14,12 4,2 7,1 9,-4 9,9-7,0-10</inkml:trace>
  <inkml:trace contextRef="#ctx0" brushRef="#br0" timeOffset="1">268 0,'0'11,"0"16,0 13,11 13,4 8,-1 5,-2 3,-4 0,-3 1,-2-1,-2-1,-1 0,11-12,4-15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07.8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142 304,'1'-3,"0"-1,1 1,-1 0,1-1,0 1,0 0,0 0,1 0,-1 1,1-1,-1 0,1 1,0 0,0-1,0 1,0 0,0 1,1-1,3-1,9-7,2-3,8-4,0-2,27-26,-49 42,1-1,-1 0,0-1,0 1,-1-1,0 0,1 0,-1 0,-1 0,1 0,-1-1,0 1,0-1,-1 1,1-1,-1 0,-1 0,1-10,-1 14,0 1,0-1,-1 0,1 0,-1 0,1 1,-1-1,1 0,-1 1,0-1,0 1,0-1,0 1,0-1,0 1,0 0,-1-1,1 1,0 0,-1 0,1 0,-1 0,-2-1,1 1,0 0,0 0,-1 1,1-1,0 1,0 0,-1 0,1 0,0 1,0-1,-1 1,-2 0,-7 3,1 0,0 1,1 1,-1 0,-18 12,11-3,1 0,0 1,1 1,1 1,1 0,0 2,1-1,1 1,1 1,1 1,1-1,1 2,1-1,1 1,1 0,0 1,2-1,1 1,1 0,1 24,1-42,1 0,-1 0,1 0,0 0,1 0,-1 0,1-1,1 1,-1-1,1 1,0-1,0 0,0 0,1 0,-1 0,1-1,0 0,1 0,-1 0,1 0,0 0,0-1,0 0,0 0,1 0,7 2,0-1,0 0,0-2,1 1,-1-2,0 1,1-2,-1 0,0-1,1 0,23-5,22-10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08.2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197 1,'-2'0,"0"0,-1 1,1 0,0-1,0 1,0 0,0 0,0 0,0 0,0 1,1-1,-1 0,0 1,1 0,-1-1,1 1,-1 0,1-1,0 1,0 0,0 0,0 0,0 0,0 0,0 1,1-1,-1 0,1 0,-1 3,-1 4,1 0,0 0,0 0,1 1,0-1,2 9,4 10,1 0,2 0,21 46,-15-39,17 57,-29-81,-1 0,0 0,-1 0,0 1,0-1,-2 0,1 1,-1-1,-4 18,3-23,0 0,0-1,0 1,-1 0,0 0,0-1,0 0,0 0,-1 0,0 0,0 0,-1-1,1 1,-1-1,0-1,0 1,0-1,-1 1,-9 3,11-6,0 1,0-1,0 0,-1-1,1 1,-1-1,1 0,0 0,-1 0,1 0,-1-1,1 0,0 0,0 0,-1 0,1-1,0 1,0-1,0 0,0 0,1-1,-1 1,1-1,-1 0,1 0,0 0,0 0,-3-5,-23-40,9-3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08.5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1,'0'11,"0"5</inkml:trace>
  <inkml:trace contextRef="#ctx0" brushRef="#br0" timeOffset="1">69 804,'0'11,"0"16,0 2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08.8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1,'0'11,"0"16,0 13,0 13,0 8,0 5,0 2,0 2,0 0,0-1,0 0,0-1,0-1,0-11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09.2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1,'3'0,"-1"1,0 0,1-1,-1 1,0 0,0 0,0 1,0-1,0 0,0 1,0-1,0 1,-1-1,1 1,0 0,-1 0,0 0,1 0,-1 0,0 0,0 0,0 0,0 1,0-1,-1 0,2 5,12 70,-13-69,5 82,-6 109,3 51,-3-238,2 1,0-1,0 1,1-1,6 17,-8-28,-1 1,1 0,0-1,0 1,-1 0,1-1,0 0,0 1,1-1,-1 1,0-1,0 0,1 0,-1 0,1 0,-1 0,1 0,-1 0,1 0,-1 0,1-1,0 1,-1-1,1 1,0-1,0 0,-1 1,1-1,0 0,0 0,0-1,-1 1,1 0,0 0,0-1,-1 1,1-1,0 0,-1 1,1-1,-1 0,1 0,-1 0,1 0,-1 0,0 0,2-2,5-3,0-1,0 0,-1-1,0 1,0-1,-1-1,10-16,31-75,-36 73,30-51,-38 74,-1 0,1 0,1 0,-1 0,0 1,1-1,0 1,5-4,-8 7,0 0,0-1,0 1,0 0,0-1,0 1,0 0,0 0,0 0,0 0,0 0,0 0,0 0,0 0,0 0,0 0,0 1,-1-1,1 0,0 1,0-1,0 1,0-1,0 1,0-1,-1 1,1-1,0 1,0 0,-1 0,1-1,0 1,-1 0,1 0,-1 0,1 0,-1 0,0 0,1-1,-1 1,0 0,1 0,-1 0,0 2,5 14,-1 0,-1 0,-1 1,0 0,-2 28,0-38,0 24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09.5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0 244,'0'12,"0"14,0 15,0 12,0-15,12-25,3-26,0-22,-3-17,8 1,0-3,8-3,11-3,11 8,7 14,-6 24,-11 14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16.7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15 41,'0'-11,"-11"-4,7 1,16 13,17 8,15 2,12 0,7-2,5-2,1-2,-10-1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17.1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 0,'-12'0,"-3"0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17.4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17.7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0 104,'19'-17,"0"2,1 0,28-16,-41 27,-1 1,1-1,0 2,0-1,0 1,0 0,0 0,1 1,7-1,-13 2,1 0,-1 0,0 0,0 0,0 0,0 1,1-1,-1 1,0 0,0 0,0-1,0 1,0 0,-1 1,1-1,0 0,0 0,-1 1,1-1,-1 1,1 0,-1-1,1 1,-1 0,0 0,0 0,0 0,0 0,0 0,-1 0,1 0,-1 0,1 0,-1 0,1 4,-1 10,0 0,-1 0,0 0,-2 0,0 0,0 0,-2-1,0 0,-12 27,-13 47,29-85,0 0,0 0,0 1,1-1,0 0,0 0,0 0,0 1,1-1,0 0,0 0,0 0,0 0,1 0,-1 0,1 0,2 4,0-3,1 1,-1-1,1 0,0 0,0 0,0-1,1 0,-1 0,12 5,3 1,0-2,0-1,1 0,0-2,40 6,-48-10,1 1,0-2,0 0,0 0,0-2,16-2,13-10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19.0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0,'0'12,"0"14,0 16,0 10,0 9,0 16,0 7,0 0,0-3,0 8,0 0,0-3,0-6,0-5,0-4,0-13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19.45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274 141,'0'-9,"-1"1,0-1,-1 0,0 0,0 1,-1-1,0 1,0 0,-1 0,0 0,-9-13,11 18,0 1,0 0,1 0,-1 0,-1 0,1 1,0-1,0 1,0-1,-1 1,1 0,-1 0,1 0,-1 0,0 0,1 0,-5 0,4 1,0 1,0-1,-1 1,1 0,0 0,0 0,0 0,0 0,0 1,0-1,0 1,0 0,1 0,-1 0,1 0,-1 0,1 0,-3 4,-8 10,1 1,0 1,1 0,1 0,1 1,0 0,1 0,2 1,0 0,-4 26,-1 19,-5 131,15-159,2-1,2 1,1-1,2 0,1 0,2 0,14 35,-15-52,0-2,1 1,0-1,2 0,0-1,18 20,-20-26,1-1,-1 0,2-1,-1 0,1-1,0 0,0-1,1 0,0-1,18 6,-19-8,0 0,1-1,-1-1,1 0,-1 0,1-1,-1-1,1 0,-1 0,0-1,1 0,-1-1,0-1,0 0,-1 0,1-1,-1 0,0-1,0 0,-1 0,0-1,0-1,0 0,-1 0,13-16,-6 5,-1-1,-1 0,-1-1,0 0,-2-1,-1 0,0-1,-2 0,0 0,-2 0,4-37,-6 35,-2 0,0 0,-2 0,-1 0,-1 0,-1 0,-1 0,-1 1,-1 0,-1 0,-2 0,0 1,-1 1,-1 0,-2 0,0 2,-1-1,-1 2,-28-27,-34-25,43 46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0.0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81,'1'5,"0"0,0 1,1-1,0 0,0 0,0-1,0 1,6 8,11 26,-11-3,-1 2,-2-1,1 44,-5-65,-2-63,6-63,-3 87,1 1,1 0,1-1,1 1,0 1,16-33,-21 51,1 0,0 0,0 0,0 0,0 0,1 1,-1-1,1 1,0-1,-1 1,6-3,-7 5,0-1,0 1,0 0,0 0,0 0,0 0,0-1,0 2,0-1,0 0,0 0,0 0,1 0,-1 1,0-1,0 1,0-1,-1 0,1 1,0 0,0-1,0 1,0-1,0 1,-1 0,1 0,0 0,0-1,-1 1,1 0,-1 0,1 0,-1 0,1 0,-1 0,0 0,1 0,-1 0,0 0,0 1,7 20,-2 1,-1-1,0 0,-2 1,0 0,-2 0,-2 23,0-19,2 0,1 0,1 0,7 31,-8-56,-1 1,0-1,1 0,0 0,-1 0,1-1,0 1,0 0,0 0,0 0,1-1,-1 1,0 0,1-1,-1 1,1-1,-1 0,3 2,-2-3,-1 1,0-1,1 0,-1 1,1-1,-1 0,0 0,1 0,-1 0,1-1,-1 1,1 0,-1-1,0 1,1 0,-1-1,0 0,1 1,1-3,6-3,0-2,0 1,-1-1,0 0,8-11,-13 15,51-69,15-20,-62 85,0 0,1 1,0 0,1 0,-1 0,1 1,18-9,-24 13,0 1,-1 0,1-1,0 1,0 0,0 0,0 1,0-1,0 1,0-1,0 1,0 0,0 0,0 0,0 0,0 1,0 0,0-1,0 1,0 0,0 0,0 0,0 1,-1-1,1 1,-1 0,1-1,-1 1,1 0,-1 0,0 1,0-1,3 5,2 6,0 1,-1 0,0 0,-1 1,5 27,-7-28,0-1,1 0,1 0,9 20,0-15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0.3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42 30,'0'-11,"-12"-5,-3 13,0 7</inkml:trace>
  <inkml:trace contextRef="#ctx0" brushRef="#br0" timeOffset="1">42 296,'0'11,"0"16,0 14,0 12,11 8,4 5,10 2,1 2,8-11,-2-17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0.72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1,'0'11,"0"15,0 15,0 12,12 19,3 9,0 13,-3 3,-4 6,-3-2,-2 5,-2-5,10-8,4-9,10-18,1-20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1.0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142 322,'13'-1,"0"-1,0 0,0-1,0 0,0-1,-1 0,1-1,-1-1,0 0,-1 0,20-15,-18 11,0 0,-1-1,0 0,0-1,-1 0,-1-1,0 0,15-28,-23 37,0 1,0-1,-1 0,0 1,1-1,-1 0,-1 0,1 0,0 0,-1 0,0 0,0 0,0 0,-1 0,1 1,-1-1,0 0,0 0,0 0,0 0,-3-4,2 5,-1 0,1 0,-1 1,0-1,0 0,0 1,0 0,0 0,0 0,-1 0,1 0,-1 1,1 0,-1-1,0 1,1 1,-1-1,0 0,0 1,0 0,-7 0,-3 1,0 1,0 0,0 1,0 1,1 0,-1 1,1 0,0 1,1 1,-1 0,1 0,1 1,-1 1,1 0,1 0,0 1,0 1,1-1,0 2,-7 11,3-4,2 0,0 1,1 0,1 1,1 0,0 0,2 1,1 0,0 0,2 0,0 1,1 24,3-38,-1 0,1 0,0 0,1-1,0 1,1 0,0-1,0 1,1-1,0 0,0 0,1 0,0-1,0 1,9 8,-6-9,0 0,0 0,1-1,0 0,0-1,1 0,-1 0,1-1,0-1,1 1,-1-1,19 2,-7-2,1 0,0-2,-1-1,1 0,0-2,-1 0,24-7,15-8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1.4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304 334,'-5'-1,"-1"0,1 0,0-1,0 0,0 0,0 0,0 0,-8-6,-26-11,22 15,1 0,-1 1,0 0,0 1,-24 1,36 1,0 1,0-1,0 1,1 0,-1 1,0-1,0 1,0 0,1 0,-6 3,8-3,0 0,0-1,0 1,0 0,0 1,0-1,0 0,1 0,-1 1,1-1,0 1,0-1,0 1,0-1,0 1,0 0,1 0,-1-1,1 5,0 0,0-1,1 1,0-1,0 0,1 0,0 0,0 0,0 0,0 0,1 0,0-1,1 1,-1-1,1 0,0 0,0 0,1 0,-1-1,8 6,10 7,1 0,0-2,27 13,24 13,129 94,-194-128,-1-1,-1 1,1 1,-1-1,-1 1,1 0,-1 1,-1 0,0 0,0 0,0 0,3 14,-6-16,-1 0,0 0,0 0,-1 0,0 0,0 1,-1-1,0 0,0 0,0 0,-1 0,0 0,-1-1,1 1,-1-1,-1 1,1-1,-8 9,6-7,-1-1,0 0,0-1,0 1,-1-1,0 0,0-1,-1 0,0 0,0-1,0 1,0-2,-1 1,1-1,-1-1,0 1,0-2,0 1,0-1,0 0,0-1,0 0,0-1,0 0,-10-2,5 1,0-2,0 0,1 0,-1-1,1-1,0 0,1-1,-1 0,1-1,1 0,-1-1,2-1,-1 0,1 0,-10-13,-12-26</inkml:trace>
  <inkml:trace contextRef="#ctx0" brushRef="#br0" timeOffset="1">638 1,'0'11,"0"4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1.7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1,'0'11,"0"15,0 15,0-11,0-11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2.1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14,0 12,11 8,4 5,-1 3,-3 0,-3 1,-3 0,-2-2,-2 0,-1-12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2.4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539 1,'0'11,"-12"5,-3 10,-11 12,-1 11,-7 20,-9 10,3 14,-4 2,-5-3,6 5,-2-2,7-7,-1-6,6-5,8-6,9-2,7-14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2.7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18 192,'1'-5,"0"1,0-1,0 1,1 0,0-1,-1 1,1 0,1 0,-1 0,1 1,-1-1,1 0,0 1,4-4,50-43,-43 40,1 1,0 0,0 0,0 2,1 0,0 0,30-6,-41 11,0 1,0 0,0 0,0 1,0-1,0 1,0 0,0 0,0 1,0-1,0 1,0 1,0-1,0 0,0 1,-1 0,1 0,-1 1,1-1,-1 1,0 0,0 0,0 1,0-1,-1 1,1-1,-1 1,0 0,0 1,3 6,1 5,-1 1,-1 0,-1 0,0 0,-1 0,-1 1,0-1,-2 1,-1 22,-2-6,-1-1,-1 1,-20 62,14-68,0-1,-2 0,-1-1,-1 0,-1-1,-30 34,3-10,-92 80,126-121,-2 0,2 0,-1 1,1 0,1 0,0 1,-13 20,20-29,0 0,1 0,-1 0,0 0,1 0,0 0,-1 0,1 0,0 0,-1 1,1-1,0 0,0 0,0 0,0 0,0 0,0 1,0-1,0 0,1 0,-1 0,0 0,1 0,-1 0,1 0,-1 0,1 0,-1 0,1 0,0 0,0 0,-1 0,1 0,0 0,0-1,0 1,0 0,0-1,0 1,0-1,0 1,0-1,0 1,0-1,0 0,0 1,2-1,5 1,0 0,0 0,0-1,0 0,11-2,35-4,-1-3,0-2,0-2,-1-3,-1-2,-1-2,0-2,-2-3,68-44,-75 33,-10 3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3.1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1,'-3'228,"8"265,7-369,35 146,-47-270,0 0,0 0,0 0,0 0,0 0,0 1,0-1,0 0,0 0,0 0,0 0,0 0,0 1,0-1,0 0,0 0,0 0,0 0,0 0,0 1,0-1,0 0,0 0,0 0,0 0,0 0,0 0,0 0,1 1,-1-1,0 0,0 0,0 0,0 0,0 0,0 0,1 0,-1 0,0 0,0 0,0 0,0 0,0 1,0-1,1 0,-1 0,0 0,0 0,0 0,0 0,0 0,1-1,-1 1,0 0,0 0,0 0,0 0,0 0,0 0,1 0,-1 0,0 0,0 0,0 0,8-15,9-40,-9 31,11-34,41-84,-49 121,0 1,2 0,0 1,1 1,0 0,2 1,23-21,-32 32,0 1,1 0,-1 0,1 1,0 0,0 0,0 1,1 0,-1 0,1 1,0 0,11-1,-16 3,0 0,0 0,0 1,0-1,0 1,0 0,0 0,0 0,0 0,0 1,0 0,-1 0,1 0,-1 0,1 0,-1 1,0 0,0-1,0 1,0 0,0 1,-1-1,0 0,1 1,-1-1,0 1,-1 0,3 4,1 7,-1 1,0 0,-1 0,-1 0,1 30,-2-27,1-1,0 1,8 29,3-15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3.4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0 104,'0'512,"1"-539,2 0,0 0,2 0,1 1,1 0,2 0,16-37,-6 24,2 1,1 1,1 1,30-35,-41 58,0 0,0 1,1 0,1 0,0 2,0 0,1 0,0 1,1 1,0 1,0 0,1 1,0 1,0 0,21-2,3 8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4.6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1,'11'0,"4"11,-1 16,-14 14,-7 12,-2 8,1 5,1 2,1 2,3-1,2 0,0 0,1-1,0-12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4.9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206 29,'0'-2,"0"1,1 0,-1 0,0 0,0 0,-1 0,1 0,0 0,0 0,0 0,-1 0,1 0,0 0,-1 0,1 0,-1 0,1 0,-1 0,0 0,1 1,-1-1,0 0,0 0,1 1,-1-1,0 0,0 1,-2-2,1 2,0 0,0 0,0 0,0 0,0 0,0 0,0 0,0 1,-1-1,1 1,1 0,-1-1,-4 3,-2 2,-1-1,1 2,0-1,0 1,-10 11,7-3,0 1,1 0,0 1,1 0,1 1,1 0,0 0,1 1,1-1,1 1,1 0,-2 21,2-9,2 0,1 0,1 0,2-1,1 1,13 50,-14-68,2 1,-1-1,2-1,-1 1,2-1,0 0,0 0,0-1,2 0,-1 0,1-1,1 0,-1 0,1-1,1-1,0 0,0 0,13 5,-8-5,1-1,0 0,1-2,-1 0,1-1,0 0,0-2,0 0,0-1,0-1,0 0,26-7,1-2,-1-2,-1-1,0-3,-1-2,74-42,-97 49,-1 0,-1-2,0 0,-1-1,0 0,-1-1,0-1,-2-1,0 0,-1 0,0-1,-2-1,0 0,12-34,-19 45,-1 0,0 0,0 0,-1 0,0-1,0 1,-1 0,0-1,-1 1,0 0,0-1,0 1,-1 0,-1 0,1 0,-1 0,-1 1,1-1,-1 1,-1-1,1 2,-1-1,0 0,-1 1,1 0,-1 0,-1 0,1 1,-1 0,0 1,0-1,0 1,-1 0,-12-4,-18-4,0 1,-70-9,22 4,25 3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5.50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1 240,'2'1,"0"-1,1 1,-1 0,0-1,0 1,0 0,0 0,0 1,0-1,0 0,0 1,0-1,0 1,-1 0,1-1,0 1,-1 0,0 0,1 0,-1 0,0 0,0 0,0 1,-1-1,1 0,0 4,15 67,-15-62,4 25,-2-63,1 1,12-42,4-26,-18 79,17-70,-17 78,0 0,1 0,0 0,1 0,0 1,-1-1,2 1,-1 0,6-6,-9 11,0 0,0-1,0 1,0 0,0 0,1 0,-1 0,0 0,0 0,1 0,-1 0,1 0,-1 0,0 1,1-1,-1 1,1-1,0 1,-1 0,1-1,-1 1,1 0,0 0,-1 0,1 0,-1 1,1-1,0 0,-1 1,1-1,-1 1,1-1,-1 1,1 0,-1-1,0 1,1 0,-1 0,0 0,0 0,1 0,-1 1,0-1,1 3,3 3,-1 0,-1 0,1 0,-1 1,-1 0,1-1,2 16,-1 15,-1 0,-2 41,-1-47,0 0,2-1,9 48,-10-77,-1 0,0 0,0 0,1 0,-1 0,1 0,0 0,0 0,-1 0,1 0,1 0,-1-1,0 1,0 0,0-1,1 1,-1-1,1 1,0-1,-1 0,1 0,0 1,-1-1,1 0,0-1,0 1,0 0,0 0,0-1,0 0,0 1,0-1,0 0,0 0,1 0,-1 0,0 0,0 0,0-1,0 1,0-1,0 1,0-1,0 0,3-1,10-6,-1 0,0-1,-1-1,22-19,-17 14,46-40,-46 37,1 1,0 0,2 2,0 1,44-24,-60 36,0 0,0 1,0-1,0 1,0 0,0 1,0-1,0 1,0 0,0 0,0 1,0-1,0 1,0 0,0 0,0 1,0 0,0-1,-1 2,1-1,-1 0,1 1,-1 0,0 0,0 0,0 1,-1-1,6 7,17 30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5.8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1,'0'11,"0"5</inkml:trace>
  <inkml:trace contextRef="#ctx0" brushRef="#br0" timeOffset="1">68 337,'0'11,"0"15,0 14,0 13,0 7,0 6,0 3,0 1,0-1,12-10,14-17,4-26,-4-17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6.1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71 1,'0'11,"0"16,0 14,0 12,0 8,-12 5,-3 14,0 4,3 0,4-3,3-4,2-4,13-14,17-29,3-19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6.5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6 301,'12'-1,"1"0,0-1,0 0,-1-1,1-1,-1 0,0-1,0 0,-1 0,1-2,20-14,-19 11,0 0,0-2,-1 1,0-2,-1 1,0-1,-1-1,12-22,-20 32,0 0,0 0,0-1,-1 1,1-1,-1 1,0-1,-1 0,1 1,-1-1,0 0,0 0,0 1,-1-1,1 0,-3-6,3 10,-1-1,0 1,1-1,-1 1,0-1,0 1,0 0,0 0,-1-1,1 1,0 0,0 0,-1 0,1 0,0 0,-1 0,1 1,-3-2,1 1,0 1,-1-1,1 1,0 0,0 0,0 0,0 0,0 0,0 1,0-1,0 1,0 0,-4 2,-6 2,0 2,0 0,1 0,0 1,1 0,-1 1,2 1,-1 0,1 0,1 1,0 0,0 0,1 1,1 0,-11 24,8-15,1 1,2 0,0 1,1-1,1 1,1 1,2-1,-1 46,3-63,1 0,-1 1,1-1,1 0,-1 0,1 0,0 0,0 0,1 0,0 0,0-1,0 1,1-1,7 9,-8-11,1 1,1-1,-1 0,0 0,1 0,0-1,-1 1,1-1,0 0,0-1,0 1,1-1,-1 0,0 0,0-1,1 1,9-2,45-6,-4-6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6.8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234 28,'-19'0,"1"0,0 1,0 2,0 0,0 0,-22 9,35-10,0-1,0 2,1-1,-1 0,0 1,1 0,0 0,0 1,0-1,0 1,0 0,1-1,-1 2,1-1,0 0,1 1,-1-1,1 1,0 0,0 0,0 0,0 0,1 0,0 0,0 9,1-8,0 0,1 1,0-1,1 0,-1 0,1 1,0-1,1-1,0 1,-1 0,2-1,-1 1,1-1,0 0,0 0,0 0,1-1,8 8,-1-2,0-1,1 0,0 0,1-2,0 1,24 8,-12-8,-10-3,0 0,-1 1,1 1,-1 1,16 10,-27-16,-1 1,1 0,-1 0,0 0,0 0,0 1,0-1,-1 1,1 0,-1 0,0 0,0 0,0 0,-1 0,0 1,0-1,0 0,0 1,0-1,-1 1,0-1,0 1,0-1,-1 7,-1-2,0-1,0 0,-1 0,0 1,0-2,-1 1,0 0,0-1,-1 0,0 0,0 0,-1 0,0-1,0 0,0 0,-1-1,0 0,0 0,-10 5,12-7,0 0,-1-1,0 1,1-1,-1-1,0 1,0-1,0 0,0 0,0-1,0 1,0-1,0-1,0 1,0-1,0 0,0-1,0 1,0-1,0 0,1-1,-1 1,1-1,0 0,0-1,0 1,-8-8,-20-26</inkml:trace>
  <inkml:trace contextRef="#ctx0" brushRef="#br0" timeOffset="1">567 28,'0'-12,"0"-3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7.2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0,'0'11,"0"16,0 2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7.5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0 132,'19'-15,"1"1,1 0,0 2,0 1,1 0,0 2,1 0,0 2,45-9,-49 12,1 0,0 1,0 1,1 1,-1 1,33 4,-49-3,0 0,1 0,-1 0,0 1,1-1,-1 1,0 0,0 0,-1 1,1-1,0 1,-1 0,1 0,4 6,-5-5,-1 1,0-1,0 0,0 1,-1-1,1 1,-1 0,0-1,0 1,-1 0,1 0,-1 0,0-1,0 1,-1 0,-1 8,-2 4,-1-1,-1-1,0 1,0-1,-2 0,0 0,-1-1,0 0,-22 24,-11 8,-60 51,78-77,16-14,0 1,0 0,0 0,-7 11,15-18,-1 0,1 0,0 1,-1-1,1 0,0 0,0 1,0-1,-1 0,1 1,0-1,0 0,0 1,0-1,-1 0,1 1,0-1,0 1,0-1,0 0,0 1,0-1,0 0,0 1,0-1,0 0,0 1,1-1,-1 1,0-1,0 0,0 1,1-1,13 1,32-16,-30 9,8-1,-1 1,1 1,0 1,0 1,1 2,46 1,-63 1,0 0,0 1,0-1,0 1,-1 1,1 0,0 0,-1 0,0 1,0 0,0 0,0 1,-1 0,0 0,1 1,-2-1,1 1,-1 1,0-1,0 1,-1-1,0 2,0-1,3 10,-3-6,0 0,-1 1,-1-1,0 1,0 0,-1-1,-1 1,0 0,0 0,-2 0,1-1,-1 1,-1 0,0-1,-1 0,0 0,0 0,-1 0,-1 0,0-1,-9 12,-8 7,-1 0,-1-1,-2-1,-1-2,-42 30,56-44,-1-1,0 0,-1-1,0-1,0-1,-1 0,-20 6,32-12,1 0,0 0,-1 0,1 0,0-1,-1 0,1 0,-1 0,1 0,0-1,-1 1,1-1,0 0,-1-1,1 1,0-1,0 0,0 0,0 0,1 0,-1-1,0 1,1-1,0 0,0 0,0 0,0-1,0 1,0-1,1 1,0-1,0 0,-4-8,2 0,1 1,-1-1,2 0,0-1,0 1,1 0,1 0,1-18,2 1,1 0,11-38,2 6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7.8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543 1,'-19'0,"1"0,0 2,0 1,-1 0,2 1,-1 1,0 0,1 2,0 0,1 1,-1 0,1 1,1 1,0 1,0 0,1 1,-22 24,9-6,1 0,1 2,-39 68,52-76,1 0,0 1,2 0,2 1,0 0,-7 52,11-52,1 1,1-1,1 1,1 0,9 47,-8-65,0-1,1 1,0-1,1 1,-1-1,2 0,-1 0,1-1,0 0,1 0,0 0,0 0,0-1,1 0,0 0,0-1,1 0,-1 0,1 0,15 5,-10-5,0-2,1 1,0-1,-1-1,1-1,0 0,0-1,0 0,0-1,-1 0,1-1,0-1,-1 0,17-7,-8 2,0-1,0-1,-2-1,1-1,-1 0,-1-2,29-25,-30 21,0 0,-2-1,0 0,-1-1,0-1,-2-1,-1 0,-1 0,0-1,-2-1,10-34,-16 42,0 0,-1-1,-1 1,0 0,-1-1,-1 1,0-1,-1 1,-1 0,-1 0,0 0,-1 1,0-1,-2 1,0 0,0 1,-1 0,-15-19,2 6,0 2,-2 0,-1 2,-34-26,14 18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8.2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206 0,'-1'24,"-1"-1,-1 0,-1 1,0-1,-2-1,-1 1,-1-1,0 0,-18 30,13-27,-15 30,2 1,-26 82,40-93,7-32,5-23,8-28,7-10,2 0,2 2,2 0,3 1,1 1,32-42,-50 78,-1 0,1 1,0-1,1 2,0-1,16-10,-22 16,-1 0,1 0,0 0,0 0,0 1,-1-1,1 0,0 1,0 0,0-1,0 1,0 0,0 0,0 0,0 0,0 0,0 0,0 1,0-1,0 1,0-1,0 1,-1 0,1 0,0 0,0 0,-1 0,1 0,0 0,-1 1,0-1,1 0,-1 1,0-1,1 1,-1 0,0-1,0 1,0 0,-1 0,2 3,2 5,-1 0,0 0,-1 0,2 18,-4-22,1 1,-1-1,1 0,0 0,1 1,-1-1,1 0,1 0,-1-1,1 1,0 0,0-1,0 0,1 0,0 0,0 0,6 6,65 26,-41-19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8.5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8.9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 0,'0'11,"-12"16,-3 13,0 13,3 8,15-7,8-23,0-29,0-14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29.2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108 0,'-3'32,"-1"0,-1-1,-2 1,-1-1,-23 53,2 2,26-76,-1-1,1 1,0-1,1 1,0 0,1 0,-1-1,2 1,0 15,0-25,0 1,1 0,-1 0,0 0,1 0,-1-1,0 1,1 0,-1 0,1-1,-1 1,1 0,-1-1,1 1,0 0,-1-1,1 1,0-1,-1 1,1-1,0 0,0 1,0-1,-1 0,1 1,0-1,0 0,0 0,0 0,-1 1,1-1,0 0,0 0,0-1,0 1,0 0,-1 0,1 0,0 0,0-1,0 1,0 0,-1-1,1 1,0-1,0 1,-1-1,1 1,1-2,36-28,-38 30,20-21,0-2,-2 0,21-35,-19 26,44-51,-57 75,0 1,1 0,0 0,0 1,0 0,1 0,0 1,0 0,1 0,-1 1,12-3,-18 6,1 0,0 0,-1 0,1 0,0 1,0 0,0 0,0 0,0 0,-1 0,1 1,0 0,0-1,0 1,-1 1,1-1,-1 1,1-1,-1 1,1 0,-1 0,5 4,-1 3,0-1,-1 1,1 0,-2 0,1 0,5 15,-6-13,0 0,0 0,2-1,-1 0,1-1,10 11,-11-14,0-1,1-1,-1 1,1-1,0 0,0-1,1 0,-1 0,1 0,-1-1,1 0,0-1,0 0,0 0,0 0,0-1,0-1,9 0,36-9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31.8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11,'0'12,"11"3,16 0,13-3,13-4,8-2,5-4,2-1,2-1,0 0,0-12,-2-4,-11-11,-16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32.35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138 0,'-2'8,"0"-1,0 0,-1 0,0 0,0 0,-1 0,-7 10,-2 6,8-14,-16 33,2 1,-14 45,29-76,1 0,0 0,0 0,2 1,-1 0,2-1,0 1,0-1,1 1,1-1,0 1,6 19,-6-27,0 0,0 0,0 0,1-1,-1 1,1-1,1 0,-1 1,0-2,1 1,0 0,0-1,0 1,0-1,1 0,-1-1,1 1,0-1,0 0,0 0,0 0,0-1,0 1,0-1,0-1,1 1,-1-1,0 0,1 0,-1 0,8-2,13-3,0 0,0-2,-1-1,44-20,-65 26,30-13,0 2,1 1,0 2,1 1,0 1,0 3,63-3,-94 8,0 0,0 0,0 1,0-1,0 1,0 0,0 0,0 1,0 0,0 0,0 0,-1 0,1 1,-1-1,0 1,0 0,0 1,0-1,0 1,-1-1,1 1,-1 0,0 1,0-1,-1 0,1 1,-1-1,0 1,0 0,-1 0,1 0,-1 0,0 0,0 0,-1 0,0 0,0 0,0 7,-2 5,-1-1,0 1,-1 0,-1-1,-1 0,0 0,-1 0,-15 25,-10 8,-44 53,67-91,-7 10,-2-1,0-1,-1-1,-1-1,-1 0,0-1,-1-2,-1 0,-36 16,45-24,0-1,-1 0,0-1,1 0,-1-2,-1 1,1-2,0 0,0-1,-1 0,1-1,0-1,0-1,0 0,0 0,0-2,-23-10,32 12,0 0,1 0,0 0,-1-1,2 0,-1 0,0 0,1-1,0 1,0-1,0 0,0 0,1-1,0 1,0-1,0 0,1 1,0-1,0 0,-1-8,1 4,2 0,-1 0,1 0,0 0,1 0,0 0,1 0,0 0,0 0,1 0,7-14,19-34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32.92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1 106,'6'2,"-1"-1,1 2,-1-1,1 1,-1 0,0 0,0 0,0 1,0-1,-1 1,1 0,-1 1,0-1,4 7,5 10,-1 1,-1 1,-1 0,0 0,-2 1,5 26,-7-30,7 34,-2 0,-3 0,2 99,-9-152,0-15,7-61,66-218,-55 219,12-38,-28 102,1 0,1-1,0 1,0 1,1-1,1 1,11-14,-16 21,-1 0,1 0,-1 1,1-1,0 0,0 1,0 0,0-1,0 1,0 0,0 0,0 0,0 0,0 0,1 1,-1-1,0 1,1-1,-1 1,0 0,1 0,-1 0,0 0,1 1,-1-1,0 0,1 1,-1 0,0-1,0 1,0 0,0 0,1 0,-1 1,-1-1,1 0,0 1,0-1,2 4,2 1,-1 0,0 1,0 0,-1 0,0 0,0 1,-1-1,0 1,4 14,0 7,65 282,-71-304,1 0,0 1,1-2,-1 1,1 0,1-1,-1 1,1-1,0 0,1 0,-1 0,8 6,-10-10,0 0,0-1,1 1,-1-1,0 1,1-1,0 0,-1 0,1 0,-1 0,1 0,0-1,0 1,-1-1,1 0,0 0,0 0,-1 0,1 0,0-1,0 1,-1-1,1 1,0-1,-1 0,1 0,-1-1,1 1,-1 0,1-1,-1 0,0 1,0-1,0 0,3-3,11-13,0 0,-1-1,-1-1,-1-1,19-38,-19 32,2 1,30-39,-44 62,1 1,-1 1,0-1,1 0,0 0,-1 0,1 1,0-1,0 1,0-1,0 1,0 0,1 0,-1 0,0 0,0 0,1 1,-1-1,0 1,3-1,-3 1,-1 1,1 0,-1-1,1 1,-1 0,1 0,-1 0,0 0,0 0,1 0,-1 0,0 0,0 0,0 1,0-1,0 0,0 1,-1-1,1 1,0-1,0 4,3 9,0 1,-1-1,0 1,0 27,-2 18,-1-28,2 0,5 35,-6-59,1 0,0-1,0 1,1 0,-1-1,2 1,-1-1,1 0,1 0,-1-1,1 1,0-1,8 8,12 3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33.2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0,'12'0,"2"12,1 3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33.6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0 601,'0'12,"0"15,0 14,0 11,0 9,0 5,0 3,0 1,0-23,0-19</inkml:trace>
  <inkml:trace contextRef="#ctx0" brushRef="#br0" timeOffset="1">602 0,'0'12,"-12"14,-14 27,-4 15,-7 7,2 3,8 10,7 2,8-4,6-4,4-5,2-4,1-3,12-3,15-11,3-17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33.9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0 479,'6'-1,"0"-1,0 1,0-2,-1 1,1 0,-1-1,1 0,-1-1,0 1,8-8,11-6,100-51,41-26,-143 80,-1-1,-1-1,-1-1,0 0,19-24,-34 36,0 0,0 0,-1-1,1 0,-1 0,0 0,-1 0,3-10,-4 14,-1 0,1 0,-1 0,0 0,0-1,0 1,0 0,-1 0,1 0,-1 0,1 0,-1 0,1 0,-1 0,0 0,0 0,0 0,0 0,-1 0,1 1,0-1,-1 0,1 1,-1-1,1 1,-1 0,0 0,0-1,-2 0,-3-2,-1 0,-1 0,1 1,0 0,-1 1,1 0,-1 0,0 1,0 0,0 0,0 1,1 0,-1 1,0 0,0 0,0 1,1 0,-1 0,1 1,-1 1,1-1,0 1,-13 9,3-1,0 1,1 1,1 0,0 1,1 1,0 0,2 1,-20 31,22-29,0 0,1 1,1 0,1 1,1 0,1 1,1-1,0 1,2 0,1 0,0 35,3-42,0-1,1 1,1-1,0 0,1 0,1 0,0 0,1-1,0 0,1 0,0-1,1 0,1 0,0 0,0-1,1-1,0 0,20 15,-18-16,1-1,-1 0,2-1,-1-1,1 0,0-1,0 0,0-1,0-1,1 0,0-1,16 1,-12-3,1-1,0-1,0 0,-1-2,1 0,-1-1,0-1,26-12,14-11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34.2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305 64,'-1'-2,"1"-1,-1 1,0 0,0-1,0 1,0 0,0 0,0 0,0 0,-1 0,1 0,-1 0,0 0,1 1,-1-1,0 0,0 1,0 0,0-1,0 1,-1 0,1 0,0 0,0 0,-1 1,-4-2,-10-2,0 0,-27-3,38 7,-6-2,0 2,0 0,0 0,0 1,0 0,0 1,0 1,-16 5,26-7,-1-1,0 1,1 1,-1-1,1 0,-1 1,1-1,0 1,-1 0,1-1,0 1,0 0,0 1,0-1,1 0,-1 0,1 1,-1-1,1 1,0-1,0 1,0 0,0-1,0 1,1 0,-1 0,1-1,0 1,0 0,0 0,0 0,0 0,1-1,-1 1,1 0,0 0,0-1,0 1,0 0,0-1,3 5,2 3,1 0,0 0,0-1,1 0,0 0,0-1,1 0,0-1,1 0,0 0,10 5,21 10,62 25,-69-34,-11-4,0 0,0 2,36 22,-55-30,1 0,-1 0,0 0,0 1,0-1,-1 1,1 0,-1 0,0 0,0 1,-1-1,1 1,-1-1,0 1,0 0,0 0,-1 0,0 0,0 0,0 0,0 1,-1-1,0 8,-2-2,0-1,-1 1,0-1,-1 1,0-1,0 0,-1 0,-1-1,1 0,-2 0,1 0,-1 0,0-1,-1 0,0-1,0 0,-12 8,3-3,0-1,-1-1,0-1,-1 0,0-1,-1-1,0-1,-24 4,-18-1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35.9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 0,'-12'0,"9"0,15 0,5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36.2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 0,'0'12,"0"-8,-11-5,-4-2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36.5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0,'0'12,"11"3,4 11,-1 12,-2 11,-4 9,-3 17,-3 7,-1 12,-1 2,0-4,-1 5,1-3,-1-5,1-8,0-5,0-17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36.9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0 138,'0'-11,"12"-5,14 2,16 2,10 3,9-7,16-2,7 3,12 3,0 5,-4 2,-7 3,-6 2,-28 0,-22 1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37.2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332 0,'-6'1,"0"0,0 0,0 0,1 1,-1-1,0 2,-7 3,-13 4,5-4,0 1,1 1,0 1,1 1,0 0,-25 19,36-23,1 1,0 0,0 0,0 0,1 1,0 0,1 0,0 1,0-1,1 1,0 0,0 1,1-1,0 1,1-1,-2 15,4-18,-1 1,1-1,0 0,1 0,0 1,0-1,0 0,0 0,1 0,0 0,1 0,-1 0,1-1,0 1,1-1,-1 0,1 0,0 0,0 0,0-1,1 0,0 0,0 0,0 0,0-1,1 1,-1-1,9 3,14 5,0 0,1-2,0-1,45 7,19 1,168 36,-219-41,-1 2,0 1,-1 2,41 24,-65-31,-1 1,0 0,-1 0,0 2,-1 0,0 0,-1 1,17 24,-24-30,-1 0,0 0,-1 1,1-1,-1 1,-1 0,0 0,0-1,0 1,-1 1,0-1,0 0,-1 0,-1 0,1 0,-1 1,0-1,-1 0,0 0,-6 14,-1-1,-2-1,-1 0,0-1,-2-1,0 0,0-1,-2 0,0-1,-1-1,-1-1,0 0,-1-1,-25 13,16-11,1-2,-2 0,0-2,0-1,-1-2,0-1,-1-1,0-1,-38 0,61-4,0-1,0-1,0 1,0-2,0 1,0-1,0 0,0 0,1-1,-1 0,1-1,0 1,0-2,0 1,0-1,1 0,0 0,0 0,0-1,1 0,-1 0,2-1,-1 1,1-1,0 0,0 0,0-1,1 1,-4-16,2 2,1-1,1 1,0-1,2 0,0 0,2 1,0-1,2 0,9-39,4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38.0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0,'-1'69,"0"9,3 1,3-1,17 86,12 14,-34-178,0 0,0 0,0 0,0 0,0 0,0 0,0 1,0-1,0 0,0 0,0 0,0 0,0 0,0 0,0 1,0-1,0 0,0 0,0 0,0 0,0 0,0 0,0 0,0 1,1-1,-1 0,0 0,0 0,0 0,0 0,0 0,0 0,0 0,0 0,1 0,-1 0,0 1,0-1,0 0,0 0,0 0,0 0,0 0,1 0,-1 0,0 0,0 0,0 0,0 0,0 0,0 0,1 0,-1 0,0 0,0-1,0 1,0 0,0 0,0 0,0 0,1 0,-1 0,0 0,0 0,0 0,0 0,0 0,0-1,8-14,9-39,-9 31,3-13,3-1,1 2,1 0,2 1,30-43,-41 68,1-1,0 1,1 0,0 1,0 0,1 1,0 0,0 0,12-5,-13 8,0 1,-1 0,1 1,0 0,0 0,0 1,0 0,1 1,-1-1,0 2,0-1,0 2,14 2,-16-2,0 0,0 0,-1 0,1 1,-1 0,0 0,1 1,-1 0,-1 0,1 0,-1 1,1 0,-1 0,-1 0,1 0,-1 1,0 0,0 0,-1 0,1 0,3 11,0 8,0-1,-2 2,-1-1,2 42,8 39,-14-103,0-1,1 1,0-1,-1 0,1 1,0-1,0 0,0 1,0-1,0 0,1 0,-1 0,1 0,-1 0,1 0,0-1,0 1,3 2,-3-3,0-1,-1 0,1 0,-1 1,1-1,-1 0,1 0,0-1,-1 1,1 0,-1-1,1 1,-1 0,1-1,-1 0,1 1,-1-1,0 0,1 0,-1 0,2-1,6-7,0 1,0-2,-1 1,0-1,10-18,74-139,-92 167,1-1,-1 0,1 0,-1 0,1 1,0-1,-1 0,1 1,0-1,0 1,-1-1,1 1,0-1,0 1,0-1,0 1,-1 0,1-1,0 1,0 0,0 0,0 0,0-1,0 1,0 0,0 1,0-1,0 0,0 0,0 0,0 0,-1 1,1-1,0 0,0 1,0-1,0 1,-1-1,1 1,0-1,0 1,-1 0,1-1,0 1,-1 0,1 0,-1-1,1 1,-1 0,1 0,0 1,35 58,-24-36,-4-12,0 0,0-1,1 0,1 0,0-1,0 0,13 9,-16-14,0-1,0 0,0-1,0 1,1-2,0 1,-1-1,1 0,0 0,0-1,0 0,0-1,0 1,10-2,3-2,0-1,-1 0,1-2,-1 0,-1-1,1-2,-1 0,20-12,5-6,-2-3,45-39,-74 57,-1-1,0 0,18-28,5-6,-33 45,0 0,0-1,0 1,0 1,0-1,1 0,-1 0,0 1,1-1,-1 1,1 0,0 0,-1 0,1 0,0 0,0 1,0-1,-1 1,1 0,0 0,0 0,0 0,0 0,0 1,-1-1,1 1,0 0,0-1,-1 2,1-1,0 0,-1 0,1 1,-1-1,0 1,4 2,1 2,0 1,0 0,0 0,-1 0,0 1,0-1,-1 2,0-1,6 16,16 61,-27-84,0-1,-1 1,1-1,0 0,0 1,0-1,0 0,0 1,1-1,-1 0,0 1,0-1,0 0,0 1,0-1,0 0,1 1,-1-1,0 0,0 0,0 1,1-1,-1 0,0 1,0-1,1 0,-1 0,0 0,1 1,-1-1,0 0,0 0,1 0,-1 0,0 0,1 0,-1 1,1-1,-1 0,0 0,1 0,-1 0,0 0,1 0,-1 0,0-1,1 1,-1 0,0 0,1 0,-1 0,0 0,1 0,-1-1,0 1,0 0,1 0,-1-1,0 1,1 0,-1 0,0-1,0 1,0 0,1 0,-1-1,0 1,0 0,0-1,16-29,-12 21,-3 6,22-42,1 1,41-54,-58 88,0 0,1 1,1 0,-1 0,1 1,1 0,0 0,0 1,0 1,1 0,0 0,0 1,0 0,1 1,16-4,-23 8,1-1,-1 1,0-1,1 2,-1-1,1 0,-1 1,0 0,0 1,1-1,-1 1,0 0,0 0,0 0,-1 1,1 0,-1 0,1 0,-1 0,5 5,4 6,-1 2,0-1,0 1,11 24,-13-23,0-1,1 0,0 0,15 15,-20-25,0-1,0 1,1-1,-1 0,1 0,0-1,1 0,-1 0,1-1,0 0,0 0,0-1,0 0,0 0,0-1,1 0,-1-1,0 0,1 0,-1 0,0-1,0-1,1 1,-1-1,0-1,0 1,-1-1,1-1,12-6,12-17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38.4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67 1,'-11'0,"-15"0,-4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42.2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56,'0'-11,"0"-15,0 8,0 18,0 21,0 19,0 13,0 9,0 6,0 2,0 0,0 1,0-2,0 0,0-1,0 0,0-12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42.8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0,'0'42,"5"172,-2-175,2-1,2 1,15 51,-21-87,-1 0,1 0,0 0,0 0,0 0,0-1,0 1,1 0,-1-1,1 1,0-1,0 0,0 1,0-1,0 0,0 0,1-1,-1 1,0 0,1-1,0 1,-1-1,1 0,0 0,0 0,3 1,-3-3,1 1,-1-1,1 0,-1 0,1 0,-1 0,0-1,1 1,-1-1,0 0,0 0,0 0,0 0,-1-1,1 1,-1-1,1 1,-1-1,0 0,0 0,2-5,9-13,-1 0,-1-1,-1-1,-1 0,6-24,22-123,-36 167,1-8,0 1,1-1,0 1,6-13,-8 21,-1 1,1-1,0 0,0 1,-1-1,1 1,0-1,1 1,-1 0,0-1,0 1,0 0,1 0,-1 0,1-1,-1 2,1-1,-1 0,1 0,0 0,-1 1,1-1,0 1,0-1,-1 1,1 0,0 0,0 0,-1 0,1 0,0 0,0 0,0 0,3 2,0 0,0 1,0 0,0 0,0 1,-1-1,1 1,-1 0,0 0,0 0,0 1,0 0,4 8,36 74,-26-49,-13-27,1 2,1 0,0 0,1-1,17 23,-23-33,1 1,-1-1,1 0,0 0,-1 0,1 0,0 0,0 0,0-1,1 0,-1 1,0-1,0 0,1-1,-1 1,0-1,1 1,-1-1,1 0,-1 0,1 0,-1-1,0 1,1-1,-1 0,5-2,9-5,0 0,-1-2,0 0,-1-1,0 0,-1-1,0-1,14-17,-17 17,1 1,0 0,0 1,1 0,1 1,0 1,0 0,1 1,26-11,-38 18,-1 0,0 0,0 1,1-1,-1 1,0-1,0 1,1 0,-1 0,0 0,1 0,-1 1,0-1,1 1,-1-1,0 1,0 0,1 0,-1 0,0 0,0 0,0 0,0 0,0 1,-1-1,1 1,0 0,-1-1,1 1,-1 0,1 0,-1 0,0 0,0 0,0 0,0 0,0 0,0 1,-1-1,1 0,-1 0,1 1,-1-1,0 5,1 7,-1-1,0 1,-1 0,-1-1,0 1,-5 16,4-19,0-2,0-1,1 1,0 0,0 0,1 0,0 0,1 1,0-1,0 0,4 18,2-15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43.2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1,'-12'0,"-3"0</inkml:trace>
  <inkml:trace contextRef="#ctx0" brushRef="#br0" timeOffset="1">1 268,'11'12,"5"14,-2 14,9 12,1 9,-5 5,7-9,-2-2,7-11,-2-13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43.5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122 1,'0'11,"0"16,0 14,-11 11,-5 9,2 17,2 6,3 0,4-3,-9-15,-2-7,2-3,3-10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43.9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1 316,'27'0,"0"-2,0 0,0-2,-1-1,1-1,40-15,-57 17,1 0,-1-1,-1 0,1 0,-1-1,0 0,0-1,-1 0,0-1,0 0,-1 0,0 0,0-1,-1 0,0 0,-1-1,0 1,7-19,-10 24,-1 0,0 0,0-1,0 1,-1 0,1-1,-1 1,0 0,0-1,-1 1,1 0,-1 0,0-1,0 1,0 0,-2-5,1 6,0 1,0-1,0 0,0 0,-1 1,1-1,-1 1,1 0,-1 0,0 0,0 0,0 0,0 1,0-1,0 1,-5-1,0 0,0 0,0 1,0 0,0 1,-1 0,1 0,0 1,0 0,0 0,0 0,0 2,0-1,1 1,-1 0,1 0,-8 5,1 1,0 2,0 0,1 0,0 1,1 1,1 0,0 1,1 0,0 1,1 0,0 0,2 1,0 0,0 0,2 1,0 0,-4 26,7-30,0-1,1 1,1-1,0 1,0-1,1 0,1 1,0-1,1 0,0 0,1 0,0 0,1 0,0-1,1 0,0 0,1-1,0 1,1-1,0-1,0 0,1 0,0 0,1-1,11 7,-3-5,-1-1,1 0,1-2,0 0,0-1,0-1,0-1,1-1,0 0,25-1,-23-1,1-2,0 0,-1-2,0 0,1-2,-1 0,-1-2,36-14,2-11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44.2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1,'11'0,"4"0</inkml:trace>
  <inkml:trace contextRef="#ctx0" brushRef="#br0" timeOffset="1">66 602,'0'11,"11"4,5-1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44.8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32 198,'1'-7,"0"-1,0 1,1-1,0 1,0 0,0 0,1 0,0 0,1 0,-1 0,1 1,1 0,-1 0,1 0,0 0,1 1,-1 0,1 0,0 0,0 0,11-5,-4 3,1-1,0 2,0 0,1 0,0 1,0 1,0 1,0 0,27-1,-38 3,1 1,0 0,-1 0,1 0,0 1,-1-1,1 1,-1 0,1 1,-1-1,1 1,-1 0,0 0,0 0,0 0,0 1,0-1,-1 1,1 0,-1 1,1-1,-1 1,0-1,-1 1,1 0,-1 0,1 0,-1 0,1 5,-1-1,0 0,-1-1,0 1,0 0,-1 0,0 0,-1 0,0 0,0 0,-1-1,1 1,-2 0,1-1,-1 1,0-1,-8 12,-30 47,-87 103,10-15,116-151,0-1,0 1,1 0,-1 0,1 0,0 0,0 0,0 0,0 0,0 0,0 7,1-9,0 0,1 0,-1 0,0 0,1 0,-1 0,1 0,-1 0,1 0,-1 0,1 0,0 0,0 0,-1 0,1 0,0 0,0-1,0 1,0 0,0-1,0 1,0-1,0 1,0-1,0 1,0-1,1 0,-1 0,0 1,0-1,0 0,0 0,0 0,3-1,16 1,1-2,0 0,-1-1,1-1,28-10,34-6,-70 17,-1 1,1 1,0 0,0 1,0 0,0 1,-1 1,24 5,-31-6,-1 1,1 0,-1 0,0 1,1-1,-1 1,0 0,0 0,-1 0,1 0,-1 1,0 0,1-1,-1 1,-1 0,1 1,-1-1,0 0,0 1,0-1,0 1,-1 0,0-1,0 1,0 0,0 6,-1-2,0 0,0 0,-1 0,-1 0,0 0,0-1,0 1,-1 0,-1-1,1 1,-1-1,-1 0,1-1,-10 12,-4 5,-2 0,-45 40,39-40,-1-2,-1-1,-32 18,51-33,0-1,-1 0,0-1,0 0,0 0,-1-1,1 0,-1-1,1 0,-1-1,0 0,0-1,1 0,-13-2,17 0,0 0,0 0,0-1,0 0,1 0,-1 0,1-1,0 0,0 0,0 0,0-1,1 1,-7-10,-21-28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45.8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0,'0'3,"0"-1,1 0,-1 1,1-1,0 0,-1 0,1 1,0-1,1 0,-1 0,0 0,1 0,-1-1,1 1,-1 0,4 2,36 26,-23-19,-3 0,0 1,-1 0,0 0,-1 2,0 0,-1 0,-1 1,0 0,-1 1,-1 1,0-1,-1 1,-1 1,-1-1,-1 1,0 0,-1 1,2 21,-6-31,-1-1,0 0,0 0,-1 1,0-1,0 0,-1 0,-5 11,7-17,-1 0,1 1,0-1,-1 0,1 0,-1 0,0 0,0-1,1 1,-1 0,0-1,0 1,-4 1,4-2,1-1,-1 0,1 0,-1 1,1-1,-1 0,1 0,-1 0,1 0,-1-1,1 1,-1 0,1-1,-1 1,1-1,-1 1,1-1,0 0,-1 0,1 0,0 1,0-1,-1 0,-1-2,0-2,0 1,0-1,0 1,0-1,1 0,0 0,0 0,0-1,1 1,0 0,0-1,0 1,0 0,1-1,0 1,0-1,2-8,0-13,2 0,8-29,-6 33,2-1,0 1,1 1,24-42,-28 55,1 0,0 1,0 0,0 0,1 0,0 1,1 0,-1 0,1 1,1 0,-1 0,1 1,0 0,12-4,-16 7,-1 1,1 0,0 0,-1 0,1 1,0-1,-1 1,1 0,0 1,-1-1,1 1,0 0,-1 0,1 0,-1 1,1-1,-1 1,0 0,1 0,-1 1,-1 0,1-1,0 1,0 0,-1 1,0-1,0 1,0-1,0 1,0 0,-1 0,1 0,1 7,6 12,-1 0,-2 0,0 1,6 47,-12-69,0 7,1-1,0 1,0 0,1-1,0 0,4 9,-6-15,0-1,1 1,-1 0,0 0,1-1,-1 1,1 0,-1-1,1 0,0 1,0-1,-1 0,1 0,0 0,0 0,0 0,0 0,1-1,-1 1,0-1,0 1,0-1,0 0,0 0,1 0,-1 0,0 0,0-1,4 0,8-4,-1 0,0-1,0 0,-1-1,0-1,0 0,-1 0,11-11,28-19,-43 34,8-6,0 0,31-13,-42 21,0 0,1 1,-1-1,1 1,0 0,-1 1,1-1,0 1,-1 0,1 0,0 0,-1 1,1-1,0 1,-1 0,7 3,4 4,0 0,-1 1,0 1,13 11,-13-9,1-1,27 16,-35-24,-1 0,1-1,0 1,-1-1,1-1,0 1,0-1,0 0,1-1,12 0,-1-3,1 0,-1-2,0 0,0-1,-1-1,36-18,95-66,-142 87,-1-1,1 1,0 1,0-1,0 1,0 0,0 1,10-3,-11 5,0 0,-1 0,1 0,0 1,-1 0,1 0,-1 0,1 0,-1 1,0 0,8 4,1 0,-1 0,1-1,0-1,0 0,0-1,1-1,15 1,-25-3,25 4,-29-3,0-1,-1 0,1 0,-1 1,1-1,0 0,-1 1,1-1,-1 1,1-1,-1 1,1-1,-1 1,0-1,1 1,-1-1,1 1,-1-1,0 1,0-1,1 1,-1 0,0-1,0 1,0 0,0-1,0 1,0 0,0-1,0 1,0 0,0-1,0 1,0 0,0-1,0 1,-1 0,1-1,0 1,-1 0,-26 50,22-45,0 1,1 0,0 0,0 1,1-1,0 1,0 0,1 0,0 0,0 0,1 0,-1 12,2-19,0-1,0 1,0 0,1-1,-1 1,0-1,0 1,0-1,0 1,1 0,-1-1,0 1,0-1,1 1,-1-1,0 0,1 1,-1-1,1 1,-1-1,1 0,-1 1,0-1,1 0,0 1,-1-1,1 0,-1 0,1 1,-1-1,1 0,-1 0,1 0,0 0,-1 0,1 0,-1 0,1 0,-1 0,1 0,0 0,-1 0,1-1,25-11,13-19,47-47,-61 53,1 1,0 1,2 1,56-33,-74 50,0 1,1 0,0 0,-1 1,1 1,0 0,0 0,1 1,-1 0,0 1,0 0,0 1,0 0,1 1,-1 0,-1 1,1 0,0 1,17 8,9 5,1-1,0-2,1-1,1-2,73 9,-56-15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46.1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222 95,'-12'0,"-14"0,-15 0,-11-12,2-15,22-2,16 3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49.6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1,'0'511,"-1"-577,-1 1,3-1,3 0,21-108,-24 167,1 0,1 0,-1 0,1 1,6-11,-9 16,1 0,-1 1,1-1,0 0,-1 0,1 1,-1-1,1 0,0 1,0-1,-1 0,1 1,0-1,0 1,0 0,0-1,-1 1,1-1,0 1,0 0,0 0,0 0,0 0,0 0,0-1,0 2,0-1,0 0,0 0,0 0,0 0,0 1,0-1,-1 0,1 1,0-1,0 0,0 1,0 0,-1-1,1 1,0-1,0 1,-1 0,1-1,-1 1,1 0,0 0,-1 0,1 1,6 9,-1 0,0 1,-1 0,0 0,-1 0,-1 0,0 1,0-1,1 21,10 40,-12-69,2 11,1 1,1-1,12 24,-17-37,0 0,-1 0,1 0,0 0,1 0,-1-1,0 1,0 0,1-1,-1 1,1-1,0 1,-1-1,1 0,0 1,0-1,0 0,0 0,-1-1,2 1,-1 0,0-1,0 1,0-1,0 1,0-1,0 0,0 0,1 0,-1 0,0-1,0 1,0 0,0-1,0 0,0 1,2-2,5-4,0-1,0 0,-1-1,0 0,-1 0,0-1,0 0,6-10,-8 11,-1 1,2-1,-1 1,1 0,0 1,0 0,1-1,0 2,0-1,0 1,1 0,8-4,-14 9,-1 0,0-1,1 1,-1 0,0 0,1 0,-1 0,0 0,1 0,-1 0,0 0,1 1,-1-1,0 1,1-1,-1 1,0-1,0 1,0-1,0 1,1 0,-1 0,0 0,0 0,0 0,-1 0,1 0,0 0,0 0,0 0,-1 0,1 0,-1 1,1-1,0 2,12 49,-7 69,-6-61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49.9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 79,'0'-12,"-11"-2,-4-12,1-1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50.2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1 602,'0'11,"0"16,0 14,0 11,11 9,5 5,-1-9</inkml:trace>
  <inkml:trace contextRef="#ctx0" brushRef="#br0" timeOffset="1">269 0,'0'12,"0"14,0 15,0 12,0 7,0 6,0 3,0 1,0-1,0 1,0-2,11 1,5-2,-2-11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50.6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143 378,'3'0,"-1"0,0-1,1 1,-1-1,0 0,1 1,-1-1,0-1,0 1,0 0,0 0,0-1,0 1,0-1,-1 1,4-4,24-35,-17 22,-3 6,9-12,0-1,-2 0,16-33,-29 51,0-1,-1 1,1-1,-1 0,-1 0,0 0,1-10,-2 14,0 0,-1 0,1 0,-1 0,0 0,0 0,0 0,-1 0,1 1,-1-1,0 1,0-1,0 1,0 0,-4-5,3 6,1 0,0 0,-1 0,1 1,-1-1,1 1,-1-1,0 1,1 0,-1 0,0 0,0 1,0-1,0 1,0-1,0 1,0 0,0 0,0 0,0 1,0-1,1 1,-1 0,0-1,0 1,0 0,-4 3,-3 0,1 2,-1-1,1 1,0 1,0-1,-9 10,4-1,0 1,0 0,2 1,0 1,1-1,0 2,2 0,0 0,-9 33,10-25,1 1,2 0,1 0,1 0,2 1,2 48,1-64,0 0,0 0,1-1,0 1,1-1,1 0,0 0,1 0,0 0,0-1,2 0,-1-1,1 0,1 0,-1 0,12 8,-13-13,-1 0,1 0,1 0,-1-1,0-1,1 1,0-1,0 0,0-1,0 0,0 0,1-1,-1 0,0-1,1 1,-1-2,1 1,-1-1,0 0,0-1,1 0,-1 0,0-1,0 0,12-7,34-25,-8-4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50.98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15,'0'-11,"0"7,0 5</inkml:trace>
  <inkml:trace contextRef="#ctx0" brushRef="#br0" timeOffset="1">135 816,'0'11,"0"4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51.3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0,'-11'12,"-4"14,1 15,2 12,4 7,3 17,2 7,2 12,1 1,1-5,-1 4,1-2,0-6,10-6,4-7,-1-3,-2-4,-4-13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51.6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1,'0'35,"1"1,1 0,3 0,13 54,-6-37,6 58,-8-40,-9-64,0-1,0 1,0 0,1-1,0 1,1-1,-1 0,1 1,0-1,7 9,-10-15,1 1,-1-1,0 0,0 0,1 1,-1-1,0 0,1 0,-1 0,0 1,1-1,-1 0,1 0,-1 0,0 0,1 0,-1 0,0 0,1 0,-1 0,1 0,-1 0,0 0,1 0,-1 0,1 0,-1 0,0 0,1 0,-1 0,0-1,1 1,-1 0,0 0,1 0,-1-1,0 1,0 0,1 0,-1-1,11-21,-2-25,-5 3,3 0,2 0,18-57,-24 91,1 0,0 0,0 0,1 0,1 1,0 0,0 0,0 0,1 1,0 0,1 0,0 1,0 0,1 0,0 1,0 0,0 1,1 0,16-6,-22 9,0 1,1 0,-1 0,1 1,-1-1,1 1,-1 0,1 0,-1 0,1 1,-1 0,1 0,-1 0,0 0,1 1,-1-1,5 4,-3-2,0 2,0-1,-1 1,0 0,1 0,-2 0,1 1,-1-1,8 13,-2 2,-1-1,-1 2,0-1,-2 1,0 0,3 26,4 68,-13-115,0 1,0 0,0 0,1 0,-1 0,0 0,0 0,1 0,-1 0,1-1,-1 1,0 0,1 0,0 0,-1-1,1 1,-1 0,1-1,0 1,1 0,9-8,7-31,-3-4,-10 26,0 0,1-1,1 2,0-1,1 1,1 0,0 1,1 0,21-22,-29 34,0 0,0 1,0-1,0 0,1 1,-1-1,1 1,-1 0,1-1,-1 1,1 1,0-1,-1 0,1 1,0-1,0 1,5 0,-6 0,0 1,0 0,0-1,0 1,0 0,0 0,-1 1,1-1,0 0,-1 0,1 1,-1-1,1 1,-1-1,0 1,1 0,-1 0,1 2,4 10,-1-1,0 1,-1 0,0 0,1 20,-2-20,-2-8,0 6,1 0,0 0,1 0,0-1,1 1,1-1,-1 0,2 0,0-1,10 16,9-5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52.0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1,'0'11,"0"5</inkml:trace>
  <inkml:trace contextRef="#ctx0" brushRef="#br0" timeOffset="1">134 268,'0'12,"0"15,0 13,0 13,0 7,12-5,2-13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52.3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0 233,'3'1,"-1"0,0-1,0 1,1 0,-1 0,0 0,0 0,0 1,0-1,0 0,0 1,0 0,-1-1,1 1,0 0,-1 0,0 0,1 0,-1 0,0 0,0 0,0 1,0-1,0 0,-1 0,1 5,14 71,-15-71,12 95,-6-129,2 0,2 1,0 0,1 0,2 1,1 1,0 0,2 1,1 0,0 1,2 1,1 1,0 1,1 1,1 0,1 2,0 0,1 2,1 1,33-14,-49 24,-1 1,1 0,0 0,-1 1,1 0,0 0,0 1,0 0,0 1,0 0,-1 0,1 1,0 0,-1 0,1 1,-1 0,0 1,0 0,0 0,-1 1,1-1,-1 2,0-1,-1 1,1 0,-1 1,0-1,-1 1,1 0,-1 1,-1-1,1 1,-1 0,-1 0,0 0,0 1,3 14,6 72,1 3,-11-89,0 0,1 0,0-1,1 1,0-1,0 0,0 0,9 11,-11-16,1 0,-1 0,1-1,0 1,0-1,0 1,1-1,-1 0,0 0,1 0,-1-1,1 1,0-1,-1 0,1 0,0 0,4 0,-1-1,0 0,0 0,0-1,0 0,0 0,0 0,0-1,10-5,35-17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48.2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1,'11'0,"4"11,0 16,-4 13,-3 13,-3 8,-2 5,-2 2,-1 2,-1-11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48.5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1 139,'11'0,"4"-12,10-3,13 0,12-8,7 0,7 4,14 4,6 6,-1 4,-2 3,-4 2,-4 0,-13 1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48.9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213 1,'36'-1,"182"4,-210-3,-1 1,1 1,-1 0,0 0,1 0,-1 0,0 1,0 1,-1-1,1 1,-1 0,9 7,-13-9,0 0,0 0,0 1,-1-1,1 0,0 1,-1 0,0-1,1 1,-1 0,0-1,-1 1,1 0,0 0,-1 0,1 0,-1 0,0 0,0 0,0 0,-1 0,1 0,-1-1,1 1,-1 0,0 0,0 0,0-1,-1 1,1 0,-1-1,1 1,-1-1,0 0,-2 3,-8 8,0 0,-1 0,-1-1,0-1,-1-1,-22 13,19-12,1 1,0 0,-26 25,42-36,1-1,-1 0,1 1,0-1,-1 0,1 1,-1-1,1 1,0-1,-1 1,1-1,0 1,0-1,-1 1,1-1,0 1,0-1,0 1,0-1,-1 1,1 0,0-1,0 1,0-1,0 1,0-1,1 1,-1-1,0 1,0 0,0-1,0 1,1-1,-1 1,0-1,0 1,1-1,-1 1,0-1,1 0,-1 1,1-1,-1 1,0-1,1 0,-1 1,1-1,-1 0,1 0,-1 1,1-1,-1 0,2 0,35 9,-28-8,-3 0,-1 0,1 0,-1 0,0 1,0 0,1 0,-1 0,0 1,-1 0,1 0,0 0,-1 0,0 1,1 0,-1 0,-1 0,1 0,-1 1,1-1,-2 1,1 0,0 0,-1 0,0 0,0 0,0 1,-1-1,1 0,-1 1,-1-1,1 1,-1 0,0-1,0 1,-1-1,0 1,0-1,0 1,0-1,-1 1,0-1,-3 6,-6 9,-1-1,-1-1,-1 0,0-1,-2 0,-19 17,16-16,4-4,0 0,-1-1,-1-1,0-1,-33 16,42-22,-1-2,1 1,-1-1,0-1,0 1,0-2,0 1,0-1,0 0,0-1,0 0,-1-1,1 0,0 0,-9-3,13 1,-1 0,1 0,0 0,0-1,0 0,0 0,1 0,-1-1,1 1,0-1,0 0,1 0,0 0,0-1,0 1,0-1,1 0,0 0,0 1,1-1,0-1,-1-7,-7-39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01.5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0,'-2'147,"6"172,27-125,-18-126,6 78,-17-113,-1-1,-1 0,-2 1,-7 35,-6-11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02.9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0,'-1'64,"4"-1,2 0,15 73,62 209,-58-185,-22-146,68-167,-66 143,1 0,1 1,0 0,0 0,0 0,1 1,1 0,12-10,-19 17,0 0,0 0,0 1,0-1,0 1,0-1,0 1,0-1,0 1,0-1,0 1,1 0,-1 0,0 0,0 0,0 0,0 0,1 0,-1 0,0 0,0 0,0 1,1-1,-1 0,0 1,0-1,2 2,-1 0,-1 0,1-1,0 2,0-1,-1 0,1 0,-1 0,0 1,0-1,0 1,2 4,0 9,1 0,-2 0,1 18,-3-31,1 58,1 29,-1-83,0 0,0 0,1 0,-1 0,1-1,1 1,0-1,-1 1,6 7,-7-13,-1-1,0 0,0 1,1-1,-1 1,0-1,1 0,-1 1,0-1,1 0,-1 1,1-1,-1 0,0 1,1-1,-1 0,1 0,-1 0,1 1,-1-1,1 0,-1 0,1 0,-1 0,1 0,-1 0,1 0,-1 0,1 0,10-9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03.3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0 129,'0'31,"5"144,-3-151,1 0,1 0,2-1,15 45,-21-67,0-1,0 1,1-1,-1 1,0 0,0-1,0 1,0-1,0 1,1-1,-1 1,0-1,0 1,1-1,-1 0,0 1,1-1,-1 1,1-1,-1 0,0 1,1-1,-1 0,1 1,-1-1,1 0,-1 0,1 0,-1 1,1-1,-1 0,1 0,0 0,8-18,-1-47,-6 53,3-22,1 1,2-1,1 2,17-40,-19 55,0 1,2 0,0 0,1 1,0 0,1 1,1 0,0 1,26-22,-32 30,1 1,0 0,-1 0,1 0,1 1,-1 0,0 0,1 1,-1 0,1 0,0 0,0 1,0 1,-1-1,1 1,14 2,16 9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03.6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0,'12'0,"2"12,1 15,-4 14,-3 11,-3 9,-2 5,-2 2,-1 2,-1 0,1-1,-1-12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04.1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9 174,'37'-31,"2"2,1 1,69-35,-70 41,-36 22,-6 4,-15 12,-28 23,-10-2,-31 24,80-55,1 0,-1 0,1 0,0 1,1 0,0 1,0-1,0 1,-3 9,6-13,1 0,0-1,0 1,1 0,-1 0,1 0,0-1,0 1,0 0,1 0,-1 0,1-1,0 1,0 0,0-1,0 1,1 0,0-1,-1 0,1 1,0-1,3 3,7 8,0 0,0-2,24 20,6 6,-36-32,-1 0,1 1,-2-1,1 1,-1 0,0 1,0-1,-1 1,0-1,0 1,-1 0,0 0,-1 0,1 0,-1 1,-1-1,0 10,-1-7,-1 0,-1 0,1-1,-2 1,1-1,-1 0,-1 0,0 0,0-1,-1 1,0-1,-10 10,13-15,0 0,0 0,0 0,-1-1,1 1,-1-1,0 0,0 0,0-1,0 1,-1-1,1 0,-1 0,1 0,-9 1,-13-5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04.6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27,'1'6,"0"-1,1 0,-1 0,1 0,0 0,0 0,1 0,5 8,11 26,-10-3,-2 0,-2 1,2 48,-6-70,-1-15,0 0,0 0,0 1,-1-1,1 0,0 0,0 0,0 1,0-1,0 0,0 0,0 0,0 1,0-1,0 0,0 0,0 1,0-1,1 0,-1 0,0 0,0 1,0-1,0 0,0 0,0 0,0 0,1 1,-1-1,0 0,0 0,0 0,0 0,0 0,1 0,-1 1,0-1,0 0,0 0,1 0,-1 0,0 0,0 0,0 0,1 0,-1 0,0 0,0 0,1 0,-1 0,11-12,16-36,-18 30,31-65,-32 63,1 0,0 1,2 1,0-1,1 2,21-25,-31 40,-1 1,0-1,1 1,-1 0,0-1,1 1,0 0,-1 0,1 0,-1 1,1-1,0 0,0 0,0 1,-1-1,1 1,0 0,0 0,0-1,0 1,3 1,-4-1,1 1,0 0,-1 0,1 0,-1 0,1 0,-1 0,0 0,1 1,-1-1,0 0,0 1,0-1,0 1,0 0,0-1,1 4,3 7,-1 1,-1 0,0 0,2 20,-4-28,-1-5,0 1,-1-1,1 1,0-1,0 1,0-1,0 1,0-1,0 1,0-1,0 1,0-1,0 1,0-1,1 1,-1-1,0 0,0 1,0-1,0 1,1-1,-1 1,0-1,1 0,-1 1,0-1,1 0,-1 1,0-1,1 0,-1 0,1 1,-1-1,0 0,1 0,-1 1,1-1,-1 0,1 0,-1 0,1 0,-1 0,1 0,-1 0,0 0,1 0,-1 0,1 0,-1 0,1 0,-1 0,1-1,0 1,23-23,-10 8,-4 8,5-6,1 0,1 2,0 0,0 1,22-9,-36 17,1 1,0-1,0 1,-1 0,1 0,0 1,0-1,0 1,0 0,0 0,0 0,0 1,0-1,0 1,0 0,0 0,-1 1,1-1,0 1,-1-1,1 1,-1 0,0 1,1-1,-1 0,0 1,0 0,-1 0,1 0,-1 0,1 0,2 6,14 27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05.0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1,'0'11,"0"5</inkml:trace>
  <inkml:trace contextRef="#ctx0" brushRef="#br0" timeOffset="1">66 269,'0'11,"0"16,0 14,0 12,12-4,3-21,0-15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05.3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4 111,'-1'59,"-1"-34,2 0,0 0,2 0,1 0,7 33,-10-56,0-1,1 1,-1-1,0 1,1-1,-1 1,1-1,-1 0,1 1,0-1,-1 0,1 1,0-1,0 0,0 0,0 0,0 1,0-1,0 0,0-1,1 1,-1 0,0 0,1 0,-1-1,0 1,1-1,-1 1,1-1,-1 0,1 1,-1-1,1 0,-1 0,1 0,-1 0,1 0,-1 0,1-1,-1 1,1 0,-1-1,1 1,-1-1,0 0,1 1,-1-1,0 0,2-1,6-4,-1-1,1 0,-1-1,-1 0,12-15,34-49,-28 35,2 1,59-60,-78 88,0 0,1 1,0 0,1 1,0 0,0 0,0 1,0 0,1 1,0 0,-1 1,2 0,-1 1,0 0,0 1,16-1,25 8,-6 3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58.6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260 452,'1'-13,"0"0,1 0,0 0,1 0,1 1,0 0,1 0,8-17,58-88,-65 108,-3 4,15-22,0 1,2 0,41-40,-55 61,0 0,0 0,1 0,-1 1,1 0,0 1,1-1,-1 1,9-2,-11 4,-1 0,0 1,1 0,-1-1,1 2,-1-1,1 0,-1 1,0 0,1 0,-1 0,0 0,1 1,-1 0,0 0,0 0,5 3,-2 1,-1 0,1 0,-1 1,0-1,-1 1,1 0,-1 1,-1 0,1-1,-1 1,-1 1,1-1,-2 0,1 1,-1 0,0-1,-1 1,0 0,0 14,-1-3,0 0,-2 0,0 0,-1 0,-1 0,-1 0,-12 30,-2-7,-2-1,-2-1,-2-1,-46 57,-136 131,148-167,42-43,-10 11,-36 29,56-52,0 0,0-1,0 0,-1-1,1 0,-1 0,0 0,-1-1,1-1,0 1,-12 1,18-4,0 0,-1 1,1-1,0 0,0 0,-1-1,1 1,0 0,0-1,-1 0,1 1,0-1,0 0,0 0,0 0,0 0,0-1,0 1,1 0,-1-1,0 1,1-1,-1 0,1 1,-1-1,1 0,0 0,0 0,0 0,0 0,0 0,0 0,1-1,-1 1,1 0,-1 0,1-1,0 1,0 0,0 0,0-1,1-3,-1-3,1 1,1-1,-1 0,2 1,-1 0,1 0,0 0,0 0,1 0,7-10,-5 9,1 0,1 1,-1 0,1 0,0 1,1 0,0 0,0 1,1 0,-1 0,1 1,0 1,1 0,-1 0,1 1,-1 0,1 1,0 0,0 1,0 0,0 0,1 2,-1-1,0 1,0 1,20 5,67 26,53 15,-135-44,-1-2,1 1,0-2,0 0,0-1,0 0,24-5,4-7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58.9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1 192,'0'-12,"0"-14,11-4,15 4,15 6,12-4,7 1,7 5,1 5,-10 17,-14 7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59.3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219 1,'-10'2,"0"0,0 0,0 1,0 1,0 0,1 0,-1 1,1 0,1 0,-16 13,15-12,0 2,0-1,1 1,0 0,0 1,1 0,0 0,1 1,0-1,-8 19,12-24,1 0,0 0,0 0,0 1,0-1,1 0,0 1,0-1,0 0,0 1,1-1,-1 0,1 1,0-1,1 0,-1 0,1 0,-1 0,1 0,0 0,1 0,-1-1,1 1,0-1,0 1,0-1,0 0,0 0,0-1,1 1,4 2,6 3,0 0,1-1,0 0,0-1,20 5,-24-9,1 1,-1 1,-1 0,1 0,-1 1,1 0,-2 1,1 0,0 1,-1 0,-1 0,1 1,7 9,-10-9,-1 0,0 1,-1 0,0 0,0 0,-1 0,0 1,0-1,-1 1,-1 0,1 0,-2-1,1 1,-1 0,-1 0,0 0,0 0,-1-1,0 1,-1 0,0-1,-5 12,4-12,-1 0,0 0,0 0,0 0,-1-1,-1 0,1 0,-1-1,0 0,-1 0,0-1,0 0,0 0,-1 0,0-1,0-1,0 0,-1 0,1 0,-1-1,-17 2,23-4,-1-1,0 1,1-1,-1 0,0-1,1 1,-1-1,1 0,-1 0,1-1,-1 1,1-1,0 0,-1 0,1-1,0 1,-5-5,-19-21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3:59.8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0,'0'508,"3"-492,4-16,9-23,-7 0,-1-1,-1 0,6-39,-8 34,1 0,16-42,-15 54,1-6,2 0,1 1,0 0,15-20,-26 41,1 1,-1-1,0 1,0-1,0 0,1 1,-1-1,0 1,0 0,1-1,-1 1,1-1,-1 1,0-1,1 1,-1 0,1-1,-1 1,1 0,-1 0,1-1,-1 1,1 0,-1 0,1 0,-1-1,1 1,-1 0,1 0,-1 0,1 0,0 0,-1 0,1 0,-1 0,1 1,-1-1,1 0,-1 0,1 0,-1 0,1 1,-1-1,1 0,-1 1,1-1,-1 0,1 1,-1-1,0 0,1 1,-1-1,0 1,1-1,-1 1,0-1,0 1,1-1,-1 1,0-1,0 1,0-1,0 1,1 0,6 40,-7-41,1 15,0-1,2 1,0-1,0 1,2-1,10 25,-14-36,1 0,-1 0,1-1,0 1,0 0,0-1,0 0,0 1,1-1,-1 0,1 0,-1 0,1-1,0 1,-1-1,1 1,0-1,0 0,0 0,0 0,0-1,0 1,1-1,-1 1,0-1,0 0,0 0,0-1,1 1,-1 0,0-1,0 0,0 0,0 0,0 0,0-1,0 1,4-4,3-1,0-1,0 0,-1 0,11-12,-15 13,0 1,1-1,0 1,0 1,1-1,-1 1,1 0,0 0,0 1,14-5,-19 8,0 0,0 0,0 0,0 1,0-1,-1 1,1-1,0 1,0 0,0-1,0 1,-1 0,1 0,0 1,-1-1,1 0,-1 0,1 1,-1-1,0 1,1-1,-1 1,0 0,0-1,0 1,0 0,-1 0,1 0,0-1,-1 1,1 0,-1 0,1 4,2 10,0 0,1 32,-4-40,2 47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00.2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00.5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0,'0'12,"0"14,0 15,0 12,11-4,5-9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00.8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1 562,'0'367,"0"-366,0-1,-1 1,1-1,0 1,0 0,0-1,0 1,0-1,0 1,0 0,0-1,0 1,0-1,0 1,1-1,-1 1,0 0,0-1,1 1,-1-1,0 1,0-1,1 1,-1-1,1 0,-1 1,0-1,1 1,-1-1,1 0,-1 1,1-1,0 1,15-14,13-32,-28 44,19-36,46-72,-59 100,-1 0,2 1,-1-1,1 2,0-1,1 1,0 0,17-10,-23 15,0 1,0-1,1 1,-1 0,1 0,-1 0,1 1,-1-1,1 1,0 0,-1 0,1 0,0 0,-1 1,1-1,-1 1,1 0,-1 0,1 0,-1 0,0 1,1 0,-1-1,0 1,0 0,0 1,0-1,-1 0,1 1,-1 0,1-1,-1 1,3 5,5 8,0 0,-2 1,0 0,12 35,-16-38,34 83,-33-88,-1-1,1 0,0 0,1-1,0 1,0-1,1 0,12 10,18 6</inkml:trace>
  <inkml:trace contextRef="#ctx0" brushRef="#br0" timeOffset="1">1206 26,'-11'0,"-5"-11,1-4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01.2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0,'0'12,"11"3,4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08.7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1664 481,'0'3,"-1"-1,0 0,1 1,-1-1,0 0,0 0,-1 1,1-1,0 0,-1 0,1 0,-1 0,0-1,1 1,-1 0,0-1,0 1,0-1,0 0,0 0,-1 0,1 0,0 0,-1 0,1 0,-5 0,-10 4,0-1,-27 2,37-5,-105 8,1-5,-124-11,52-11,0-9,-219-61,386 84,-20-5,1-1,-68-30,96 37,0 0,0-1,0 0,1 0,-1-1,1 1,0-1,0-1,1 1,0-1,0 0,0 0,1-1,-1 1,2-1,-1 0,1 0,0-1,0 1,-2-11,5 11,0 1,0-1,1 1,0-1,0 1,1-1,-1 1,2 0,4-11,-6 15,0-1,0 1,1 0,-1 0,1 0,0 0,-1 0,1 0,0 0,0 0,4-2,-5 4,1-1,-1 1,0-1,0 1,0 0,1 0,-1-1,0 1,1 0,-1 0,0 0,0 0,1 1,-1-1,0 0,0 0,1 1,-1-1,0 1,0-1,0 1,0 0,1-1,0 2,0 0,-1 0,1-1,-1 1,0 0,0 0,0-1,0 1,0 0,0 0,0 0,-1 0,1 0,-1 1,0-1,1 0,-1 0,0 0,0 0,0 0,-1 3,-7 45,7-47,-34 113,23-84,2 1,1 1,-6 45,17-64,7-25,8-26,16-64,-16 51,17-81,-32 118,1-6,0 1,1-1,11-27,-13 39,1 1,0 0,0 0,0 0,1 0,-1 1,1-1,0 1,0 0,1 0,-1 1,1-1,0 1,0 0,9-4,-1 2,2 0,-1 1,0 0,1 1,0 1,0 1,-1 0,1 0,26 4,9 4,75 21,-23-5,-42-12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09.8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411 46,'-1'-2,"1"0,0 0,0 0,-1 1,1-1,-1 0,0 0,1 1,-1-1,0 0,0 1,0-1,0 1,0-1,0 1,-1 0,1-1,0 1,-1 0,1 0,-1 0,0 0,1 0,-1 0,1 0,-1 1,0-1,0 1,1-1,-1 1,0-1,0 1,0 0,0 0,1 0,-1 0,0 0,0 1,-2 0,-5-1,0 1,0 1,0 0,1 0,-1 1,-15 6,8 1,0 1,1 0,0 1,0 1,2 0,-23 28,10-7,-43 73,59-89,1 2,1-1,1 1,0 0,-4 27,9-36,0 1,0-1,1 1,1 0,0 0,1 0,0-1,1 1,0 0,7 19,-8-28,0 0,0 0,1 0,-1 0,1 0,0 0,0 0,0-1,0 1,1-1,-1 1,1-1,-1 0,1 0,0 0,0-1,0 1,0 0,0-1,4 1,-2-1,1 0,-1-1,0 1,0-1,0-1,0 1,1-1,-1 0,0 0,0 0,9-5,4-2,0-1,-1-1,-1 0,1-2,25-23,-20 15,-2-1,0-1,-2 0,0-2,-2 0,0-1,-2-1,-1 0,-1-1,-1 0,-1-1,-2 0,-1 0,-1-1,-1 0,-2 0,0 0,-3-31,-1 57,0 7,-1 20,0 39,3-49,1 1,0 0,2-1,-1 1,2-1,0 0,1 0,14 25,6-2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10.2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337 527,'-1'-4,"0"-1,0 1,-1 0,1-1,-1 1,0 0,0 0,-1 0,1 0,-1 0,0 1,0-1,0 1,0 0,-1 0,1 0,-1 0,0 0,0 1,0 0,0 0,0 0,0 0,0 0,-1 1,1 0,-8-1,7 2,-1 0,1 1,-1-1,1 1,0 1,-1-1,1 1,0 0,0 0,0 0,0 1,0-1,1 1,-5 4,1 0,0 0,1 1,0 0,0 0,1 0,-10 17,0 8,2-1,1 2,-11 43,14-41,1 1,2 0,2 0,1 0,2 58,2-88,1 0,0 0,0 0,1 0,-1-1,2 1,-1 0,1-1,0 1,7 10,-8-15,0 1,0-1,0 0,0 0,0 0,1 0,-1 0,1 0,0-1,-1 1,1-1,0 0,0 1,0-1,0-1,0 1,0 0,0-1,0 0,0 1,0-1,0 0,0-1,0 1,0 0,6-2,0-2,0 1,0-1,0 0,0-1,-1 0,0 0,0-1,0 0,0-1,8-10,11-12,27-39,-51 63,12-16,-1-1,-2-1,0 0,-1 0,-1-1,-1-1,-1 0,8-48,-8 9,-3-1,-3-89,-4 117,-2 0,-2 0,-1 1,-2 0,-1 0,-2 1,-25-52,36 87,-22-43,8 32,14 11,1 0,-1 0,0 0,1 0,-1 1,1-1,-1 0,1 0,-1 1,1-1,-1 0,1 1,-1-1,1 1,-1-1,1 1,-1-1,1 1,0-1,-1 1,1-1,0 1,0-1,-1 1,1-1,0 1,0 0,0-1,0 1,0 0,-5 23,1 0,1 0,2 1,0-1,4 32,-2-7,0-6,2 0,2 0,2-1,18 64,-19-86,1 0,1 0,1-1,0 0,1-1,1 0,1 0,1-1,0-1,1 0,20 17,-1-9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10.80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472 556,'0'-3,"-1"1,0-1,1 1,-1 0,0 0,0-1,-1 1,1 0,0 0,-1 0,1 0,-1 0,0 1,1-1,-1 0,0 1,0-1,0 1,0 0,0-1,-1 1,1 0,0 1,-1-1,1 0,-5 0,-10-4,0 1,-27-2,37 5,-9-1,0 1,1 1,-1 0,0 2,1-1,-25 7,33-6,0 0,0 0,0 1,0 0,0 0,1 1,-1 0,1 0,0 0,0 1,1 0,-1 0,1 0,0 1,0 0,-4 7,-7 22,0 0,3 1,1 1,1 0,3 1,1 0,1 0,0 44,5-69,1 0,0 0,1 0,0 0,1 0,1 0,0 0,7 19,-8-28,-1 0,1-1,0 1,0-1,1 1,-1-1,1 0,-1 0,1 0,0 0,0-1,1 1,-1-1,0 1,1-1,0 0,-1-1,1 1,0-1,0 1,0-1,0 0,0-1,0 1,0-1,0 1,0-1,0 0,0-1,0 1,5-2,1-1,0 1,-1-2,1 0,-1 0,0 0,0-1,0-1,-1 1,0-1,0-1,10-11,0 1,-2-2,0-1,20-31,-24 28,0 0,-1-1,-2-1,0 1,-2-2,-1 1,0-1,2-45,-4-19,-10-108,1 77,4 78,-9-54,7 82,0 0,-1 0,0 0,-1 0,-1 1,-13-25,17 37,1 0,0 0,-1 0,1-1,-1 1,0 1,0-1,0 0,0 0,0 1,0-1,0 1,-4-2,6 3,-1-1,0 1,0 0,0 0,0 0,0 0,0 0,0 0,0 0,0 0,0 0,1 1,-1-1,0 0,0 1,0-1,0 0,0 1,1-1,-1 1,0-1,0 1,1 0,-2 1,-1 2,-1 1,1 0,1 0,-1 0,1 0,0 1,0-1,1 0,-1 1,0 8,-2 18,2 1,1 0,1 0,2 0,2 0,0 0,16 53,3-14,2-1,45 87,-56-131,1 0,1-1,1-1,1-1,2 0,0-1,24 20,-6-13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11.1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68 53,'0'-12,"-11"-2,-15-1,-4 4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11.4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0,'0'12,"11"3,4 11,-1 13,9 10,0 9,8-6,-1 0,5-9,-3-1,4-7,-4-9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11.7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62,'1'9,"1"1,-1 0,2-1,0 1,0-1,7 14,8 30,71 262,-89-315,0 1,0-1,0 0,0 1,0-1,0 0,0 0,0 1,0-1,0 0,0 1,1-1,-1 0,0 0,0 1,0-1,0 0,0 0,1 1,-1-1,0 0,0 0,0 0,0 1,1-1,-1 0,0 0,0 0,1 0,-1 0,0 1,0-1,1 0,-1 0,0 0,1 0,-1 0,0 0,0 0,1 0,-1 0,0 0,1 0,-1 0,11-13,5-25,0-14,0-2,2 2,45-92,-57 132,0 1,1 0,0 0,0 1,1 0,1 1,0-1,0 1,1 1,0 0,0 1,1-1,0 2,0 0,0 0,1 1,24-7,-30 10,1 1,-1 0,0 0,1 1,-1 0,1 0,-1 0,1 1,-1 0,0 0,1 0,-1 1,0 0,0 0,0 1,0 0,0 0,-1 0,1 1,-1 0,0 0,7 6,-5-1,-1 0,0 0,0 0,-1 0,0 1,0 0,-1 0,0 0,-1 1,0-1,-1 1,2 16,0 36,-2-4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12.1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411 19,'-10'2,"0"0,0 1,0-1,1 2,-1 0,1 0,0 0,0 1,-13 10,10-8,-4 4,1 0,0 1,1 0,1 1,0 1,0 0,1 1,1 0,1 0,-16 31,16-25,2 0,0 0,1 1,1 0,0 0,2 1,1-1,0 37,3-53,0 0,1 0,0 0,0 1,0-1,1 0,0-1,0 1,1 0,-1 0,1-1,1 0,-1 1,1-1,0 0,0-1,0 1,0-1,1 0,0 0,0 0,0-1,0 1,1-1,-1-1,1 1,0-1,0 0,0 0,0 0,0-1,0 0,0 0,0-1,0 0,1 0,-1 0,0-1,0 0,0 0,10-3,1-1,0-2,-1 1,0-2,0 0,0-1,-1 0,0-2,-1 0,0 0,-1-1,0-1,-1 0,-1-1,20-29,-15 17,-1-1,-1-1,-1 0,-2-1,-1 0,-1-1,9-57,-15 65,1-3,0 0,8-24,-12 47,0 0,1 0,0 0,-1 0,1 1,0-1,0 0,0 0,0 1,0-1,1 0,-1 1,0 0,1-1,-1 1,1 0,3-3,-4 4,0 0,0 0,0 0,0 0,0 0,0 0,0 0,1 0,-1 0,0 1,0-1,0 0,0 1,0-1,0 1,0-1,0 1,0-1,0 1,-1 0,1-1,1 3,5 4,-2 0,1 0,-1 1,0 0,0 0,3 10,13 37,-2 1,-2 1,-3 1,-2 0,-3 1,-3 0,-2 1,-3-1,-7 63,3-96,-1 1,-2-1,0 0,-2-1,-1 1,-1-2,-18 35,5-19,-1-2,-2 0,-47 53,61-78,-1-1,-1 0,0-1,0 0,-1-1,0-1,-1 0,0-1,0 0,-1-2,0 0,0-1,-1 0,1-2,-26 3,31-6,0 1,1-1,-1-1,0 0,0-1,1 0,-1-1,1 0,0-1,-1-1,2 1,-1-1,1-1,-1 0,2-1,-1 0,1 0,0-1,0 0,1-1,0 1,1-2,0 1,-6-11,3 1,2 0,0 0,1 0,1-1,0 0,2-1,-4-39,4-1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12.4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274 1,'-10'0,"1"0,0 1,0 0,0 1,0 0,1 1,-1-1,1 2,-1-1,1 1,0 0,0 1,0 0,-8 7,6-2,0 0,0 0,1 1,0 0,1 1,0 0,1 0,-8 20,4-6,2 1,1 0,1 0,2 0,0 1,2 0,1 0,3 49,-1-65,2-1,0 0,0 0,1 1,0-2,1 1,0 0,1-1,0 1,1-1,0-1,9 13,-11-18,0 1,1-1,0 0,0 0,0 0,0-1,1 0,-1 0,1 0,0 0,-1-1,1 0,1 0,-1-1,0 0,0 0,0 0,1-1,-1 0,0 0,1 0,-1-1,9-2,6-3,-1 0,0-1,0-1,-1-1,0-1,0-1,-1 0,-1-1,0-1,0-1,-2 0,17-19,-22 22,-1-1,-1 0,1 0,-2-1,0 0,-1 0,0-1,5-16,-9 20,0 0,0 0,-1 0,0 0,-1 0,0 0,0 0,-1 0,-1 0,1 0,-2 1,-5-18,5 20,-1 0,0 0,0 1,0 0,-1 0,0 0,0 0,-1 1,1-1,-1 2,0-1,-11-6,-4-1,-1 1,-35-13,2 4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12.8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14,0 11,0 9,0 16,11 7,4 0,-1 9,9 0,0-5,-3-6,6-5,-2-5,-4-14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13.78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0 661,'14'-12,"0"0,24-14,17-15,-49 36,27-24,-1-1,38-46,-60 64,-2-1,0 1,0-1,-1-1,-1 1,0-1,-1-1,0 1,-2 0,5-27,-3-4,2 1,2-1,25-71,-34 116,0 0,-1-1,1 1,0 0,0 0,0 0,0 0,0 0,0-1,0 1,0 0,0 0,0 0,0 0,1 0,-1 0,0-1,0 1,0 0,0 0,0 0,0 0,0 0,0 0,0-1,0 1,0 0,1 0,-1 0,0 0,0 0,0 0,0 0,0 0,0 0,0 0,1 0,-1 0,0-1,0 1,0 0,0 0,0 0,1 0,-1 0,0 0,0 0,0 0,0 0,0 1,1-1,-1 0,0 0,0 0,0 0,0 0,0 0,0 0,0 0,1 0,-1 0,0 0,0 0,0 1,0-1,0 0,0 0,4 15,0 24,-2 126,-2-51,22 180,13-57,-34-229,1-1,0 1,1-1,-1 0,1 1,1-1,-1-1,1 1,1 0,-1-1,1 0,0 0,0 0,7 5,-9-9,0 0,1 0,-1 0,0 0,1 0,-1-1,1 0,-1 0,1 0,0 0,0 0,-1-1,1 1,0-1,0 0,0-1,-1 1,1 0,0-1,0 0,-1 0,1 0,-1 0,1-1,-1 0,1 1,-1-1,0 0,0-1,4-2,9-9,1-2,-2 0,0-1,17-25,0 1,1-1,-9 12,44-45,-58 66,1 1,-1-1,1 2,1-1,0 2,0-1,0 2,19-7,-9 6,1 2,0 0,1 1,-1 2,0 0,1 1,-1 2,0 0,0 2,0 0,24 8,-43-11,0 0,-1 0,1 0,0-1,0 0,0 0,0 0,0 0,0-1,0 1,0-1,-1 0,1 0,4-2,-7 2,1 0,-1 0,0 0,0 0,0 0,0 0,0-1,0 1,0 0,0-1,0 1,0 0,-1-1,1 1,-1-1,1 1,-1-1,1 1,-1-1,0 1,0-1,0 0,0 1,0-1,0 1,0-1,-1 1,1-1,0 0,-1 1,1-1,-1 1,0 0,1-1,-3-1,-3-7,0 0,-1 0,0 1,-1 0,0 1,0 0,-1 0,0 1,0 0,-1 0,0 1,0 1,0-1,-1 2,0-1,0 2,0-1,0 1,-1 1,1 0,-16 0,21 3,0 0,0 1,0 0,0 0,0 1,0-1,1 1,-1 1,1-1,0 1,0 0,0 0,0 0,1 0,-1 1,1 0,1 0,-1 0,1 1,-1-1,-1 7,-2 2,0 1,1 0,1 0,0 1,1 0,1 0,-1 17,3-25,0 1,1-1,1 0,-1 0,1 0,1 1,-1-1,2 0,-1-1,1 1,0 0,0-1,1 1,0-1,1 0,-1-1,1 1,0-1,1 0,0 0,6 5,-2-3,0-2,1 1,0-2,0 1,0-2,0 1,1-1,0-1,0 0,0-1,0 0,0-1,22-1,-14-1,-1-1,1-1,-1-1,0-1,0-1,-1 0,0-1,0-1,0-1,-1-1,23-16,5-8,-1-2,65-70,-95 90,0-1,19-32,1-1,-33 49,-1 1,0 0,0-1,0 1,0 0,1-1,-1 1,0 0,0-1,1 1,-1 0,0 0,0-1,1 1,-1 0,0 0,1 0,-1-1,0 1,1 0,-1 0,0 0,1 0,-1 0,0 0,1 0,-1 0,1 0,-1 0,0 0,1 0,-1 0,0 0,1 0,5 13,-5 26,-1-36,-3 76,0-55,0-62,2-3,-2 6,3-1,6-62,-5 91,-1-1,2 1,-1 0,1 0,0 1,1-1,0 0,0 1,0-1,1 1,-1 0,1 0,1 1,-1-1,1 1,0 0,1 0,-1 0,12-7,-11 10,-1 0,1 0,0 0,0 0,0 1,0 0,0 0,0 1,0-1,0 2,0-1,1 0,-1 1,0 0,0 1,9 2,7 5,0 1,-1 0,21 14,5 3,-26-16,0 0,-1 1,0 1,21 19,-34-25,0 0,-1 0,0 1,0-1,-1 2,0-1,0 0,-1 1,0 0,0 0,-1 0,-1 0,3 13,-3-9,-1 0,-1-1,0 1,-1 0,0-1,-1 1,0-1,-1 1,0-1,-1 0,-1 0,0-1,0 1,-1-1,0 0,-1 0,-1-1,1 0,-2-1,-9 10,2-3,0-2,-1 0,0-1,-1 0,-1-2,0 0,0-1,-1-1,0-1,-41 11,3-8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14.1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0,'11'0,"16"0,13 0,1 12,5 3,-6 11,-9 12,-10 11,-9 9,-18-5,-7-13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14.6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207 1,'0'11,"-11"15,-16 15,-2 12,-9 19,4 9,6 2,9-1,7-4,5-4,5-3,2-2,2-1,10-13,5-4,-2-11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20.7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13,0 12,0 9,0 5,0 2,0 2,0 11,0 4,0-2,0-3,0-5,11-14,16-18,3-27,-4-17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21.0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279 104,'-4'-4,"1"1,-1-1,-1 1,1 0,0 0,-1 0,1 1,-1-1,0 1,0 0,0 1,0-1,0 1,-1 0,1 0,0 0,0 1,-1 0,1 0,0 0,0 1,-1 0,1 0,0 0,-6 3,3-1,1 0,0 1,0 0,0 1,0-1,1 1,-1 1,1-1,0 1,1 0,0 0,0 1,0-1,1 1,-6 12,1 3,1-1,1 1,1 0,1 1,1-1,1 1,1 0,2 32,0-35,2 1,0-1,1 1,2-1,0 0,0-1,2 1,1-1,16 30,-17-38,1 0,0 0,0-1,1 0,1 0,0-1,0 0,1-1,0 0,0-1,1 0,0-1,23 9,-17-9,0-2,1 1,0-2,0-1,0 0,0-1,0-1,0-1,22-4,-15 1,-1-1,0-2,0 0,0-2,-1 0,-1-2,1-1,-2 0,0-2,0-1,-1 0,-1-1,-1-2,28-31,-39 39,0-1,-1 0,-1 0,0 0,0-1,-1 0,0 0,-1-1,-1 1,0-1,-1 1,1-16,-2 17,-2 1,1-1,-2 1,1-1,-1 1,-1 0,0-1,0 1,-1 1,-1-1,1 0,-1 1,-1 0,0 0,-9-10,0 3,-2-1,1 2,-2 0,0 2,-1 0,0 0,-35-15,-153-52,205 79,-7-2,-3-2,1 1,-1 0,0 0,0 2,-1-1,1 1,-1 1,1 0,-1 1,-22 3,19 4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21.4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281 4,'-35'-1,"15"0,0 1,1 1,-1 1,-22 4,36-4,1-1,-1 1,1 0,0 0,0 1,0 0,0 0,0 0,0 0,1 1,0-1,0 1,0 0,0 1,0-1,1 1,0-1,0 1,-2 6,-2 6,0 0,2 0,0 1,1 0,1 0,1 0,1 1,1 30,1-21,2 1,1-1,1 0,16 51,-18-71,1 1,0-1,0 0,0 0,1 0,1-1,-1 0,1 0,0 0,0 0,1-1,0 0,0-1,1 1,13 6,-9-6,0-1,1-1,-1 0,1-1,0 0,0-1,0 0,0-1,0 0,17-2,-14 0,0-1,0 0,-1-1,1-1,-1 0,0-1,0-1,0 0,-1-1,0 0,-1-1,1-1,-1 0,-1-1,0-1,0 0,-1 0,16-22,-21 23,-1 1,0-1,0-1,-1 1,-1 0,1-1,-2 0,0 0,0 0,-1 0,0 0,-1 0,0 0,0-1,-2 1,1 0,-1 0,-1 1,0-1,-1 0,0 1,0 0,-1 0,0 0,-1 0,0 1,-1 0,0 0,0 1,-1 0,0 0,0 1,-1 0,-17-11,-9 0,0 2,-1 2,-1 1,0 1,-1 3,0 0,-47-2,25 5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23.7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0 123,'14'37,"13"53,-5 51,-18-110,-4-30,0 0,0 0,0-1,0 1,0 0,0 0,0 0,0 0,0 0,1 0,-1-1,0 1,1 0,-1 0,0 0,1-1,-1 1,1 0,-1-1,1 1,0 0,-1-1,1 1,0-1,0 2,0-3,0 1,0 0,0-1,-1 1,1-1,0 1,0-1,-1 1,1-1,0 1,-1-1,1 0,0 1,-1-1,1 0,-1 0,1 1,0-3,20-45,-11-10,-2 0,-2-1,-4-112,-2 154,0 16,-1 1,1-1,0 0,0 0,0 1,0-1,0 0,0 0,0 0,0 1,0-1,0 0,1 0,-1 0,0 1,0-1,1 0,-1 1,1-1,-1 0,1 1,-1-1,1-1,11 13,11 35,-21-43,0 3,1 0,0 0,0-1,1 1,0-1,0 0,0 0,0 0,1-1,0 0,0 1,0-2,0 1,1-1,-1 1,1-1,0-1,0 1,0-1,12 2,-11-3,0 0,0-1,0 0,0-1,1 1,-1-1,0-1,0 1,-1-1,1-1,0 1,-1-1,1 0,-1 0,0-1,0 0,0 0,9-9,-5 3,-3 4,0 0,0-1,0 2,1-1,9-4,-16 9,0 1,0-1,0 1,1-1,-1 1,0 0,0-1,1 1,-1 0,0 0,0 0,1 0,-1 0,0 0,1 0,-1 0,0 1,0-1,1 1,-1-1,0 0,0 1,0 0,1-1,-1 1,0 0,0 0,0-1,0 1,0 0,0 0,-1 0,1 0,0 0,0 0,-1 1,1-1,-1 0,1 0,-1 0,1 1,-1-1,0 0,1 2,7 37,-4 5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24.07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1,'0'11,"0"4</inkml:trace>
  <inkml:trace contextRef="#ctx0" brushRef="#br0" timeOffset="0.99">134 135,'0'11,"0"15,0 15,12 11,3 9,0 4,8-8,0-2,8-11,-1-1,-6 3,-7-6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24.4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0,'0'11,"0"16,0 14,0 11,0 9,0 5,0 3,0 0,0 1,0-1,0-1,12 0,3 0,11-12,1-16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24.78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51 168,'-1'1,"1"0,0 0,0 0,0 1,0-1,0 0,1 0,-1 0,0 0,0 0,1 0,-1 0,1 0,-1 0,1 0,-1 0,1 0,-1 0,1 0,0 0,0-1,-1 1,1 0,0 0,0-1,0 1,0-1,0 1,2 0,-1 0,1-1,-1 0,1 0,0 0,-1 0,1 0,-1-1,1 1,0-1,-1 0,1 0,2-1,4-2,0 0,0-1,-1 0,1-1,-1 0,7-7,-9 6,0 0,-1 0,0-1,0 0,-1 0,0 0,4-12,-7 18,0 0,0 0,-1 0,1 0,0-1,-1 1,0 0,1 0,-1 0,0 0,0-1,0 1,0 0,-1 0,1 0,-1 0,1 0,-1 0,0-1,0 1,1 1,-2-1,1 0,0 0,0 0,0 0,-1 1,1-1,-1 1,1-1,-1 1,0-1,0 1,0 0,1 0,-1 0,-2-1,1 1,0 1,0-1,0 0,0 1,0 0,-1-1,1 1,0 1,0-1,0 0,0 1,0-1,0 1,0 0,0 0,-5 3,2-1,0 1,1 0,-1 0,0 0,1 1,0 0,-5 6,-1 3,1 0,1 0,0 1,1 1,-9 20,14-27,0-1,0 1,1 0,0 0,1 0,-1 0,2 0,0 0,0 0,0 0,1 0,4 17,-3-21,0 0,0-1,0 0,0 1,1-1,0 0,0 0,0 0,0-1,0 1,1-1,0 0,0 0,0 0,0 0,0-1,0 1,1-1,-1 0,1 0,0-1,-1 0,1 1,0-2,9 2,2-1,0-1,0-1,0 0,0-1,0-1,-1 0,1-2,-1 1,0-2,0 0,-1-1,1 0,-1-1,-1 0,15-13,18-19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25.1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312 334,'-16'0,"-1"0,1 2,-1 0,1 1,0 0,0 2,0 0,0 0,-19 11,30-13,-1 0,1 0,0 1,1-1,-1 1,1 0,-1 1,1-1,0 1,1-1,-1 1,1 0,0 1,0-1,1 0,0 1,0 0,0-1,0 1,1 0,0 0,0 0,1 0,0 0,0 0,0 0,0 0,3 10,-1-10,-1 1,1-1,1 0,-1 0,1 0,0 0,1 0,-1-1,1 1,0-1,6 6,7 6,37 26,-39-32,-1 1,0 0,25 28,-35-36,-1 1,0-1,0 1,-1 0,1 0,-1 1,0-1,0 0,-1 1,0-1,0 1,0-1,0 1,-1 0,0-1,0 1,-2 7,1-7,-1 1,0-1,-1 0,0 0,1 0,-2 0,1 0,-1 0,0-1,0 0,0 0,-1 0,0-1,0 1,0-1,0 0,-1 0,0-1,-7 4,-7 3,1-2,-1 0,0-1,-35 6,-4-2</inkml:trace>
  <inkml:trace contextRef="#ctx0" brushRef="#br0" timeOffset="1">512 0,'0'11,"0"16,0 2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25.4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0,'0'11,"0"16,0 14,11 0,5-18,-2-25,-2-11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25.7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134 121,'22'-1,"-1"-2,1 0,-1-1,22-8,33-6,-43 12,0 2,-1-2,0-2,54-20,-65 15,-20 13,-1 0,0 0,0 0,0 0,1-1,-1 1,0 0,0 0,0-1,0 1,1 0,-1 0,0 0,0-1,0 1,0 0,0 0,0-1,0 1,0 0,0-1,0 1,0 0,0 0,0-1,0 1,0 0,0 0,0-1,0 1,0 0,0 0,0-1,0 1,-1 0,1 0,0-1,-2 0,0 0,0 1,0-1,-1 0,1 1,0-1,0 1,0 0,-1 0,1 0,0 0,0 0,0 0,-5 2,-24 4,1 2,0 1,0 1,0 1,-37 22,-134 88,191-114,1-1,0 1,0 1,0 0,1 0,0 1,1 0,0 0,0 1,1-1,1 2,-1-1,-4 15,7-16,1 0,0 0,0 1,1-1,0 0,1 0,0 1,0-1,1 0,1 0,-1 0,1 0,1 0,0 0,0 0,9 16,-7-15,1 0,0-1,1 1,0-1,1-1,0 1,0-1,1-1,17 13,0-5,1-1,42 15,-55-23,12 4,0 1,0 2,-1 1,36 26,-55-36,-1 0,0 0,0 0,0 1,-1 0,1 0,-1 1,0-1,-1 1,0 0,0 0,0 0,0 0,-1 0,0 1,0-1,-1 1,0-1,0 1,0-1,-1 1,0 0,-1 0,1-1,-3 9,0-2,-2-1,0 1,0-1,-2-1,1 1,-1-1,-1 0,0 0,0-1,-1 0,0-1,-12 10,6-7,0 0,-1-1,-1 0,0-1,0-1,-1-1,-29 10,42-16,1 0,-1-1,1 0,-1 0,1 0,-1-1,0 1,0-1,1 0,-1 0,0-1,1 1,-1-1,0 0,1 0,-1-1,1 0,-1 1,1-1,0-1,0 1,0-1,0 1,0-1,1 0,-1-1,1 1,0 0,0-1,-4-6,-13-31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26.1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 1,'-1'104,"-2"-22,5 0,2 0,20 103,-6-92,7 125,-25-220,12-149,1 91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26.4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1,'12'0,"14"0,4 11,7 4,-2 10,-8 13,-7 11,3-3,-1 2,-5-6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26.7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2 314,'-1'78,"4"117,-1-177,0 1,1 0,1-1,1 0,1 0,1 0,15 30,-21-46,1 1,-1 0,1-1,0 1,0-1,0 0,0 0,0 0,0 0,1 0,3 2,-5-3,-1-1,1 0,0 1,0-1,0 0,0 0,-1 0,1 0,0 0,0 0,0 0,0 0,0 0,-1 0,1 0,0-1,0 1,0 0,0 0,-1-1,1 1,0-1,0 1,-1-1,2 0,1-3,0 0,0 0,-1 0,1 0,-1 0,0 0,0-1,-1 1,1-1,-1 0,0 1,1-8,0-8,-1-1,0 1,-1-1,-2 1,0-1,-6-23,-38-122,23 91,21 71,1 0,0-1,0 1,0 0,1-1,-1 1,1 0,0-1,1-5,-1 9,1 0,0 0,-1 0,1 0,0 0,0 0,-1 0,1 0,0 0,0 0,0 1,0-1,0 0,0 1,1-1,-1 1,0-1,0 1,0-1,0 1,1 0,-1 0,0-1,0 1,1 0,-1 0,0 0,0 0,1 1,-1-1,0 0,0 1,0-1,1 0,0 2,30 4,-3 0,59 4,-77-10,1 0,-1-1,0 0,1-1,-1-1,0 1,0-2,18-7,-5-2,-2-1,1-1,-2-1,34-32,8-7,-50 45,1-2,0 0,1 2,0 0,1 0,32-13,-44 22,0-1,1 1,-1 1,0-1,0 1,1-1,-1 1,1 0,-1 1,0-1,1 1,-1 0,0 0,0 0,0 1,0-1,0 1,0 0,0 0,0 1,-1-1,1 1,-1-1,1 1,-1 0,0 1,-1-1,1 0,0 1,2 5,9 15,-2 1,-1 1,-1 0,-1 0,-1 1,5 31,-4-21,0-1,-1 0,-2 1,-1 0,-3 0,-2 68,-1-90,-2 1,1-1,-2 0,0 0,-1 0,0 0,-1-1,-1 0,0 0,-1 0,-1-1,0 0,0-1,-1 0,-1-1,-16 14,17-16,-1-1,0-1,0 0,-1-1,1 0,-1 0,-1-1,1-1,-22 5,26-8,0 0,-1 0,1-1,0 0,0 0,0-1,-1 0,1 0,0-1,0 0,1 0,-1-1,0 0,1 0,-1-1,-9-7,-17-17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29.4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341 490,'0'-48,"-1"10,2 0,9-65,-8 90,2 0,-1 0,2 0,0 1,0 0,1 0,0 0,1 0,1 1,0 1,15-17,-6 10,0 1,37-28,-50 41,0 0,0 1,0-1,0 1,0 0,0 0,1 0,-1 1,1-1,-1 1,1 0,0 0,-1 1,1-1,0 1,0 0,-1 1,1-1,0 1,-1 0,1 0,5 2,-6-1,0 1,-1 1,1-1,-1 0,1 1,-1 0,0 0,0 0,0 0,-1 0,0 1,0-1,0 1,0-1,0 1,-1 0,0-1,0 1,-1 0,1 9,0 8,-1-1,0 0,-6 31,-3-3,-2 0,-3-1,-1-1,-3 0,-1-1,-37 63,-3-12,-124 152,180-245,-23 28,-42 41,62-66,0-1,-1-1,0 1,0-1,-1 0,1-1,-1 0,0 0,0 0,0-1,-1-1,-17 4,23-6,1 0,-1 0,0-1,0 1,0-1,0 0,1 0,-1 0,0 0,1 0,-1 0,0-1,1 0,0 1,-1-1,1 0,0 0,0 0,0 0,0-1,1 1,-1 0,1-1,-1 1,1-1,0 0,0 1,0-1,0 0,-1-4,-1-5,0 0,1-1,0 1,1-1,1-19,0 21,0 1,1-1,1 1,0-1,0 1,1 0,1 0,-1 0,2 0,-1 1,1 0,1 0,10-15,-11 19,0 1,-1-1,2 1,-1 0,0 1,1-1,0 1,0 0,0 1,0-1,0 1,0 0,1 1,-1 0,1 0,-1 0,1 0,-1 1,1 0,-1 1,1-1,11 4,6 3,-1 1,0 1,-1 1,0 1,-1 1,0 1,36 30,-28-22,0-1,53 27,-71-42,0-1,0 0,0-1,0 0,1-1,-1 0,1 0,-1-1,1-1,0 0,-1-1,15-2,17-7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29.8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545 67,'-8'-1,"-1"0,1-1,0 0,0 0,0-1,-15-6,13 4,0 2,0-1,-20-4,20 7,0 1,0-1,0 2,-1-1,1 2,1-1,-1 1,0 0,0 1,1 1,-18 7,13-3,1 0,0 1,0 1,0 0,1 0,-20 24,13-10,1 0,1 2,2 0,0 0,2 2,1-1,-14 46,17-40,2 1,1 0,1 0,2 0,1 1,2-1,1 1,2-1,12 54,-13-80,0 0,1 0,1 0,-1 0,1 0,0-1,1 1,0-1,0 0,1-1,0 1,0-1,0-1,1 1,11 7,-8-8,0 0,0 0,0-2,0 1,1-1,0-1,0 0,0 0,0-1,21-1,-5-2,1-1,-1-2,-1 0,1-2,-1-1,0-2,-1 0,0-1,25-16,-13 4,-2 0,0-3,-2-1,-1-1,-1-2,-2-1,-1-1,-1-1,-2-2,34-61,-54 86,-1 0,0 0,0 0,-1 0,-1-1,1 0,-2 1,1-1,-2 0,1 0,-1 0,-1 0,0 0,-4-17,0 15,1 0,-2 0,1 0,-2 1,0 0,0 0,-1 0,-1 1,1 1,-2-1,-11-9,2 3,-1 1,-1 1,0 0,-1 2,0 1,-1 0,-28-9,-11 1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0.3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529 1,'-29'-1,"-1"2,1 1,-1 1,-50 12,68-11,1 0,1 0,-1 1,1 1,0 0,0 0,0 1,1 0,0 1,1 0,-1 0,2 1,-1 0,1 0,-7 13,-17 33,3 1,2 2,3 0,-25 98,43-135,0 0,1 1,1 0,2 0,0 0,1-1,5 38,-3-49,0 0,1 0,0-1,0 1,1-1,0 0,1 0,0-1,0 1,1-1,0 0,1-1,0 1,0-1,0 0,1-1,0 0,17 10,-11-9,1-1,0 0,1-1,0 0,-1-2,1 0,1 0,-1-2,0 0,0 0,1-2,-1 0,0-1,0-1,23-6,-1-2,0-2,0-2,-1-1,-1-2,36-23,-55 30,-1 0,0-1,0-1,-2-1,1 0,-2 0,1-2,-2 0,0 0,-2-1,1 0,13-34,-19 38,-1 0,0 0,-1 0,-1-1,0 1,-1-1,0 1,-1-1,-1 1,0-1,-1 1,0-1,-1 1,0 0,-1 0,-1 0,0 0,-1 1,-13-21,10 19,-1 0,0 2,-1-1,0 1,-1 1,-1 0,0 0,0 2,-1-1,0 2,0 0,-1 0,0 2,-24-8,-19-1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1.1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474 145,'0'-3,"-1"0,0 1,0-1,0 1,0 0,0-1,-1 1,1 0,-1 0,1 0,-1 0,0 0,0 0,0 0,0 0,0 1,0-1,0 1,-1 0,1 0,-1-1,1 1,-1 1,1-1,-1 0,-4 0,-6-2,-1 0,1 0,-25 0,26 3,1 0,-1 1,0 1,1-1,-1 2,1 0,0 0,-1 1,2 0,-1 1,0 0,-18 13,17-8,0 0,0 1,1 0,1 1,0 0,0 0,1 1,-13 25,10-10,0 0,2 1,1 0,1 0,2 1,1-1,1 2,1-1,3 45,0-63,1 0,1 1,0-1,0 0,1 0,1 0,0-1,1 1,7 13,-8-19,0 0,1 0,-1 0,1-1,0 0,0 0,1 0,0-1,0 0,0 0,0 0,0-1,1 0,0 0,-1 0,14 2,4 0,0-2,-1-1,1-1,0 0,0-2,0-1,0-1,0-1,-1-1,0-1,0-1,0-1,-1-1,0-1,-1-1,0 0,20-16,-22 14,0-2,-1 1,-1-2,-1 0,0-2,0 1,-2-2,-1 0,0 0,-1-1,-1-1,-1 0,-1-1,-1 0,-1 0,0 0,4-35,-9 35,0-1,-1 1,-1-1,-1 1,-2-1,-9-42,10 57,0 1,-1-1,0 1,0 0,-1 0,0 0,0 1,-1-1,1 1,-1 0,-1 0,1 1,-1-1,0 1,0 1,-1-1,0 1,1 0,-1 0,-1 1,1 0,0 0,-10-1,-8-1,0 1,-45-1,12 5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1.9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122 0,'0'12,"-11"3,-5 11,1 13,-8-1,0 4,4 7,4-5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3.1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276 140,'-5'2,"0"-1,0 1,0 0,0 0,0 1,0 0,1-1,-1 1,1 1,0-1,0 1,-7 7,-1 0,-7 6,2 0,0 0,1 2,1 0,1 1,1 0,0 1,2 0,0 1,2 1,0-1,1 1,2 1,0-1,2 1,0 0,2 1,0-1,2 0,3 28,-2-39,0 0,1-1,1 1,0-1,1 1,0-1,1-1,0 1,1-1,0 1,1-2,0 1,1-1,0 0,1 0,0-1,0-1,1 1,0-1,0-1,1 0,0-1,0 0,1 0,-1-1,1-1,0 0,1 0,-1-1,1-1,14 1,-10-2,1-1,-1 0,0-2,0 0,1-1,-1 0,-1-2,1 0,-1-1,30-15,-6-1,-2-1,0-2,33-30,-52 39,-1-1,0 0,-1-1,-2 0,1-2,-2 0,-1-1,0 0,-2 0,0-2,8-26,-14 31,0 0,-1 0,0-1,-2 0,0 0,-2 0,0 0,-1 0,0 1,-2-1,0 0,-1 1,-1-1,-14-33,11 34,-1 0,-1 1,0 0,-21-26,24 35,-1 0,0 0,-1 0,0 1,0 0,0 1,-1 0,1 1,-18-8,-24-3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3.5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163 0,'0'11,"0"16,0 13,-12 13,-3 8,-11 5,-1 2,5 2,5 0,-5-12,1-16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3.8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277 12,'-8'0,"1"1,-1 1,0 0,1 0,-1 0,1 1,-1 0,1 0,0 1,0 0,1 0,-1 1,1 0,0 0,0 0,1 1,-8 9,-3 5,0 1,2 1,1 0,-13 28,14-19,1 2,1-1,1 1,3 1,0-1,2 1,2 0,1 0,6 61,-4-88,0 0,0-1,0 0,1 1,0-1,1 0,-1 0,1 0,0 0,0 0,1-1,0 1,0-1,0 0,1 0,-1 0,1-1,0 0,0 0,1 0,-1-1,1 1,0-1,0-1,0 1,0-1,1 0,-1 0,1-1,-1 0,1 0,-1 0,1-1,-1 0,1 0,0-1,-1 0,1 0,9-3,-2-1,1 0,-1-1,0 0,-1-1,1-1,-1 0,-1-1,1 0,-2 0,1-2,-1 1,-1-2,0 1,-1-1,0-1,-1 0,0 0,-1 0,7-19,-3 6,-1-1,-2 0,-1 0,-1-1,-1 0,-1 0,-2-1,-1 1,-3-45,1 62,-1-1,0 0,-1 0,0 1,-1-1,0 1,0 0,-1 0,-8-12,8 17,1 0,-1 0,0 1,-1 0,1-1,-1 2,0-1,0 1,0 0,-1 0,0 1,0-1,0 2,0-1,-11-2,-38-4,3 5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4.1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476 247,'-35'0,"-1"1,0 1,1 2,0 2,-46 13,69-15,1 0,-1 1,1 0,-1 1,2 1,-1-1,1 2,0 0,0 0,1 0,0 1,1 1,0-1,0 1,1 1,0 0,1-1,-7 19,5-10,2 0,1 1,0-1,2 1,0 0,1 1,1-1,1 0,4 36,-3-46,1 0,0-1,1 1,0-1,1 1,0-1,0 0,1-1,9 14,-10-17,1 0,-1 0,1-1,0 1,1-1,-1 0,1-1,-1 1,1-1,0 0,0-1,0 1,1-1,-1-1,10 3,-5-4,0 1,0-1,1-1,-1 0,0-1,0 0,-1 0,1-1,0-1,-1 0,12-6,8-5,-1-1,38-28,-46 29,0-1,-1-1,0-1,-2-1,17-22,-26 29,-1 0,0-1,-1 0,-1-1,0 1,0-1,-2 0,0-1,0 1,1-22,-1 3,-2 1,-2-1,-1 0,-1 1,-2-1,-9-38,10 59,-1 0,0 0,-1 1,0-1,-1 1,-1 0,1 1,-12-14,13 18,-1 0,0 1,0 0,0 0,-1 1,1-1,-1 1,0 1,0-1,-1 1,1 0,-1 1,1 0,-11-2,-24 2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4.5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539 208,'-1'-2,"0"-1,1 1,-1-1,-1 1,1 0,0-1,0 1,-1 0,0 0,1 0,-1 0,0 0,0 0,0 1,0-1,0 1,0-1,0 1,-1 0,1-1,-1 1,1 0,-1 1,1-1,-1 0,-4 0,-7-2,0 0,0 1,-22-1,26 4,0 0,0 0,0 1,0 0,0 1,0 1,1-1,-1 1,1 1,0 0,0 0,0 0,1 1,-8 8,-8 7,1 1,2 1,-24 32,26-31,2 0,1 2,1 0,1 0,2 2,0 0,2 0,1 0,-5 32,12-50,0 0,1 1,0-1,1 0,0 1,1-1,0 1,0-1,2 0,-1 1,1-1,0-1,1 1,0 0,1-1,0 0,0 0,1 0,0 0,1-1,-1 0,2-1,-1 0,1 0,0 0,1-1,-1 0,1-1,11 6,-7-6,-1 0,1-1,-1-1,1 0,0 0,0-1,1-1,-1 0,0-1,0 0,0-1,1-1,-1 0,0-1,0 0,24-10,-3-1,0-2,-1-1,-1-2,55-42,-70 47,-1-2,0 0,-1 0,-1-2,-1 1,0-2,-2 0,0 0,-1-1,0-1,-2 0,-1 0,-1 0,0-1,-2 0,0 0,-1 0,-1-42,-3 46,0 0,-1 0,-1 0,-1 1,0-1,-1 1,-1 0,-1 0,0 0,-14-22,13 28,-1-1,0 1,0 0,-1 1,0 0,-1 0,0 1,-1 1,0 0,0 0,-1 2,0-1,0 1,-16-4,-29-6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5.6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35,'1'23,"1"0,1 0,2 0,8 30,36 87,-35-101,6 5,-7-28,-13-16,1 0,-1 0,0 0,1 0,-1 0,0 0,1 0,-1 0,1 0,-1 0,0 0,1 0,-1 0,0 0,1 0,-1-1,0 1,1 0,-1 0,0 0,0-1,1 1,-1 0,0 0,0-1,1 1,-1 0,0-1,0 1,0 0,1-1,-1 1,0 0,0-1,0 1,0 0,0-1,0 1,0 0,0-1,0 1,0 0,0-1,26-113,7-31,-28 131,0 0,0 0,2 1,-1 0,2 0,-1 0,15-16,-20 27,1-1,-1 1,0 0,1 0,0 0,-1 0,1 0,0 0,0 1,0 0,0-1,0 1,1 0,-1 1,0-1,0 0,1 1,-1 0,0 0,1 0,-1 0,0 0,1 1,-1 0,0-1,0 1,0 0,1 1,-1-1,0 0,0 1,-1 0,1-1,0 1,4 4,6 5,-1 0,0 1,0 0,-1 1,16 23,-11-9,-1 2,-1-1,14 44,-17-42,1 0,1-2,18 29,-30-54,0-1,1 0,-1 1,1-1,0 0,-1 0,1 0,0 0,0 0,0-1,1 1,-1-1,0 1,1-1,-1 0,5 2,-5-3,1-1,-1 1,0 0,0-1,0 1,0-1,1 0,-1 0,0 0,0 0,0 0,-1 0,1 0,0-1,0 1,-1-1,1 1,-1-1,1 0,1-2,36-45,-22 26,1 1,38-37,-51 55,-1 0,1 0,0 0,1 1,-1 0,0 0,1 0,0 1,-1 0,1 0,0 0,0 0,0 1,0 0,0 1,1-1,-1 1,9 1,-9 1,0 0,0 1,-1-1,1 1,-1 0,1 0,-1 1,0 0,0-1,-1 2,1-1,-1 1,0-1,5 9,24 32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6.0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1,'0'0</inkml:trace>
  <inkml:trace contextRef="#ctx0" brushRef="#br0" timeOffset="1">135 337,'0'11,"0"16,0 13,0 13,11 8,5 5,9-9,2-25,-4-30,-7-14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6.3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1,'0'11,"0"15,0 14,0 13,0 7,0 6,0 3,0 0,0 1,0 0,0-1,12-1,3-12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6.6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1 446,'7'-2,"-1"0,1 0,0-1,-1 0,0 0,1 0,-1-1,-1 0,1 0,8-8,2 0,13-10,0-1,47-51,-65 62,0-1,-1-1,-1 1,0-2,0 1,-2-1,0-1,8-25,-13 35,-1 1,0-1,-1 0,1 1,-1-1,0 0,0 1,-1-1,0 0,0 1,0-1,0 1,-4-8,4 11,0 0,0 0,0 0,-1 0,1 0,-1 0,1 0,-1 0,0 1,0-1,0 1,0-1,0 1,0 0,0-1,0 1,0 0,-1 1,1-1,0 0,-1 1,1-1,-1 1,1 0,0-1,-1 1,1 1,-1-1,1 0,-1 0,1 1,-3 0,-6 3,0 0,0 0,1 1,-1 1,1 0,0 0,1 1,-1 0,1 0,1 1,-1 1,1-1,1 1,0 0,-7 12,2-2,0 1,2 1,0 0,1 0,1 1,-8 38,13-49,1 1,1-1,0 1,1-1,0 1,0-1,4 20,-3-26,0 0,1-1,0 1,0 0,0-1,0 1,1-1,0 0,0 1,0-1,0-1,0 1,1 0,0-1,0 0,0 0,0 0,0 0,1-1,4 3,3-1,0 1,0-2,0 0,0 0,1-1,-1-1,1 0,0-1,-1 0,1-1,14-2,-1-2,0-1,-1-1,0-1,31-15,5-7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7.0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376 6,'-61'-2,"40"0,1 1,-1 1,1 1,-1 0,1 2,0 0,-21 7,38-9,0 0,-1 1,1-1,0 1,0-1,0 1,0 0,0 0,1 0,-1 1,0-1,1 1,0-1,-1 1,1 0,1 0,-1 0,0 0,1 0,-1 0,-1 5,3-3,-1 0,1 0,0 0,0 0,1 0,-1-1,1 1,0 0,1 0,-1 0,1-1,0 1,3 6,6 6,0 1,1-1,0-1,2 0,0-1,20 16,-20-19,11 9,-1 1,34 40,-54-56,1 0,-1 0,1 0,-2 0,1 1,-1 0,0-1,0 1,-1 1,0-1,0 0,-1 0,0 1,0-1,0 1,-1-1,-1 10,0-13,-1 0,1 1,-1-1,0 0,0 0,-1 0,1 0,-1 0,0-1,0 1,0-1,0 0,-1 1,1-2,-1 1,0 0,0-1,0 0,0 1,0-2,0 1,-1 0,1-1,-1 0,1 0,-6 0,-4 2,0-1,-1-1,1 0,0-1,0-1,-1 0,-18-5,21 4,1-2,0 1,0-2,0 1,0-2,0 1,-10-9,-14-15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7.3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 0,'11'0,"5"12,-13 14,-18 4,-6-4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7.7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1,'0'11,"11"4,5-12,-2-7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8.7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138 1,'-11'11,"-4"16,1 13,2 13,4 8,-8 16,-3 7,4 0,3-2,4-5,3-3,3-4,1-1,2-2,-1-1,1-11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9.1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130 0,'0'12,"-12"14,-3 14,-11 12,-1 9,5 5,5 3,6 0,16-10,7-28,2-18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9.60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345 1,'-2'6,"0"1,0 0,-1-1,1 1,-2-1,1 0,-1 0,0 0,0 0,-8 8,-1 2,-40 56,3 4,-56 109,92-156,2 0,0 1,2 0,1 1,2 0,1 1,1-1,2 1,1 0,3 42,-1-68,0 0,1-1,0 1,0-1,0 1,0-1,1 1,0-1,0 0,1 0,0 0,-1 0,2 0,-1 0,0-1,1 0,0 1,0-2,0 1,0 0,1-1,0 0,-1 0,1 0,0 0,1-1,-1 0,0 0,1 0,-1-1,1 0,-1 0,1 0,-1-1,1 1,7-2,0 0,1 0,-1-1,0-1,0 0,0-1,0 0,0-1,-1-1,0 0,0 0,0-1,-1-1,0 0,14-13,-1-4,-1 0,-2-2,0 0,-2-2,-1 0,-1-1,14-35,-24 49,-1-1,-1 1,0-1,-1 0,-1 0,-1-1,0 1,-1-1,-1 1,-1-1,0 1,-2 0,0-1,0 1,-12-31,4 24,0 0,-2 1,0 0,-30-37,10 23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39.9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199 4,'-6'1,"0"1,1 0,-1 1,1-1,-1 1,1 0,0 1,1-1,-1 1,0 0,1 0,0 0,0 1,-4 5,-8 12,2 0,1 1,0 0,2 0,1 2,0-1,2 1,1 1,-4 28,8-41,1 1,1-1,0 1,1 0,0-1,1 1,0 0,1-1,1 0,0 1,1-1,1 0,0-1,0 1,1-1,1 0,0 0,0-1,10 11,-12-17,0 0,1 0,-1 0,1-1,0 0,1 0,-1 0,0-1,1 0,0 0,0 0,0-1,0 0,0-1,0 0,1 0,-1 0,0-1,1 0,-1 0,0-1,0 0,1 0,-1-1,0 0,0 0,10-5,-4 1,-1-1,0 0,0-1,0 0,-1-1,-1 0,1-1,-1 0,-1-1,0 0,-1 0,0 0,11-21,6-20,22-62,-41 99,-1 0,-1-1,-1 1,0-1,-1 1,-1-1,0 0,-1 0,-3-21,2 30,-1 0,0 1,0-1,-1 0,0 1,0-1,0 1,-1 0,0 0,0 0,-1 1,1-1,-1 1,0 0,-1 1,1-1,-1 1,0 0,-8-4,5 4,1 0,-1 1,0 0,0 0,0 1,0 0,-1 1,1 0,0 1,-1 0,1 0,0 1,-1 0,-10 3,-24 10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40.30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346 128,'-12'-1,"0"1,-1 1,1 0,0 0,0 1,0 1,0 0,0 0,1 2,0-1,-1 1,2 1,-1 0,1 0,0 1,0 1,-13 12,11-7,0 0,1 1,0 1,1-1,1 2,0-1,1 1,1 1,-9 28,10-22,0 1,2 0,1 0,0 1,2-1,2 37,0-53,0-1,0 1,1-1,0 1,0-1,0 0,1 0,5 9,-7-13,1 0,0-1,0 1,0-1,0 1,0-1,1 0,-1 0,1 0,-1 0,1 0,0-1,0 1,0-1,0 0,0 1,0-2,0 1,0 0,0 0,6-1,3 0,-1-1,1 0,-1-1,1-1,-1 0,0 0,0-1,0-1,-1 1,1-2,-1 0,-1 0,1 0,-1-1,12-12,1-1,-2-1,-1-1,0-1,-2-1,15-25,-21 30,0-1,-2 0,0-1,-1 1,-2-2,0 1,-1-1,3-25,-7 37,-1 0,1 0,-2 0,1 0,-1 0,-1 0,0 0,0 1,-1-1,0 1,-1-1,0 1,-1 0,1 1,-2-1,1 1,-1 0,-1 0,1 0,-11-8,-32-17,1 10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40.6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1,'0'11,"0"15,0 15,0 11,0 9,0 4,0 4,0 1,0-1,0 1,0-13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40.9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470 62,'0'-2,"0"0,0 0,-1 0,1 1,0-1,-1 0,0 0,1 0,-1 1,0-1,0 1,0-1,0 0,0 1,0 0,-1-1,1 1,0 0,-1-1,1 1,-1 0,1 0,-1 0,1 0,-1 1,0-1,0 0,1 1,-1-1,0 1,0-1,0 1,0 0,1 0,-1 0,0 0,0 0,0 0,-3 1,-6 0,-1 1,0 0,0 1,-20 7,9 0,0 1,1 1,1 1,0 0,1 2,0 1,1 0,1 1,0 1,2 1,0 0,1 1,1 1,1 0,0 1,-9 27,17-37,1 0,0 1,1-1,0 1,1 0,1 0,0-1,1 19,1-26,-1 0,1 0,0 0,1 0,-1-1,1 1,0 0,0-1,0 1,1-1,-1 0,1 0,0 0,0 0,1 0,-1-1,1 1,0-1,0 0,0 0,0 0,1-1,-1 1,6 1,8 2,0 0,0-2,0 0,1-1,0 0,-1-2,1 0,0-2,0 0,-1 0,1-2,-1 0,34-12,-38 11,0-1,0-1,-1 0,0-1,0 0,0-1,-1 0,0-1,-1-1,0 0,-1 0,0-1,0 0,-1-1,-1 0,0 0,0-1,5-13,-8 11,0 1,-2-1,0 0,0 0,-1 0,-1-1,-1 1,0 0,-1 0,0-1,-1 1,-1 0,-1 0,-7-21,7 26,0 1,0 0,0 1,-1-1,0 1,-1 0,0 0,0 1,-1-1,0 1,0 1,0-1,-1 1,0 1,0-1,-1 1,0 1,0 0,0 0,0 1,0 0,-1 0,-15-2,-23 7,9 8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41.3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334 148,'-12'-1,"-1"1,1 0,0 1,0 1,0 0,0 0,0 1,1 1,-1 0,1 1,0 0,0 0,1 1,-1 1,1-1,1 2,-15 13,11-8,1 1,0 1,1-1,1 2,1 0,0 0,-8 19,13-25,0 1,0-1,1 1,1 0,-1 0,2 0,0 0,0 0,1 0,0 1,1-1,4 20,-4-26,0-1,1 1,0-1,0 1,0-1,1 0,-1 0,1 0,0 0,0 0,0-1,1 0,-1 1,1-1,0 0,4 2,-1-1,0-1,0-1,0 1,0-1,0 0,0 0,0-1,1 0,12 0,-5-2,0 0,1-1,-1 0,0-1,0-1,-1 0,1-1,-1-1,23-12,-16 5,0 0,-1-2,0 0,-1-1,28-32,-38 37,0-1,-1 0,0-1,-1 1,0-1,-1-1,-1 1,0-1,-1 0,0 0,1-17,-2 11,0 0,-2 0,-1 0,0 0,-4-24,3 38,0 0,-1 0,1 0,-1 0,0 1,-1-1,0 1,1 0,-2-1,1 1,0 1,-1-1,0 0,0 1,-1 0,1 0,-1 0,0 1,0-1,0 1,-9-4,-1 2,0 0,0 1,0 1,0 0,-24 0,-18 1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41.6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405 82,'-14'-1,"0"1,0 0,1 1,-1 1,0 0,1 1,-1 1,1 0,0 0,0 2,1-1,0 2,0-1,0 2,1 0,-1 0,-15 16,11-8,1 1,1 0,0 1,1 0,1 1,1 1,1 0,0 0,2 1,0 0,2 0,0 1,1 0,1 0,2 0,-1 34,3-50,0 0,0 0,1 0,0 0,0 0,1 0,-1-1,1 1,1 0,-1-1,1 0,0 1,0-1,0 0,1 0,0-1,0 1,7 5,-4-5,0 0,0-1,0 0,1-1,-1 0,1 0,0 0,0-1,0 0,1-1,-1 0,9 0,5 0,-1-2,0-1,1 0,-1-2,0 0,0-2,-1 0,0-1,32-16,-41 17,-1-1,0 0,0-1,0 0,-1 0,0-1,-1 0,0-1,0 0,-1 0,0-1,-1 0,5-12,-4 7,-2 1,0-1,0-1,-2 1,0 0,-1-1,0 0,-2 1,-1-24,-1 23,0 1,-1 0,0 0,-2 0,0 1,0-1,-2 1,0 1,-14-23,14 27,0 0,0 1,-1 0,-1 0,0 1,0 0,0 1,-1 0,0 0,0 1,-1 0,0 1,-18-6,-35-5,5 9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42.1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1,'-1'124,"4"150,-3-272,11 74,-10-72,0 0,0 0,0-1,1 1,-1 0,1 0,0-1,0 1,0-1,1 0,-1 0,1 0,0 0,0 0,0 0,4 3,-5-6,0 1,0 0,0-1,0 1,0-1,0 0,0 0,0 0,0 0,0 0,0 0,0 0,0 0,0-1,0 1,0-1,-1 0,1 0,0 1,0-1,0 0,-1 0,1-1,0 1,-1 0,1 0,1-4,4-2,-1 0,0 0,0-1,7-12,57-128,-48 96,37-64,-56 111,0 1,0 0,0 0,0 0,0 0,1 1,0-1,0 1,0 0,0 0,7-3,-10 5,0 1,0-1,0 1,1 0,-1 0,0-1,0 1,0 0,0 0,1 0,-1 0,0 0,0 1,0-1,1 0,-1 1,0-1,0 0,0 1,1 0,0 1,0-1,0 1,0 0,-1 0,1 0,-1 0,1 0,-1 0,0 0,0 0,0 0,0 1,1 3,11 63,-12-54,2 0,-1-1,8 21,5-3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4:42.7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51 377,'-6'8,"1"0,-1 0,1 0,1 1,0-1,0 1,0 0,1 1,1-1,0 0,0 1,0 0,1-1,1 1,0 0,0-1,3 15,-3-22,0 0,0-1,0 1,1 0,-1 0,1-1,-1 1,1 0,0-1,-1 1,1 0,0-1,0 1,2 1,-3-3,1 0,-1 0,1 0,-1 0,1 0,-1 0,1 0,-1 0,0 0,1-1,-1 1,1 0,-1 0,0 0,1-1,-1 1,1 0,-1 0,0-1,1 1,-1 0,0-1,1 1,-1 0,0-1,0 1,1-1,-1 1,0 0,0-1,0 1,1-2,2-5,0-1,0 0,-1 0,3-16,20-115,-21 121,2 0,0 1,0-1,2 1,15-26,-20 38,1-1,0 1,0 0,0 1,1-1,-1 1,1 0,0 0,1 0,-1 1,0-1,1 1,0 1,0-1,0 1,0 0,0 0,0 1,0 0,8-1,6 3,0 0,0 1,0 1,-1 0,22 8,54 9,-86-19,0-1,0 1,0-1,0-1,0 0,-1 0,1 0,10-4,-14 3,1-1,-1 0,0 0,0 0,0 0,0-1,-1 0,1 0,6-7,36-52,-39 50,1 1,0 0,1 0,0 1,20-18,-27 27,1 0,-1 0,1 0,0 0,-1 1,1-1,0 1,0 0,0 0,0 1,0-1,0 1,0 0,0 0,0 0,0 1,0-1,0 1,0 0,0 0,0 0,-1 1,1-1,0 1,6 4,-1 0,1 0,-1 1,0 0,-1 0,0 1,0 1,0-1,-1 1,0 0,-1 1,0-1,-1 1,0 1,0-1,-1 1,-1 0,1 0,-2 0,0 0,2 16,-3-16,-1 1,1 0,-2 0,0 0,0-1,-1 1,-1 0,1-1,-2 0,0 1,0-1,-1-1,-1 1,1-1,-2 0,1 0,-1-1,-1 1,-13 12,16-18,1 0,-1-1,0 0,0 1,0-1,-1-1,1 1,0-1,-1 0,0 0,0-1,1 0,-1 0,0 0,0-1,0 1,0-2,0 1,0 0,0-1,1 0,-1-1,0 1,0-1,-8-4,-27-18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9.4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133 54,'7'-8,"1"1,0-1,0 2,1-1,10-5,-17 11,-1 0,0 1,1-1,-1 1,1-1,-1 1,1 0,-1-1,1 1,0 0,-1 0,1 0,-1 0,1 0,-1 0,1 1,-1-1,3 1,-3 0,1 0,-1 1,1-1,-1 0,1 1,-1-1,0 1,0-1,0 1,0-1,0 1,0 0,0 0,0-1,-1 1,1 0,-1 0,1 4,2 18,-2 1,0-1,-2 1,0-1,-2 1,0-1,-11 35,6-19,-84 366,-6 29,87-374,-5 87,16-139,-1-1,2 1,-1-1,1 1,1-1,0 0,4 13,-5-19,-1 0,2 0,-1 0,0 0,0 0,1 0,-1 0,1-1,-1 1,1 0,0-1,0 1,-1-1,1 0,0 0,0 0,0 0,1 0,-1 0,0 0,0-1,0 1,1-1,-1 0,0 1,0-1,1 0,-1 0,0-1,1 1,2-1,18-5,-1-2,0 0,-1-1,1-2,-2 0,0-1,31-24,-19 15,140-101,37-24,-159 115,1 2,69-28,-89 45,0 2,1 1,35-5,-3 6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9.7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364 0,'-11'0,"-15"0,-4 11,-7 16,2 14,7 11,9 9,-4 16,1 7,-6 0,1-3,6-3,6-5,-6-2,0-13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20.0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672 129,'0'-2,"0"-1,-1 1,0 0,1 0,-1-1,0 1,0 0,-1 0,1 0,0 0,-1 0,1 0,-1 1,1-1,-1 0,0 1,0-1,1 1,-1 0,0-1,-1 1,1 0,0 0,0 0,0 1,-1-1,1 1,0-1,-1 1,-2-1,-4 0,0-1,0 2,-1-1,1 1,0 1,-16 2,5 2,0 2,1 1,0 0,0 1,1 1,0 1,-30 24,12-6,1 2,-45 53,56-54,0 1,2 1,2 1,1 0,1 2,2 0,-17 57,25-66,1 1,2 1,0-1,2 1,1-1,1 1,1 0,2 0,0 0,2-1,10 34,-11-50,1 1,0-1,1 0,1 0,-1 0,2-1,0 0,0 0,0-1,1 0,1 0,11 9,-12-12,1 0,-1-1,2 0,-1 0,0-1,1 0,-1-1,1 0,0-1,0 0,0 0,1-1,-1-1,18 0,-3-2,0-2,0 0,-1-2,0 0,0-2,-1-1,0 0,0-2,-1-1,-1 0,0-2,0 0,-2-1,0-1,0-1,-2-1,0-1,-1 0,26-42,-29 41,-2-1,0 0,-1 0,-2-1,0-1,-1 0,-2 0,0 0,-1 0,-1-1,-2 1,0-1,-1 0,-2 1,0-1,-2 1,0-1,-2 1,0 0,-2 1,-12-26,-5 4,-2 1,-2 1,-68-74,21 26,31 33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20.5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64,'-1'79,"6"152,-1-196,1 1,1-1,2 0,18 48,-7-29,-10-27,1 0,1-1,17 29,-27-53,0 0,1 0,-1 0,1 0,-1 0,1 0,-1 0,1-1,0 1,0-1,0 1,0-1,0 0,4 2,-5-3,0 1,0-1,0 0,0 0,0-1,0 1,-1 0,1 0,0 0,0-1,0 1,0 0,0-1,-1 1,1-1,0 1,0-1,0 1,-1-1,1 1,0-1,-1 0,1 1,-1-1,2-1,3-7,-1-1,1 1,-1-1,-1 0,3-14,-2 10,90-426,-74 324,-18 106,0-7,2-1,-1 1,2 1,0-1,14-27,-19 43,1 0,0-1,-1 1,1 0,0 0,0-1,0 1,0 0,0 0,0 0,0 0,0 0,0 0,0 0,1 1,-1-1,0 0,1 1,-1-1,0 1,1-1,-1 1,1 0,-1-1,4 1,-3 1,-1-1,1 1,0 0,0 0,0 0,-1 0,1 1,-1-1,1 0,-1 1,1-1,-1 1,0-1,1 1,-1 0,1 2,4 7,-1 0,0 0,0 1,5 23,-5-5,1 56,-6-65,1 0,1 0,1 0,1 0,8 26,-12-45,1 1,0-1,0 0,-1 0,1 0,1 0,-1 0,0 0,0 0,1-1,-1 1,1 0,-1-1,1 1,0-1,0 1,0-1,0 0,-1 0,2 0,3 1,-4-1,0-1,1-1,-1 1,1 0,-1-1,1 1,-1-1,0 1,1-1,-1 0,0 0,0 0,0-1,0 1,0 0,4-4,7-7,0-1,0-1,-2 0,13-20,-16 23,98-156,-101 160,-1 1,1 0,0 0,0 1,11-9,-15 13,0 0,0 0,0 0,1 0,-1 0,0 1,0-1,1 1,-1-1,0 1,1-1,-1 1,0 0,1-1,-1 1,1 0,-1 0,0 0,1 0,-1 0,1 1,-1-1,0 0,1 1,-1-1,0 0,1 1,-1 0,0-1,0 1,1 0,-1 0,0 0,0-1,0 1,0 0,0 1,1 0,2 4,-1 0,0 0,0 0,0 1,0-1,-1 1,0 0,-1-1,2 12,2 71,-3-31,1-25,2 0,1 0,17 54,-20-77,0 0,1-1,0 0,1 0,0 0,0 0,1 0,0-1,0 0,1-1,0 1,0-1,1 0,0-1,0 0,11 6,-15-10,0-1,1 1,-1-1,1 0,-1 0,1-1,-1 1,1-1,-1 0,1 0,-1 0,1-1,-1 0,1 1,-1-2,0 1,1 0,5-4,-1 0,0 0,0-1,-1 0,0 0,0-1,12-13,15-20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20.9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1 128,'2'1,"0"-1,1 1,-1 0,0 0,1 0,-1 0,0 0,0 0,0 1,0-1,0 0,0 1,0 0,-1 0,1-1,-1 1,1 0,-1 0,0 0,1 0,-1 1,0-1,0 0,-1 0,1 1,1 4,2 10,0 0,2 27,-5-37,8 117,3 27,13 24,4 290,-30-641,-1-28,28-247,-17 381,-6 31,3 0,1 0,16-51,-22 86,0 0,1 1,-1-1,1 0,0 0,0 1,1-1,-1 1,1 0,0-1,0 1,0 1,0-1,0 0,0 1,1-1,-1 1,1 0,0 0,0 1,-1-1,6-1,-5 3,0 0,-1 0,1 1,-1-1,1 1,-1-1,1 1,-1 0,1 0,-1 1,0-1,0 1,0 0,0 0,0 0,0 0,0 0,0 0,-1 1,1-1,-1 1,0 0,0 0,0 0,3 5,3 7,-1 0,0 1,-1 0,-1 0,0 0,-2 0,1 1,0 17,1 139,-5-140,0-4,-1 0,-1 1,-1-1,-1 0,-2-1,-1 1,-2-1,0-1,-2 1,-26 46,33-67,-2 0,1 0,-1-1,0 0,0 0,0 0,-1-1,0 0,0 0,0-1,-1 0,1 0,-1-1,0 0,-14 4,18-6,0-1,0 1,-1-1,1 0,0 0,-1 0,1 0,0-1,0 0,-1 0,1 0,0 0,0-1,0 1,0-1,1 0,-1 0,0-1,1 1,-1-1,1 0,0 0,0 0,0 0,0 0,1-1,-1 1,1-1,0 1,0-1,0 0,-1-5,-3-7,1-1,1 1,1-1,-3-32,3-8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21.2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1,'0'69,"-2"35,5 0,24 150,48 48,-44-193,33 215,-62-290,5 38,-6-67,0 0,0 0,1-1,-1 1,1 0,0-1,0 1,1-1,0 0,-1 0,6 5,-7-8,0 0,0 0,0 0,0 0,0-1,0 1,0 0,1-1,-1 1,0-1,0 1,1-1,-1 0,0 0,1 1,-1-1,0 0,1 0,-1 0,0 0,1-1,-1 1,0 0,1-1,-1 1,0 0,1-1,-1 0,0 1,0-1,0 0,0 1,0-1,0 0,0 0,0 0,2-2,3-3,-1-1,1 1,-1-1,6-12,80-161,-21 40,-46 95,69-119,-80 144,1 0,0 1,2 1,0 1,30-25,-43 39,0 1,0-1,0 1,0 0,0 0,0 1,1-1,-1 1,1-1,-1 1,1 0,0 1,-1-1,1 0,0 1,0 0,-1 0,1 0,0 0,-1 1,1 0,0-1,-1 1,1 1,-1-1,1 0,-1 1,1 0,-1-1,0 1,0 1,0-1,0 0,0 1,-1 0,1-1,-1 1,3 4,8 11,0 1,-2 0,0 1,15 41,-20-47,85 184,-74-166,2-1,1 0,47 53,-50-66,-9-8,-1-1,1 0,1 0,0-1,0 0,1-1,0 0,0-1,0 0,1 0,13 4,8-5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21.9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117 337,'1'1,"-1"1,0 0,1 0,-1 0,1 0,-1-1,1 1,0 0,0 0,0-1,0 1,0-1,0 1,0-1,1 1,-1-1,0 0,1 0,-1 1,1-1,0 0,-1 0,1-1,0 1,-1 0,4 0,53 13,-54-13,57 3,0-2,0-3,0-2,66-13,-30 4,759-88,733-66,-1050 125,256-15,-770 56,-25 1,0 0,0-1,-1 1,1-1,0 1,-1-1,1 1,0-1,-1 1,1-1,-1 1,1-1,-1 1,1-1,-1 0,1 1,-1-1,1 0,-1 0,0 1,1-1,-1 0,1 0,-1 0,0 0,1 0,-1 0,0 0,0 0,-37 12,0-2,0-2,-59 6,16-3,-1915 337,1681-288,-671 143,867-176,-72 17,-230 85,416-128,-8 3,-1 1,1 1,0 0,1 0,-1 1,1 1,0 0,1 0,-12 12,23-20,-1 1,1-1,-1 1,0 0,1-1,-1 1,1 0,0-1,-1 1,1 0,-1-1,1 1,0 0,0 0,-1 0,1-1,0 1,0 0,0 0,0 0,0-1,0 1,0 0,0 0,0 0,0-1,1 1,-1 0,0 0,0 0,1-1,-1 1,1 0,-1-1,1 1,-1 0,1-1,-1 1,1 0,-1-1,2 1,2 2,0-1,0-1,0 1,0 0,1-1,-1 0,5 1,49 5,0-2,0-2,1-3,67-9,-83 6,1140-146,-639 69,-296 45,993-102,-1206 134,-28 1,0 1,1 0,-1 0,0 1,1 0,-1 1,1-1,-1 1,0 1,0-1,1 1,11 5,-18-6,-1-1,0 0,0 1,1-1,-1 0,0 0,0 1,1-1,-1 0,0 1,0-1,0 1,0-1,0 0,1 1,-1-1,0 1,0-1,0 0,0 1,0-1,0 1,0-1,0 0,0 1,-1-1,1 1,0-1,0 0,0 1,0-1,0 0,-1 1,1-1,0 0,0 1,-1-1,1 0,0 1,-1-1,1 0,0 0,0 0,-1 1,-24 15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28.0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49 810,'-40'30,"31"-24,27-20,416-340,-320 259,4 5,190-110,-282 186,0 0,1 2,1 2,-1 0,2 2,0 0,-1 2,2 2,55-2,-60 6,1 1,-1 2,0 0,0 2,0 0,0 2,-1 1,0 1,-1 1,0 1,38 24,6 15,74 70,-14-9,-66-60,-2 3,-2 2,52 68,-84-90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28.5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1 394,'18'17,"0"-1,1 0,1-2,0 0,23 10,117 51,-61-31,-56-23,-12-5,1 0,1-3,0 0,36 7,-61-18,-1 0,0-1,0 0,1 0,-1-1,0 0,1 0,-1-1,0 0,0 0,1-1,-1 0,0 0,0 0,-1-1,1 0,-1-1,1 1,-1-1,0-1,0 1,0-1,-1 0,0 0,6-7,3-8,-1-1,-1 0,-1-1,-1 0,8-24,31-125,-30 102,-16 56,5-13,-2 0,5-37,-11 57,1-1,-1 0,0 1,-1-1,1 0,-1 0,0 1,-1-1,0 1,0 0,0-1,-1 1,0 0,-6-10,-19-13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29.1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0 132,'12'0,"14"0,16 0,-1-12,5-3,5 0,6 3,5-7,2-2,2 4,2 5,-11 4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29.4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15,'0'-11,"0"7,0 5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29.8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1,'0'11,"11"4,4-1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30.1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0,'11'0,"15"11,4 16,7 14,-2 11,-7 8,-9 6,5-9,8-14,12-14,-3-24,4-12,5-5,-6-12,-10-2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30.5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0,'0'11,"0"15,0 15,0 11,0 9,0 5,0 2,0-9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30.8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203 39,'0'-1,"0"-1,-1 0,1 1,0-1,0 1,-1-1,1 0,-1 1,1-1,-1 1,0 0,1-1,-1 1,0-1,0 1,0 0,0 0,0 0,0-1,-1 1,1 0,0 0,0 1,-1-1,1 0,-1 0,1 1,-1-1,1 1,-1-1,1 1,-1-1,1 1,-1 0,0 0,1 0,-1 0,-1 0,-2 0,0 1,0-1,0 1,1 0,-1 0,0 0,0 1,1 0,-1 0,1 0,-7 4,4 1,-1 0,1 1,0 0,0 0,1 1,0-1,1 1,0 1,0-1,1 1,0 0,-3 13,2-2,0 0,1 1,1-1,1 43,2-57,0-1,1 1,-1-1,2 1,-1-1,1 0,0 1,0-1,1 0,-1 0,1-1,1 1,-1 0,7 6,-7-8,1-1,0 1,0-1,0 0,1 0,-1-1,1 1,0-1,-1 0,1 0,0 0,0-1,0 0,0 0,1 0,-1-1,0 1,7-2,0 1,0-1,0 0,0-1,0 0,-1-1,1 0,-1-1,0-1,0 0,0 0,0-1,-1 0,0-1,0 0,-1 0,0-1,0-1,-1 1,0-1,-1-1,0 1,0-1,-1-1,0 1,-1-1,0 0,-1 0,0-1,-1 1,0-1,0 0,-2 0,1 1,-2-1,1 0,-2 0,-2-19,-10-27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31.7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15,'0'-11,"0"7,0 16,11 7,4 10,10 1,13 6,11 8,9-2,-6-9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32.1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647 1,'-11'0,"-16"0,-14 0,-11 0,-9 12,-5 14,-2 4,10 7,3 9,0-3,9 2,2-6,7 1,11-5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32.4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1,'-11'0,"-4"11,1 15,2 15,4 12,3 7,3 6,1 3,0 1,2-11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32.7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641 0,'-11'0,"-16"12,-14 14,-11 16,-9 10,-5 20,-3 9,0 2,-1-2,12-3,5-3,11-4,24-13,15-17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33.2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264 0,'-64'78,"15"-16,32-38,0 1,2 0,1 1,0 0,2 2,-10 32,15-41,1-4,0 0,1 0,1 1,0 0,1 0,1 0,0 0,2 0,0 1,0-1,5 24,-5-38,1 0,0 1,-1-1,1 0,0 0,0 0,1 0,-1-1,0 1,1 0,-1 0,1-1,-1 1,1-1,0 1,0-1,0 0,-1 0,1 0,0 0,1 0,-1 0,0 0,0-1,0 1,0-1,1 1,-1-1,0 0,0 0,1 0,-1 0,0-1,0 1,0 0,1-1,-1 0,4-1,10-4,1 0,-1-1,0-1,15-9,-12 5,135-53,-111 49,4-8,-16 1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33.5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205 1,'-12'0,"-2"11,-12 16,-1 14,4 12,6 8,-5-7,1 0,4 1,5 3,4 4,4 1,3-9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33.9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341 148,'-9'-1,"0"0,0-1,1 0,-1-1,1 1,-15-8,-33-9,49 19,1-1,-1 1,0 0,0 0,1 1,-1-1,0 2,0-1,1 1,-1 0,1 0,0 1,0 0,0 0,0 0,0 1,0 0,1 0,0 0,0 1,0 0,0 0,1 0,0 0,0 1,0 0,1 0,-4 7,-1 4,1 0,1 0,1 1,0-1,1 1,1 0,1 0,0 0,2 26,0-38,0-1,0 0,1 1,0-1,0 0,0 1,1-1,0 0,0 0,0 0,0 0,1 0,0-1,0 1,0-1,1 0,-1 0,1 0,0 0,0-1,9 7,-8-8,0 0,1 0,-1 0,1-1,-1 0,1 0,0 0,-1-1,1 1,0-2,-1 1,1 0,0-1,-1 0,1-1,0 1,-1-1,0 0,1 0,-1-1,5-2,14-10,-2-1,0 0,-1-2,0 0,-1-2,-2 0,0-1,-1-1,-1 0,-1-1,23-48,-33 61,-1-1,0 0,-1 0,0 0,0 0,-1 0,0-23,-2 30,0 0,0 0,-1 0,0 0,0 0,0 0,0 0,0 0,-1 0,0 0,0 0,0 1,0-1,-1 1,1 0,-1 0,0 0,0 0,0 0,0 0,0 1,-1-1,1 1,-1 0,-4-2,-43-12,-1 8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34.9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0,'0'12,"0"14,11 4,16-4,3-17,7-11,-2-16,-6-16,-10-3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35.3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1 149,'0'12,"0"14,11 4,5-15,-2-22,9-20,12-18,11-12,10 4,-6 10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06.1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114 437,'1'-19,"0"0,1 0,0 0,2 0,0 1,1-1,1 1,1 0,0 1,2 0,0 0,0 0,18-21,-14 21,-1 1,2 0,0 1,1 0,1 1,0 1,0 1,35-20,-47 30,-1 0,1 1,0-1,-1 1,1 0,0 0,0 0,0 1,0-1,0 1,0 0,-1 0,1 0,0 1,0-1,0 1,5 2,-6-2,0 1,0 0,-1 0,1 0,-1 0,1 1,-1-1,0 0,0 1,0 0,-1-1,1 1,0 0,-1 0,0 0,0 0,0 0,0 0,0 0,0 1,0 5,0 8,0 1,-1 0,-1-1,0 1,-2-1,0 0,-9 29,-51 119,44-119,-294 657,297-671,-27 62,40-85,0 0,0 1,1-1,0 1,1-1,0 1,0 0,2 10,-1-17,0-1,0 0,1 1,-1-1,1 1,0-1,0 0,-1 1,2-1,-1 0,0 0,0 0,1 0,-1 0,1 0,-1 0,1 0,0-1,0 1,0-1,0 1,0-1,0 0,0 1,0-1,1 0,-1-1,0 1,1 0,-1-1,1 1,-1-1,0 0,1 0,-1 0,1 0,3 0,8-2,0 0,-1-1,1 0,0-1,16-7,176-81,-62 26,-132 60,30-12,48-28,-79 40,-1-1,0 0,0-1,0 0,-1 0,0-1,-1 0,0-1,10-15,1-14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07.0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1,'3'0,"-1"1,1 0,0-1,0 1,-1 0,1 1,0-1,-1 0,1 1,-1-1,0 1,1 0,-1 0,0 0,0 0,0 0,-1 0,3 3,27 45,-31-50,10 23,0 0,-2 0,0 1,-2 0,0 1,-2-1,2 26,-2 182,-6-162,3 36,1-35,-9 81,13-177,1-1,2 1,0 1,2-1,23-38,-7 12,-12 18,23-42,-34 69,0 1,0-1,0 1,0 0,1 0,-1 1,1-1,1 1,10-7,-13 10,-1 0,1 0,-1 1,1-1,0 1,-1-1,1 1,0 0,-1 0,1 0,0 0,-1 1,1-1,0 1,-1-1,1 1,-1 0,1 0,-1 0,1 0,-1 1,0-1,1 1,-1 0,0-1,0 1,0 0,0 0,2 4,8 8,-2 0,0 1,12 23,-13-21,-1-5,0 1,1-1,0 0,1-1,0 0,0-1,2 0,-1-1,1 0,0-1,1 0,14 6,-18-9,1-2,0 1,0-1,0-1,1 0,-1 0,0-1,1 0,-1-1,1 0,-1-1,1 0,-1-1,0 0,1 0,-1-1,18-8,-21 7,0-1,0 0,0 0,0 0,-1-1,0 0,0 0,-1-1,1 0,-2 0,1 0,-1 0,0-1,0 1,-1-1,0 0,0 0,-1-1,0 1,1-17,2-12,-3 0,-1-1,-5-44,-1 133,4 44,2-77,1-1,1 0,1 0,10 29,-14-46,0 1,0 0,0 0,0 0,1-1,-1 1,0 0,0 0,1-1,-1 1,1 0,-1 0,0-1,1 1,-1-1,1 1,0 0,-1-1,1 1,-1-1,1 1,0-1,-1 1,1-1,0 0,0 1,-1-1,1 0,0 0,0 1,-1-1,3 0,-2-1,0 0,0-1,0 1,0 0,0-1,0 1,0-1,0 1,-1-1,1 0,-1 1,1-1,0-3,9-63,-9 61,-1-5,0 0,1 0,0 0,1 0,1 0,0 0,0 1,1-1,1 1,0 0,9-16,-12 25,0 0,0 1,0-1,0 0,0 1,0-1,0 1,0 0,1 0,-1 0,1 0,-1 0,1 0,-1 1,1-1,-1 1,1 0,-1 0,1 0,-1 0,1 0,0 0,-1 1,4 0,7 3,0 0,-1 0,21 11,-1 0,-15-8,0-2,0 0,0-1,1 0,0-1,-1-1,1-1,29-2,-36 0,0-1,0-1,0 1,-1-2,1 0,-1 0,0 0,0-2,-1 1,1-1,-1 0,-1-1,1 0,-1-1,10-10,0-5,-1 0,17-32,26-38,-54 86,1-1,-1 1,1 0,0 0,1 1,0 0,0 1,12-8,-17 12,-1 0,1 0,-1 0,1 0,0 1,-1-1,1 1,0-1,0 1,-1 0,1 0,0 0,0 0,-1 1,1-1,0 1,0 0,-1 0,4 1,-1 0,-1 1,0 0,0 0,0 0,0 1,-1-1,1 1,-1 0,6 8,0 2,-1 1,-1 1,0-1,-1 1,6 24,-7-17,0 0,-1 1,-2-1,0 1,-2 0,0-1,-2 1,0-1,-2 1,0-1,-2 0,0 0,-2-1,0 0,-22 39,17-37,-1 0,-1-1,-23 26,30-40,0-1,-1 0,0 0,0-1,0 0,-1-1,0 0,0-1,0 0,-20 6,-4-3,1-2,-1-2,0-1,-61-3,24-2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07.9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0,'-2'147,"5"172,26-120,0-6,-20 91,-9-227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08.4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1,'0'1141,"-1"-1121,2-1,0 1,1 0,7 25,-9-43,0-1,0 1,0-1,1 0,-1 1,1-1,-1 0,1 1,-1-1,1 0,0 1,0-1,0 0,-1 0,1 0,0 0,0 0,1 0,-1 0,0 0,0 0,0-1,1 1,-1 0,0-1,2 1,-1-1,0-1,0 1,0-1,-1 1,1-1,0 0,-1 0,1 0,-1 0,1 0,-1 0,1 0,-1-1,0 1,1 0,-1-1,1-1,9-12,-1-1,15-33,-23 45,84-222,1-4,-83 222,0 1,0 0,1 0,0 1,0 0,0-1,1 1,0 1,0-1,0 1,1 1,0-1,0 1,8-4,-12 6,1 1,0 0,0 0,0 0,-1 0,1 1,0-1,0 1,0 0,0 0,0 1,0-1,0 1,0 0,0 0,0 0,-1 0,1 1,0 0,-1 0,1-1,-1 2,0-1,0 0,0 1,0 0,0-1,0 1,-1 0,5 7,5 8,-2 0,15 33,-21-40,1 1,0-1,1 0,0-1,0 1,1-1,0-1,1 1,0-1,1 0,15 11,-22-18,0-1,0 0,0 0,0 0,0 0,1 0,-1-1,0 1,0 0,1-1,-1 0,0 0,1 1,-1-2,0 1,1 0,-1 0,0-1,1 1,-1-1,0 1,0-1,1 0,-1 0,0 0,0 0,2-3,19-18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08.8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62 204,'-2'28,"0"-1,-2 1,-1-1,-11 34,3-13,13-48,-6 24,1 1,-2 35,6-55,1 1,0 0,0 0,0-1,1 1,0 0,0-1,1 1,-1-1,1 1,0-1,1 0,-1 1,1-1,0-1,6 8,-9-11,1 0,0 0,0 0,0 0,0 0,0 0,0 0,1 0,-1 0,0 0,0-1,1 1,-1 0,0-1,1 1,-1-1,0 1,1-1,-1 0,1 0,-1 0,1 0,-1 0,1 0,-1 0,0 0,1 0,-1-1,1 1,-1 0,0-1,1 1,-1-1,0 0,1 1,-1-1,0 0,0 0,0 0,0 0,0 0,0 0,0 0,0 0,0-1,0 1,-1 0,2-2,3-6,-1 1,0-1,0 0,-1 0,0 0,2-12,5-31,20-87,-25 124,0 1,1 0,1 0,0 0,1 0,0 1,11-13,-1 6,1 1,1 0,0 2,2 0,-1 2,2 0,0 1,41-17,-29 17,1 2,0 1,1 2,0 1,56-4,-35 8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1.5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258 14,'0'0,"0"-1,0 1,-1-1,1 1,0-1,0 1,0 0,0-1,0 1,0-1,0 1,0-1,1 1,-1-1,0 1,0 0,0-1,0 1,1-1,-1 1,0 0,0-1,1 1,-1 0,0-1,0 1,1 0,-1-1,0 1,1 0,-1 0,1-1,-1 1,0 0,2 0,13 9,14 28,-3 10,-2 0,34 101,16 111,-58-198,12 60,-4 2,9 176,-29 251,-14-420,-5 0,-6-1,-6-1,-5-2,-5-1,-6-1,-71 141,101-238,-1 0,-1-1,-36 48,44-66,0 0,-1 0,0-1,0 0,-1-1,0 1,0-2,-1 1,1-2,-1 1,0-1,-1 0,1-1,-16 2,-27 2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1.9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137 0,'-6'7,"1"-1,0 1,1 1,-1-1,1 1,1-1,-1 1,1 0,-2 9,-14 83,5-23,-4 3,3 1,-4 97,11 167,8-327,1-1,0 1,1-1,8 30,-10-45,1 0,0-1,-1 1,1 0,0-1,-1 1,1-1,0 0,0 1,0-1,0 0,1 1,-1-1,0 0,0 0,1 0,-1 0,1 0,-1 0,1-1,-1 1,1 0,-1-1,1 1,0-1,-1 1,1-1,0 0,-1 0,1 0,0 0,0 0,-1 0,1 0,0-1,-1 1,1-1,0 1,2-2,7-3,0 0,0-1,-1 0,16-13,-20 15,87-64,-19 11,2 3,143-73,-86 66,-75 32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2.4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0,'0'12,"11"2,15 1,15-4,11-3,9-3,5-2,2 9,2 4,0-2,-12-14,-16-8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2.7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55 1,'-12'0,"-3"11,0 16,3 2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3.12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1,'0'11,"0"16,0 14,0 1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3.4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109 379,'2'-10,"0"1,0-1,1 0,0 1,1 0,0 0,1 0,0 0,9-12,-5 7,9-16,2 2,0 0,39-39,-47 55,0 1,1 0,0 1,1 0,0 1,1 1,0 0,0 1,21-6,-32 11,0 1,0 0,0 0,0 0,0 0,0 1,0-1,1 1,-1 0,0 1,0-1,0 1,0-1,1 1,-1 0,0 1,-1-1,1 1,0 0,0 0,-1 0,1 0,-1 1,1-1,-1 1,0 0,0 0,0 0,-1 0,1 1,-1-1,0 1,0-1,0 1,0 0,1 4,1 5,-1-1,0 0,0 0,-2 1,1-1,-2 1,0 0,0-1,-1 1,-1-1,-3 18,-6 5,-1 0,-1 0,-2-2,-33 57,-96 121,75-115,-29 34,-20 30,111-150,1 1,-1 0,2 0,0 1,0 0,-4 19,8-29,1 1,-1 0,1 1,0-1,0 0,0 0,0 0,0 0,1 0,-1 0,1 0,0 0,0-1,0 1,0 0,1 0,-1-1,1 1,-1 0,1-1,0 0,0 1,0-1,0 0,1 0,-1 0,0 0,1-1,0 1,-1-1,1 1,3 0,10 4,0-1,0-1,1 0,-1-1,1-1,0 0,0-2,33-2,-12-2,-1-2,72-20,-90 20,-1 0,0-1,27-15,-9-2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03.3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465 83,'-16'-1,"1"-1,0 0,0-2,-25-7,28 6,-1 2,1 0,-1 0,0 1,-24-1,32 3,0 1,0 0,0 0,0 0,0 1,1 0,-1 0,0 0,1 0,-1 1,1 0,0 0,0 0,0 0,0 0,1 1,-1 0,1 0,-4 5,2-2,1-1,-1 1,2 0,-1 0,1 0,0 1,0-1,1 1,-1-1,2 1,-1 0,1 0,1 0,-1 0,2 0,-1 0,1-1,0 1,0 0,1 0,2 7,2-1,0-1,0 0,1-1,1 0,0 0,1 0,0-1,0-1,2 1,20 16,9 2,67 36,-78-50,-1 2,0 0,-1 2,-1 1,46 46,-66-58,1 0,-2 0,1 0,-1 1,-1 0,1 0,-2 0,1 1,-1-1,0 1,-1 0,-1-1,1 1,-1 15,-1-11,-2 1,0-1,0 0,-1 0,-1 0,0-1,-1 1,-1-1,-9 16,1-4,-2-1,-1-1,0 0,-2-2,0 0,-2-1,0-1,-1-1,-40 25,43-32,-1-1,0-1,0-1,0 0,-1-2,0 0,-1-2,-33 4,47-7,-1-1,1-1,-1 1,1-1,0-1,0 1,-1-1,1-1,0 0,-14-7,17 7,-1-1,1 0,0 0,1 0,-1-1,1 1,0-1,0 0,0 0,1-1,-1 1,1-1,1 0,-1 0,1 0,-2-6,2 3,0 0,1 0,0 0,1-1,0 1,0 0,1 0,0 0,3-14,5-8,16-42,-16 51,39-94,122-211,96-88,-233 368,-9 19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03.72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339 139,'-5'0,"0"1,0 0,1 0,-1 1,1 0,-1-1,1 1,0 1,-1-1,1 1,0-1,1 1,-1 1,0-1,1 0,-5 7,-8 9,-25 40,33-47,-25 40,2 2,2 0,-34 94,54-120,0 0,2 0,1 1,2 0,0 0,2 0,1 1,2-1,6 51,-5-70,0-1,1 1,-1-1,2 0,-1 0,1 0,1-1,-1 1,2-1,5 8,-7-12,1 1,0-1,0 1,0-1,0-1,1 1,-1-1,1 0,0 0,0-1,0 1,0-1,0-1,0 1,12 0,3 0,0-2,0-1,-1-1,1 0,0-1,-1-2,0 0,0-1,0-1,-1-1,0 0,25-17,-5 1,-2-1,-1-2,-1-2,52-55,-70 65,-2 0,0-2,-1 0,-1 0,-2-1,0 0,-1-1,-1 0,-1-1,-1 0,-1 0,-2-1,0 0,-1 1,-2-1,0 0,-2 0,-6-41,4 51,0 0,-2 0,1 0,-2 0,0 1,-1 0,0 0,-1 1,0 0,-1 0,-1 1,0 0,-1 1,-14-12,9 9,-1 1,-1 0,0 1,0 1,-1 1,0 1,-1 1,0 0,-32-7,-5 5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04.3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114 412,'-2'0,"0"1,0-1,0 1,0-1,0 1,0 0,0 0,0 0,0 0,1 0,-1 1,0-1,1 0,-1 1,1-1,-1 1,1 0,0-1,0 1,-1 0,1 0,1 0,-1 0,0 0,0 0,0 3,-15 66,12-48,-4 16,-2-1,-21 52,27-82,4-10,7-21,16-41,-13 41,37-89,99-171,-133 261,2 1,0 0,1 1,1 1,32-28,-48 45,1 1,0-1,1 1,-1-1,0 1,0 0,0 0,1 0,-1 0,1 0,-1 1,1-1,-1 1,1-1,-1 1,1 0,-1 0,1 0,-1 0,1 1,-1-1,1 1,-1-1,1 1,3 2,1 1,-1 1,1 0,-1 0,0 1,0 0,7 9,-9-10,0 0,0 0,0-1,1 1,-1-1,1 0,0 0,0-1,0 0,1 1,-1-2,1 1,7 2,-8-5,1 0,-1 1,1-2,-1 1,1-1,-1 0,1 0,-1 0,1-1,-1 0,0 0,0 0,0-1,0 0,6-4,8-7,-1-1,24-25,5-4,-45 42,-1 1,1-1,0 1,0-1,0 1,0 0,0 0,0 0,0 0,0 0,0 1,0-1,1 0,-1 1,0 0,0-1,1 1,-1 0,0 0,1 1,-1-1,0 0,0 1,1-1,-1 1,0 0,0 0,0-1,0 2,3 1,1 1,-2 1,1 0,0 0,-1 0,0 1,0 0,-1 0,0 0,3 7,14 33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04.7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 1,'-12'0,"-3"0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05.0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69 601,'0'12,"0"15,-12 13,-2 13,-1 7,4 6,3 3,3 1,2 0,2-1,1 0,12-24,3-30,0-19</inkml:trace>
  <inkml:trace contextRef="#ctx0" brushRef="#br0" timeOffset="1">336 0,'0'11,"0"16,0 14,0 11,0 9,0 5,0 14,0 5,0-1,0 8,0 0,0-4,0-6,0-6,0-4,0-14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05.4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136 453,'2'-6,"-1"-1,1 1,0 0,1 0,-1 0,1 0,0 0,5-5,8-20,26-60,-19 43,-2-1,19-63,-39 109,0-1,0 1,-1 0,1-1,-1 1,0 0,0-1,0 1,0 0,0-1,-1 1,1 0,-3-7,2 10,1-1,0 0,-1 1,1-1,-1 1,1-1,-1 1,1-1,-1 1,0 0,1-1,-1 1,1 0,-1-1,0 1,1 0,-1 0,0-1,1 1,-1 0,0 0,0 0,-1 0,-25 11,12 1,0 1,1 0,1 1,0 0,1 1,1 0,0 1,1 0,0 1,-12 32,-4 19,-25 102,49-163,0 1,-8 29,2 0,-5 42,12-71,0 1,1-1,0 1,0-1,1 1,0-1,1 0,-1 1,1-1,1 0,0 0,0 0,1-1,-1 1,9 10,17 11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05.7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129 1,'-1'72,"-1"-21,10 98,-5-133,0 0,1 0,0 0,2-1,-1 1,2-1,0-1,1 1,0-1,13 15,8 4,-20-24,-1 1,1 0,-2 0,1 1,5 12,-11-19,-1-1,1 1,-1 0,0 0,0-1,-1 1,1 0,-1 0,0 0,0 0,0 0,-1 0,1 0,-1 0,0-1,0 1,0 0,0 0,-1-1,0 1,-2 4,-11 12,-1-1,0 0,-1-1,-1-1,-1-1,-1 0,0-2,0 0,-2-1,-33 15,5-9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4.1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672 29,'26'-11,"13"-5,-38 15,-1 1,1 0,0 0,-1 0,1 0,0-1,-1 1,1 0,0 0,-1 0,1 1,0-1,-1 0,1 0,-1 0,1 0,0 1,-1-1,1 0,-1 0,1 1,0-1,-1 1,1-1,-1 0,1 1,-1-1,0 1,1-1,-1 1,1-1,-1 1,0-1,1 1,-1 0,0-1,0 1,1 0,-1-1,0 1,0 0,0-1,0 1,0-1,0 1,0 1,0 2,-1 1,0-1,1 1,-2-1,1 1,0-1,-1 0,0 0,0 0,0 0,-4 5,-35 45,20-28,-52 75,5 2,4 4,5 2,-56 145,45-71,9 3,7 3,-33 226,76-337,2 1,4 0,6 87,2-129,1-1,2 1,2-1,1 0,1-1,3 0,0-1,35 62,35 32,-49-73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4.5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0 328,'1'5,"-1"0,1 0,0 0,1-1,-1 1,1 0,0-1,0 1,0-1,1 0,0 0,-1 0,5 4,2 3,2 0,21 19,32 15,2-2,140 66,-164-88,6 6,-24-13,1-1,51 20,-71-31,0 0,1-1,-1 1,1-1,-1-1,1 1,0-1,-1 1,1-2,-1 1,1-1,0 0,-1 0,1 0,-1-1,0 1,0-1,1-1,-1 1,5-5,-5 4,-1-2,0 1,0 0,0-1,0 0,-1 0,0 0,0 0,0 0,-1-1,4-10,13-71,-10 41,64-301,-45 213,-19 77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4.9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1 230,'11'0,"4"-11,10-4,13 1,0-9,4 0,7 3,-5-6,1 2,5 4,5 7,-7-7,-12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5.2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5.6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1,'11'0,"5"12,10 3,0-12,-3-6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5.9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1 118,'13'-13,"1"1,0 1,1 0,0 0,1 2,0 0,0 1,1 0,0 1,34-8,-47 14,0 1,0-1,0 0,0 1,0 0,0 0,0 0,0 0,0 1,0 0,0 0,0 0,0 0,0 0,0 1,0 0,-1 0,1 0,-1 0,1 0,-1 1,0-1,0 1,0 0,0 0,0 0,-1 1,0-1,1 1,-1-1,-1 1,1 0,0-1,-1 1,0 0,0 0,0 0,0 0,0 8,0 6,0 0,-1 0,-1 0,-1 0,0-1,-1 1,-10 30,-143 327,58-156,89-199,1 0,2 0,0 0,-6 39,11-54,0-1,1 1,0-1,0 0,0 1,1-1,-1 1,1-1,0 0,0 1,1-1,-1 0,1 0,0 0,0 0,0 0,1 0,-1-1,1 1,0-1,0 1,0-1,0 0,1 0,-1-1,1 1,0-1,0 0,7 4,4-1,1 0,-1-1,1-1,0-1,0 0,17 0,102-6,-76 0,148-3,-148 6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6.2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60 0,'3'216,"-8"251,-1-406,-16 63,11-73,3 1,-2 55,9-103,1 1,0 0,0 0,1 0,0 0,-1 0,2 0,-1 0,0-1,1 1,0-1,0 1,1-1,-1 1,1-1,0 0,5 6,-4-8,-1 1,1-1,0 0,0 0,0 0,0 0,0-1,0 0,0 0,1 0,-1 0,0 0,1-1,-1 0,1 0,-1 0,0-1,1 1,7-3,27-7,62-25,-33 10,57-19,219-66,-285 95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6.6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1,'-11'0,"-4"11,1 15,3 15,2 12,4 7,3 6,1 3,1 1,0 0,1-1,-1 0,12-24,3-19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6.9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207 213,'0'0,"0"-1,0 1,0-1,0 1,0 0,0-1,0 1,0-1,0 1,0 0,0-1,0 1,0-1,0 1,0 0,0-1,0 1,0-1,-1 1,1 0,0-1,0 1,0 0,-1-1,1 1,0 0,-1 0,1-1,0 1,-1 0,1 0,0-1,-1 1,1 0,0 0,-1 0,1 0,-1-1,-14 11,-15 25,11-6,1 0,1 1,2 1,2 0,0 1,2 1,-11 56,10-19,4-1,2 126,6-182,0 1,1-1,0 1,1-1,1 0,0 0,1 0,7 16,-8-24,-1 0,1-1,0 1,1-1,-1 0,1 0,0 0,0 0,0-1,1 1,-1-1,1 0,0-1,0 1,0-1,0 0,0 0,0 0,0-1,1 0,-1 0,1 0,7-1,0 0,0-1,0 0,1-1,-1-1,0 0,-1-1,1 0,0-1,-1-1,0 0,-1 0,19-14,-1-1,-1-1,-1-1,38-44,-40 38,-2-1,-1 0,-2-2,-1-1,-2 0,-1-2,-1 1,-2-2,16-71,-25 85,-1 0,-1 0,-1 0,-1 0,-1 0,-1 0,-1 1,-5-23,3 28,0 1,0 0,-2 0,1 1,-2 0,0 0,-1 1,0 0,-1 0,-1 1,-23-21,20 22,0 1,-1 1,0 0,0 1,-1 1,0 0,0 1,-1 1,0 1,0 0,0 1,0 1,-1 0,1 1,-1 2,1-1,0 2,-28 5,-15 10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7.3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6 177,'-2'104,"-1"-53,3 1,1-1,15 85,0-88,-15-47,-1 0,0 0,1-1,-1 1,1 0,-1 0,1-1,-1 1,1-1,0 1,-1 0,1-1,0 1,-1-1,1 1,0-1,0 0,-1 1,1-1,0 0,0 1,0-1,-1 0,1 0,0 0,0 0,0 0,0 0,0 0,-1 0,1 0,0 0,0 0,0-1,0 1,-1 0,1 0,0-1,0 1,-1-1,1 1,0-1,0 1,-1-1,1 1,-1-1,1 0,-1 1,1-1,-1 0,2-1,6-10,0 0,-1-1,0 0,-1 0,0 0,-1-1,-1 0,4-16,0-1,30-110,-25 82,3 0,28-65,-43 123,-1 0,0 0,1 0,-1 0,0 0,1 0,-1 1,1-1,0 0,-1 0,1 1,-1-1,1 0,0 1,0-1,-1 0,1 1,0-1,1 0,8 11,3 44,-8-32,-4-19,3 11,1 1,0-1,12 22,-16-34,0 1,0-1,0-1,0 1,0 0,0 0,1 0,-1-1,1 1,-1 0,1-1,0 0,-1 1,1-1,0 0,0 0,0 0,0 0,0 0,0 0,0-1,0 1,1-1,-1 1,0-1,0 0,0 0,1 0,-1 0,0 0,0-1,0 1,0 0,4-2,5-5,-1 0,1-1,-1 0,-1 0,0-1,0 0,0-1,11-17,20-21,-25 33,0 0,1 2,0 0,1 0,36-18,-48 28,0 1,0 0,1 0,-1 1,1-1,-1 1,1 0,-1 1,1-1,0 1,10 1,-13 0,1 0,-1 0,1 0,-1 1,0-1,0 1,0 0,0 0,0 0,0 0,0 1,-1-1,1 1,-1-1,1 1,-1 0,0 0,0 0,-1 0,3 5,1 5,0-1,-1 1,-1 0,0 0,0 0,0 20,-2 82,-1-93,-2 40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7.7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 0,'-11'0,"-4"0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8.0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0 604,'0'11,"0"15,0 15,0 11,0 9,0 4,0 4,0 1,12 0,3-1,0-23,-3-19</inkml:trace>
  <inkml:trace contextRef="#ctx0" brushRef="#br0" timeOffset="1">268 0,'0'12,"0"14,0 16,0 10,0 9,0 5,0 14,0 5,0-1,0 9,12-1,3-5,0-5,-3-6,7-15,1-18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8.3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0 255,'5'-2,"1"1,-1-1,-1 0,1 0,0 0,0-1,-1 0,1 1,-1-2,0 1,0 0,0-1,3-4,5-3,7-6,-2 4,0-1,-1-1,-1 0,0-1,-1-1,-1 0,17-30,-24 24,-12 14,4 9,0 0,0 1,0-1,1 0,-1 1,0-1,0 1,1 0,-1 0,0-1,1 1,-1 0,0 1,1-1,0 0,-1 0,1 0,-2 3,-19 21,1 0,1 2,1 1,1 0,2 1,1 1,1 0,-12 41,22-58,1-1,0 1,0 0,2 1,-1-1,2 0,0 0,0 1,2-1,-1 0,2 0,0 0,7 22,-6-27,0 1,0-1,1 0,0 0,0 0,1-1,0 0,0 0,1 0,-1-1,1 0,1-1,-1 1,1-1,0-1,1 1,-1-1,1-1,-1 0,12 3,-12-4,0-1,-1 0,1 0,0-1,8 0,30-7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18.7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657 0,'-19'0,"0"1,0 0,1 2,-1 0,1 1,-34 11,41-10,1 0,0 0,0 1,1 0,0 1,0 0,0 0,1 1,0 0,1 1,-1-1,-8 17,8-13,1 0,1 1,0 1,1-1,0 1,1-1,1 1,0 0,1 1,1-1,0 0,0 0,3 18,2-4,1 1,1-1,2 0,1 0,19 41,-11-29,-1 0,-3 2,12 56,-22-85,0-1,-2 1,1 0,-2 0,0-1,0 1,-1 0,-1 0,0-1,0 1,-2-1,1 0,-2 0,0 0,-11 20,10-25,0 1,-1-1,0-1,-1 1,1-1,-1-1,0 1,-1-1,1-1,-1 1,0-2,0 1,-1-1,1 0,-1-1,-14 2,-15 0,-1-1,-65-5,85 1,-40-1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37.5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3702 0,'-37'42,"2"1,2 1,-38 69,-31 43,-26 22,-93 122,166-234,-2-2,-88 75,84-86,-3-3,-1-3,-3-3,-131 64,122-76,-2-3,-1-4,-1-3,-1-4,-1-4,0-3,-1-4,0-3,0-4,1-4,-107-18,48-5,2-6,2-6,-229-98,341 126,1-2,1-1,0-1,1-1,0-1,-31-31,40 34,2 0,0-1,0-1,2 0,0 0,1-1,0 0,1-1,2 0,-8-28,-4-62,18 108,1 0,-1-1,0 1,0 0,0 0,0 0,0 0,0-1,0 1,0 0,0 0,0 0,0-1,0 1,0 0,0 0,0 0,0-1,0 1,-1 0,1 0,0 0,0 0,0-1,0 1,0 0,0 0,0 0,-1 0,1-1,0 1,0 0,0 0,0 0,-1 0,1 0,0 0,0 0,0 0,0 0,-1 0,1-1,0 1,0 0,0 0,-1 0,1 0,0 0,0 0,-10 12,-13 34,12-23,-85 176,90-175,6-24,0 1,0-1,0 0,0 0,0 1,0-1,0 0,0 0,0 1,0-1,0 0,0 0,0 1,1-1,-1 0,0 0,0 1,0-1,0 0,1 0,-1 0,0 1,0-1,0 0,1 0,-1 0,0 0,0 0,1 1,-1-1,0 0,0 0,1 0,-1 0,0 0,0 0,1 0,-1 0,3-1,0 0,-1 0,1 0,0 0,-1 0,1-1,-1 1,1-1,-1 0,0 1,3-5,36-36,67-94,-69 84,21-43,-51 76,2 1,0 0,1 1,0 0,2 1,27-27,-37 40,0 1,0-1,1 1,-1 0,0 1,1-1,-1 1,1 0,0 0,-1 0,1 0,0 1,-1 0,1 0,0 0,0 1,-1-1,1 1,0 0,-1 1,6 1,9 5,0 1,0 1,26 17,-17-9,162 86,-161-92,-1 0,2-2,-1-1,61 10,-32-13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37.92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1,'0'11,"0"16,11 2,4 8,11-2,1 4,7-4,-3 3,6-5,-4 3,4 8,7 6,-4-4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38.4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412 1,'-12'11,"-15"4,-2 11,-9 12,-8 11,-9 9,-5 5,7 4,12 2,14 1,11-24,8-19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38.7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 1,'-1'17,"-2"0,1 0,-2 0,0-1,-9 22,-11 47,21-70,-1 7,1 0,-1 33,4-52,0 1,0-1,0 1,0 0,1-1,-1 1,1 0,0-1,0 1,0-1,0 0,1 1,0-1,-1 0,1 0,0 0,1 0,-1 0,0 0,1-1,0 1,3 2,-2-4,-1 0,0 0,0 0,1 0,-1-1,0 0,1 1,-1-1,1 0,-1-1,0 1,1-1,-1 1,6-3,45-18,-52 20,65-34,-47 23,1 1,0 2,0 0,26-7,-8 8,0 2,71-2,-53 7</inkml:trace>
  <inkml:trace contextRef="#ctx0" brushRef="#br0" timeOffset="1">468 69,'-12'0,"-3"11,0 16,3 13,4 13,2 8,4 5,1 2,0 2,2 0,0 0,-1-13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39.0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469 49,'-1'-2,"1"0,-1-1,0 1,1 0,-1 0,0 0,0-1,-1 1,1 0,0 1,-1-1,1 0,-1 0,1 1,-1-1,0 1,0-1,0 1,0 0,0-1,0 1,0 0,0 1,-1-1,1 0,0 0,0 1,-1 0,1-1,-4 1,-3-2,-1 1,0 1,1-1,-1 1,0 1,-12 2,8 1,-1 1,1 1,0 0,0 1,0 1,1 0,0 1,1 0,0 1,1 0,0 1,0 0,1 1,-11 16,2-1,2 0,1 1,1 1,1 0,-18 60,26-67,1 0,0 0,2 1,1-1,1 1,1-1,1 1,4 26,-4-40,1 0,0 0,0-1,1 1,0-1,0 1,1-1,0 0,1 0,0-1,0 1,0-1,1 0,0 0,1-1,-1 0,1 0,1 0,-1-1,1 0,0-1,15 7,-8-6,-1-2,1 1,0-2,0 0,0-1,0 0,0-1,0-1,0-1,0 0,0 0,25-9,5-5,0-2,71-39,-78 36,0-2,-1-2,64-56,-86 67,0 0,-1-1,-1-1,0 0,-2-1,0 0,0-1,-2 0,0-1,10-33,-17 43,0 1,-1-1,0 1,0-1,-1 0,0 0,-1 1,0-1,0 1,-1-1,0 1,0-1,-1 1,-1 0,1 0,-1 0,0 0,-8-10,5 10,0-1,0 1,-1 0,0 1,0 0,-1 0,0 1,0 0,0 1,-1 0,0 0,0 1,0 0,-16-3,-101-18,68 10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47.5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335 210,'0'-2,"0"1,0-1,0 1,-1-1,1 0,0 1,-1-1,1 1,-1-1,1 1,-1-1,0 1,0-1,1 1,-1 0,0-1,0 1,0 0,-1 0,1 0,0 0,0 0,-1 0,1 0,0 0,-1 0,1 1,-1-1,1 1,-1-1,1 1,-1-1,0 1,1 0,-1 0,1 0,-1 0,-2 0,-1 0,0 0,-1 1,1 0,-1 0,1 0,0 1,0 0,0 0,0 0,-7 4,-1 4,1 0,1 1,0 0,0 1,1 0,0 0,1 1,1 1,0 0,-8 20,-5 14,-25 94,34-97,2 2,2 0,-3 59,10-85,1 0,1 0,0-1,2 1,1-1,0 1,2-1,0 0,17 36,-20-50,0 0,1 0,0-1,0 1,0-1,0 0,1 0,0 0,0-1,1 1,-1-1,1-1,0 1,-1-1,2 0,-1 0,0-1,1 1,-1-1,1-1,10 2,-6-3,0 0,0 0,0-1,0-1,0 0,0 0,0-1,0 0,-1-1,0-1,1 1,14-11,9-6,-1-3,-2 0,0-2,-1-2,-2 0,-1-2,46-65,-56 69,-1 0,-1-1,-2 0,-1-1,-1 0,-1-1,-2-1,0 1,-3-1,0 0,0-37,-6 39,-2 1,-1-1,-1 1,-2 0,0 0,-2 0,-1 1,-1 1,-1-1,-1 2,-1 0,-2 1,-18-23,7 19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48.2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57 186,'-1'5,"0"1,0-1,-1 0,0 0,0 0,0 0,0-1,-6 9,-11 26,14-16,1 0,0 1,2-1,1 1,1 0,1-1,1 1,1 0,9 35,11 25,42 100,-50-143,-6-18,26 60,-35-82,1 0,-1 0,0 0,1-1,-1 1,1 0,-1-1,1 1,-1 0,1-1,-1 1,1-1,0 1,-1-1,1 1,0-1,0 1,-1-1,1 1,0-1,1 0,6-10,-2-29,-8-210,-1 32,4 178,3 1,1-1,15-57,-14 80,0 0,0 1,1 0,1 1,1 0,0 0,1 0,0 1,1 1,0 0,1 0,0 1,1 1,28-18,-34 24,1-1,0 1,1 0,-1 1,0 0,1 0,0 1,0 0,-1 1,1 0,0 0,0 1,0 0,1 0,-2 1,1 0,0 1,0 0,0 0,-1 1,1 0,-1 1,0 0,0 0,0 1,0 0,-1 0,10 9,-11-9,-1 1,1 0,-1 0,0 0,-1 0,1 1,-1 0,-1 0,1 0,-1 0,0 1,-1-1,0 1,0-1,1 11,-2-5,-1 0,-1-1,0 1,0-1,-2 1,1-1,-1 1,-9 19,-7 10,-2-2,-2 0,-2-1,-33 40,-170 188,140-167,86-98,-3 3,0 1,0 0,0 0,1 1,-3 6,6-12,1 0,-1 0,1 0,0 0,-1 0,1 0,0 0,0 0,0 0,0 0,0 0,0 0,0 0,0 0,0 0,0 0,0 0,1 0,-1 0,0 0,1 0,-1 0,1 0,-1 0,1 0,0 0,-1-1,1 1,0 0,-1 0,1-1,0 1,0 0,0-1,0 1,0-1,0 1,-1-1,1 1,0-1,0 0,0 0,0 1,2-1,22 4,0-1,-1-1,1-1,0-1,36-5,1 1,22-3,109-24,-65 9,-66 13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48.5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1 137,'50'-7,"-1"-1,79-26,26-5,-45 20,205-10,114 28,-315 3,-54-2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49.4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565 239,'0'-6,"0"1,0 0,0 0,-1 0,0 0,0 0,0 0,-1 0,0 0,0 0,0 1,-4-6,4 7,0 0,-1 1,1-1,-1 1,0 0,1 0,-1 0,0 0,-1 1,1-1,0 1,0-1,-1 1,1 0,0 1,-1-1,1 0,-7 1,-4 0,-1 0,1 1,0 1,-1 0,1 1,-14 5,-84 32,93-33,-16 7,-66 37,93-47,0 1,0 0,0 1,1 0,0 0,0 1,1-1,-1 2,1-1,1 1,0-1,0 2,-6 11,10-15,0 0,0-1,0 1,1 0,-1-1,1 1,0 0,1 0,-1-1,1 1,0 0,0-1,0 1,1 0,0-1,0 0,0 1,0-1,1 0,-1 0,1 0,0-1,0 1,0-1,1 1,-1-1,1 0,0-1,6 5,13 7,0-1,1 0,49 17,-56-24,44 17,-27-12,-1 2,-1 1,53 31,-76-39,-1 0,0 0,0 1,0 0,-1 1,0 0,0 0,-1 0,0 1,-1 0,0 0,0 1,-1-1,0 1,0 0,-1 0,1 11,-1-2,-1 0,0 0,-2 0,0 1,-2-1,0 0,-1 0,-1 0,0-1,-2 1,-8 20,8-26,0 0,-1 0,0-1,-1 0,0 0,-1-1,0 0,-1 0,0-1,-1 0,0-1,-1 0,0-1,0-1,-19 10,25-14,0-1,-1 1,0-1,1 0,-1-1,0 1,0-1,0-1,0 1,0-1,0-1,0 1,1-1,-1 0,0-1,0 1,-9-5,8 2,0 0,1-1,0 0,0-1,0 1,0-1,1 0,0-1,0 0,1 0,0 0,-6-10,2-1,0 0,2-1,0 0,0 0,2-1,1 0,0 1,1-1,2-1,0 1,2-30,5 8,2 1,2-1,2 1,1 1,30-60,113-182,-101 190,48-108,-76 156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49.8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414 249,'-14'1,"0"1,0 0,0 1,1 0,-1 1,1 1,0 0,0 1,1 0,0 1,0 0,0 1,-20 19,11-8,1 1,1 0,0 2,2 0,-29 48,35-46,0 1,1 0,1 0,2 1,0 0,2 0,1 0,1 1,1-1,1 1,4 35,-2-55,0 1,0-1,1 0,0 1,0-1,1 0,0 0,5 8,-7-12,1 0,0-1,0 1,0-1,0 0,0 1,1-1,-1 0,1 0,-1-1,1 1,0 0,0-1,0 0,0 0,0 0,0 0,0 0,0 0,0-1,6 1,3-2,-1 0,1-1,0 0,0-1,-1 0,0 0,1-2,-2 1,1-1,0-1,-1 0,0-1,0 0,17-16,-8 5,0-1,-1-1,-1-1,-1-1,23-40,-24 33,-2-1,0-1,-2 0,-2 0,-1-1,-1 0,-2-1,2-45,-6 55,-1-1,0 1,-2 0,-1 0,-1 0,-1 0,-1 1,-1-1,-1 1,-1 1,-1 0,-20-33,26 48,0 1,0 0,0-1,-1 2,0-1,0 1,0-1,0 1,-1 1,0-1,0 1,0 0,0 0,0 1,0 0,-1 0,-8-2,10 4,0 0,0 0,-1 0,1 1,0-1,0 1,0 1,0-1,0 1,0-1,0 1,0 1,1-1,-1 1,1 0,0 0,0 0,0 0,0 1,0 0,1-1,-4 7,-21 30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0.4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0 123,'0'323,"4"-277,4-30,-7-16,-1 0,1 0,0 0,-1-1,1 1,-1 0,1 0,0 0,-1-1,1 1,-1 0,1 0,-1-1,1 1,-1 0,1-1,-1 1,1-1,-1 1,1-1,-1 1,0-1,1 1,-1-1,0 1,0-1,1 1,-1-1,0-1,7-14,0 0,-1-1,-1 0,-1 0,-1 0,3-26,7-34,-1 19,15-53,-24 102,0 0,1 0,-1 0,2 1,-1 0,2 0,-1 0,1 1,7-8,-12 13,0 1,0 0,0 0,0 0,0 0,0 0,1 0,-1 0,0 0,1 0,-1 0,1 1,-1-1,1 1,-1-1,1 1,0-1,-1 1,1 0,-1 0,1 0,0 0,-1 0,1 0,0 0,-1 1,1-1,-1 0,1 1,-1 0,1-1,-1 1,1 0,-1 0,3 1,1 4,1 0,-1 0,-1 0,1 1,-1-1,4 10,8 11,-13-23,-1 0,1-1,0 1,0-1,0 0,1 1,-1-1,1-1,-1 1,1-1,0 1,0-1,1 0,-1 0,0-1,0 1,9 0,-4-1,0-1,1-1,-1 1,0-2,0 1,0-1,16-6,-21 7,0-1,0 1,0 0,0 1,0-1,1 1,-1 0,0 0,0 0,5 1,-6 0,-1 0,0-1,0 1,0 0,0 0,0 1,0-1,0 0,0 1,0-1,0 1,-1 0,1 0,-1-1,1 1,-1 0,1 0,0 4,11 25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0.77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 1,'-11'0,"-5"0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1.1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0 602,'0'11,"0"16,0 14,12 12,3 8,0 5,8 2,0 2,-3-1,6-11,-2-5,7-10,-2-3,-6-18,-7-13</inkml:trace>
  <inkml:trace contextRef="#ctx0" brushRef="#br0" timeOffset="1">334 0,'0'12,"0"15,0 13,11 13,5 7,10 6,0 3,9 12,-3 4,4-1,-3-4,-7 8,-9 0,-7-4,-5-5,-3-15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1.4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129 276,'29'0,"0"-2,0-1,-1-1,1-1,-1-1,0-2,-1-1,0-1,0-1,-1-1,-1-2,26-17,-45 27,-1-1,0 1,-1-1,1 0,-1 0,0 0,0 0,0-1,-1 1,0-1,4-8,-7 11,1 1,-1 0,1 0,-1 0,0-1,0 1,0 0,0-1,0 1,-1 0,1 0,-1-1,1 1,-1 0,0 0,0 0,0 0,0 0,0 0,0 0,0 0,-1 0,1 1,-1-1,0 0,1 1,-1 0,0-1,0 1,0 0,0 0,0 0,0 0,0 0,-4-1,-7-3,0 1,0 0,0 0,-1 2,1 0,-1 0,0 1,0 1,1 0,-1 1,0 1,1 0,-1 0,1 2,-1 0,1 0,-14 8,9-4,0 1,1 1,1 1,0 1,0 0,1 1,1 0,0 2,0-1,2 2,-16 23,17-19,1 0,0 1,2 0,0 0,1 1,2 0,0 0,1 0,1 1,1-1,2 1,0 0,3 23,-2-33,1 0,0 0,1 0,1 0,0-1,0 1,1-1,1 0,0-1,1 1,0-1,0 0,1-1,1 0,0 0,0-1,1 0,0-1,0 0,1 0,0-1,1-1,18 9,-8-8,0-1,0 0,1-2,-1 0,1-2,0-1,0 0,30-4,-18-1,0-2,0-1,-1-2,53-20,-19-1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1.9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326 4,'-60'-2,"27"0,-58 4,83-1,1 0,-1 0,0 1,1 0,-1 0,1 1,0 0,0 0,0 0,0 1,1 0,-11 9,13-10,1 0,0 1,0-1,0 1,0 0,1-1,-1 1,1 1,0-1,0 0,1 0,-1 1,1-1,0 1,0-1,0 1,1-1,-1 8,2-5,0 0,1 1,0-1,0 0,0 0,1 0,0 0,0-1,1 1,6 9,6 4,2 0,0 0,0-2,2-1,30 22,13 3,-35-24,0 1,-1 1,-1 1,32 33,-53-48,0 0,0 0,-1 0,1 0,-1 1,-1-1,0 1,0 0,0 0,-1 1,0-1,0 0,0 1,-1-1,-1 1,1 0,-1-1,0 1,-1-1,0 1,0 0,-1-1,0 0,-4 11,2-9,-1 0,0 0,-1 0,0 0,0-1,0 0,-2-1,1 1,0-1,-1-1,-1 0,1 0,-1 0,0-1,0 0,0-1,-1 0,0 0,0-1,0-1,0 1,0-2,0 1,0-1,-1-1,1 0,-1 0,1-1,0-1,0 1,0-2,0 1,0-2,0 1,1-1,-1 0,1-1,0 0,-15-12,-19-32,11-2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2.2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 1,'0'11,"-12"15,-3 3</inkml:trace>
  <inkml:trace contextRef="#ctx0" brushRef="#br0" timeOffset="1">93 870,'11'11,"5"15,-2 14,-2-10,-3-23,-4-11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3.0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33 529,'0'-13,"-1"1,2-1,0 1,0-1,1 0,1 1,0 0,1 0,0 0,1 0,10-19,6-7,2 2,1 1,2 1,1 1,2 1,1 2,56-45,-77 69,0 0,1 0,-1 1,1 0,0 1,0 0,0 1,1 0,-1 1,12-2,-18 4,0 0,0 0,0 0,0 0,0 1,0-1,0 1,0 0,0 1,0-1,0 1,-1-1,1 1,0 0,-1 0,0 1,1-1,-1 1,0 0,-1 0,1 0,0 0,-1 0,1 0,-1 1,0-1,0 1,-1 0,3 4,-1 4,1 0,-2 0,1 0,-2 1,1-1,-2 0,0 1,0-1,-1 1,-4 17,-4 14,-23 66,1-26,-77 150,-68 68,28-49,146-250,-7 12,0 0,1 1,1-1,1 2,0-1,-6 33,11-47,1 0,-1 0,1 0,0 0,0 0,0 0,0 0,1 0,-1 1,0-1,1 0,-1 0,1 0,0 0,0 0,0 0,0-1,0 1,0 0,0 0,1-1,-1 1,1-1,-1 1,3 1,-1-2,0 0,0 0,1 0,-1 0,0 0,1-1,-1 1,1-1,-1 0,1 0,-1 0,0-1,7-1,10-3,0-1,0-1,35-18,367-218,-355 204,-52 31,1 0,-2-1,1-1,-1 0,-1 0,1-2,17-20,-8-2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3.4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1,'1'6,"1"0,0 1,0-1,0 0,1 0,0 0,0-1,4 7,10 19,11 49,-3 1,-3 1,13 106,-26-133,16 134,-16-110,28 124,-35-194,0 0,1 1,0-1,1-1,0 1,0 0,1-1,0 0,0 0,8 9,-12-17,0 1,0 0,0 0,1-1,-1 1,0 0,0-1,0 1,1-1,-1 0,0 1,1-1,-1 0,0 0,1 0,-1 0,0 0,1 0,-1 0,0 0,1 0,-1-1,0 1,0-1,1 1,-1-1,0 1,0-1,0 0,0 1,0-1,0 0,0 0,0 0,0 0,1-2,28-40,-29 40,25-52,-3-1,-2-2,24-114,-3 13,-39 149,0 0,1 0,0 0,1 1,10-17,-14 25,0-1,0 0,1 1,-1-1,0 1,1 0,-1-1,1 1,-1 0,1 0,0 0,-1 0,1 0,0 0,0 1,0-1,0 0,-1 1,1 0,0-1,0 1,0 0,0 0,0 0,0 0,0 0,0 1,0-1,0 0,0 1,0 0,-1-1,1 1,0 0,0 0,-1 0,1 0,2 2,10 9,0 1,-1 0,-1 0,15 21,31 34,-52-63,-1 0,1 0,0-1,0 0,0 0,1 0,-1-1,1 0,8 3,12-3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3.9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1 221,'0'13,"8"213,-5-200,0 0,2 0,1 0,2-1,0 0,16 32,-23-54,0 0,0-1,1 1,-1-1,1 0,0 0,0 1,-1-1,2 0,-1-1,4 4,-6-5,1 1,0-1,-1 0,1 0,0 0,-1 1,1-1,0 0,-1 0,1 0,0 0,-1 0,1 0,0 0,-1-1,1 1,0 0,-1 0,1 0,0-1,-1 1,1 0,-1-1,1 1,-1-1,1 1,-1 0,1-1,0 0,2-4,0 1,-1-1,1 0,-1 0,0 0,0 0,-1 0,1-1,-1 1,0-7,1-25,-1-1,-2 1,-2-1,-1 1,-16-63,2 2,17 97,1 0,0 0,0 0,0 0,0 0,0 0,0 1,0-1,0 0,0 0,0 0,0 0,0 0,1 0,-1 1,0-1,0 0,1 0,-1 0,2 0,11 1,19 21,-32-21,12 9,0 0,0-1,1 0,0-1,1-1,-1 0,1-1,0 0,1-1,-1-1,1 0,14 1,-9-3,-1-1,1-1,0-1,-1 0,1-2,-1 0,0-1,32-14,-21 5,-1-3,-1 0,0-2,-2-1,0-1,-1-1,29-33,13-10,-62 60,-1 1,1 0,0 0,0 1,0 0,0-1,1 2,0-1,-1 1,1-1,0 2,8-3,-10 4,-1 0,1 0,0 0,-1 1,1-1,-1 1,1 0,-1 0,1 0,-1 1,0-1,1 1,-1 0,0 0,0 0,0 0,-1 0,1 1,0-1,-1 1,4 4,14 22,0 0,-2 2,-1 0,17 46,-15-35,-3-5,-1 1,-2 1,-2 1,-1-1,8 73,-16-95,-1 0,-1 0,0 0,-1 0,-1 0,0 0,-1-1,-1 1,-1-1,0 1,-2-2,1 1,-2-1,0 0,-1 0,-13 18,17-28,1 0,-1-1,0 1,0-1,0 0,0 0,-1 0,0-1,0 0,0 0,0 0,0-1,0 0,-1 0,1-1,-1 1,1-1,-1-1,0 1,1-1,-1-1,0 1,-8-2,4-1,0-1,1 0,-1 0,1-1,-1 0,1-1,1 0,-1-1,1 0,1 0,-1-1,-13-16,-22-37,10 3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6.2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58 1,'14'12,"0"-1,1-1,18 11,25 17,-11-1,0 2,-3 3,-1 1,60 80,-80-90,-1 1,-2 1,-1 1,-2 1,-2 0,-1 1,-2 0,8 42,-11-31,-2 0,-3 0,-1 1,-3-1,-2 1,-2-1,-19 91,4-66,-2-2,-4 0,-4-2,-37 69,37-87,-3-1,-2-1,-2-2,-2-2,-70 66,88-94,0-2,0-1,-1-1,-34 18,-3-6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6.5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141 1,'-2'5,"1"0,-1 0,0 0,0 0,-1 0,1 0,-1 0,0-1,0 0,-1 1,1-1,-1 0,-4 3,-3 6,1 0,0 0,2 1,0 0,0 1,1 0,1 0,1 0,0 1,1 0,-3 20,2-2,2 0,1 0,6 64,-4-89,1 0,1 0,0-1,0 1,1 0,0-1,0 0,1 1,0-1,0-1,1 1,0-1,1 1,-1-2,1 1,1 0,-1-1,1-1,0 1,0-1,1 0,0 0,14 5,-4-3,0-1,1-1,0-1,0 0,0-1,0-2,0 0,0-1,1 0,22-5,27-5,130-36,-160 34,-1-3,0-1,-1-1,60-40,-84 49,-1-2,0 0,-1 0,0-1,0-1,-1 0,10-15,8-23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6.8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1,'12'0,"14"0,16 0,22 0,12 0,4 0,0 0,-2 0,-3 0,-3 0,-3 0,-1 0,-12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7.22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0,'-12'0,"-14"0,7 11,8 16,17 14,8 0</inkml:trace>
  <inkml:trace contextRef="#ctx0" brushRef="#br0" timeOffset="1">1 1337,'0'11,"0"-7,11-5,5-13,-2-4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7.5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114 275,'3'-8,"-1"0,1 1,1-1,-1 1,1-1,1 1,-1 0,1 1,0-1,8-6,-9 8,13-16,1 2,1 0,0 1,31-22,-37 32,1 0,0 0,0 1,1 1,-1 1,2 0,-1 0,28-3,-23 5,0 1,1 1,-1 0,0 2,0 0,0 1,28 7,-40-6,0-1,0 1,0 1,-1-1,1 1,-1 1,0-1,0 1,-1 0,0 1,0 0,0 0,0 0,-1 0,0 1,0 0,-1 0,0 0,0 1,4 12,-4-7,-1-1,0 2,-1-1,-1 0,0 0,-1 0,0 1,-1-1,-1 0,0 0,0 0,-1 0,-1 0,0-1,-10 20,-5 7,-2 0,-2-1,-37 45,-188 200,135-161,-103 99,210-214,-1 1,1 0,0 1,1-1,0 1,0 0,-6 16,11-23,-1 0,1 0,-1 0,1 1,0-1,0 0,0 1,0-1,0 0,1 0,-1 1,0-1,1 0,0 0,0 0,0 0,-1 1,2-1,-1 0,0-1,0 1,1 0,-1 0,1-1,-1 1,1 0,0-1,0 0,0 1,-1-1,1 0,1 0,-1 0,0 0,0 0,0-1,0 1,0-1,4 1,19 5,1-1,0-1,-1-1,2-2,45-3,135-23,-161 18,9-2,294-54,-277 44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8.3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408 0,'-2'1,"-1"-1,1 1,-1-1,1 1,-1 0,1 0,0 0,-1 0,1 0,0 1,0-1,0 0,0 1,0 0,0 0,0-1,-1 4,-28 39,22-31,-20 37,1 1,3 1,-30 90,-37 176,82-278,-16 71,-22 227,34 120,15-418,1-1,1 1,18 71,-16-93,1 0,0 0,2 0,0-1,1 0,1-1,0 1,1-2,26 28,13 3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8.6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0,'0'18,"1"-1,0 1,1-1,1 0,1 0,1 0,0 0,1-1,1 1,0-2,1 1,1-1,12 17,177 224,-195-252,0 1,1-1,-1 0,1-1,0 1,0-1,0 1,0-1,1-1,-1 1,1 0,0-1,0 0,0 0,0-1,0 1,0-1,0 0,0-1,1 1,-1-1,0 0,0 0,1-1,-1 1,0-1,0 0,0-1,0 1,0-1,0 0,0 0,0-1,-1 1,1-1,-1 0,7-6,18-16,0-2,-2 0,-2-2,0-1,-2-1,20-36,9-8,-17 23,-7 8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9.0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1 273,'11'-11,"16"-5,14-10,12 0,8-9,5 3,2 7,2-4,-1 3,1 6,-2 6,0 6,-12 4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9.3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5:59.72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3,'0'11,"11"4,16-1,2-14,-3-18,-6-6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00.0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1 137,'0'-3,"1"0,-1 0,1 1,0-1,0 0,0 0,1 1,-1-1,1 1,-1-1,1 1,0 0,0 0,0-1,0 1,0 1,5-4,43-27,-29 22,1 1,-1 1,1 0,40-7,-48 13,0 0,0 0,0 1,0 1,0 0,0 1,-1 1,1 0,15 4,-23-3,-1-1,1 1,0 1,-1-1,0 1,0-1,0 1,0 1,-1-1,0 1,1 0,-2 0,1 0,-1 0,1 1,-1-1,-1 1,1 0,-1 0,0 0,-1 0,1 0,-1 0,0 1,0 11,-1 3,0 0,-1 0,-1-1,-1 1,0-1,-12 34,-3-8,-3-1,-1-1,-2-1,-47 63,-3 8,65-100,1 0,1 1,0-1,1 1,0 1,-5 26,10-38,1 1,-1 0,1-1,0 1,0 0,0-1,0 1,1 0,0-1,0 1,0 0,1-1,0 0,0 1,0-1,0 0,0 0,1 0,0 0,0-1,0 1,0-1,0 1,1-1,-1 0,9 5,-1-3,0 0,1 0,0-1,-1-1,2 0,-1 0,0-1,0-1,1 0,-1-1,0 0,18-3,23-4,78-21,-115 24,319-105,-321 104,43-16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00.4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68 0,'0'12,"0"14,0 15,0 11,0 21,0 19,0 7,0 8,0 9,0-4,-11 1,-4-6,1-10,2-11,4-8,3-6,3-15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00.7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12,'1'-1,"-1"0,1 0,-1 1,1-1,0 0,0 0,-1 1,1-1,0 0,0 1,0-1,0 1,0-1,0 1,-1 0,1-1,0 1,0 0,0 0,0-1,1 1,-1 0,0 0,0 0,0 0,0 0,0 1,0-1,0 0,0 0,0 1,0-1,0 0,0 1,-1-1,1 1,0-1,0 1,0 0,0-1,-1 1,1 0,0 0,-1-1,1 1,0 0,-1 0,1 0,-1 0,0 0,1 0,-1 0,0 0,1 2,3 7,-1 0,0 1,-1 0,1 13,8 123,-11 174,-3-158,0-75,1-44,1-1,8 64,-7-105,0-1,0 0,0 0,0 1,0-1,1 0,-1 0,0 0,1 1,-1-1,1 0,-1 0,1 0,0 0,0 0,-1 0,1 0,0 0,0 0,0 0,2 1,-2-2,0 0,0 0,0 0,0 0,0 0,0 0,0-1,0 1,0 0,0 0,0-1,0 1,0-1,0 1,-1-1,1 1,0-1,0 0,0 1,1-2,6-7,0-1,-1 1,10-16,-12 18,21-34,-8 12,1 0,1 2,1 0,47-44,-64 68,-1 0,1 0,1 0,-1 0,0 1,0 0,1 0,0 0,-1 0,1 0,0 1,0 0,0 0,0 1,0-1,-1 1,1 0,0 0,0 1,0 0,0-1,0 2,0-1,0 0,-1 1,1 0,-1 0,1 0,-1 1,0 0,0 0,0 0,7 6,2 5,0 0,-1 0,-1 1,0 1,-1 0,0 1,13 32,-19-39,30 61,-31-66,0 0,0-1,1 1,-1-1,1 0,0 1,0-2,1 1,-1 0,1-1,6 4,-9-7,-1 1,0 0,1-1,-1 0,1 1,0-1,-1 0,1 0,-1 1,1-1,-1 0,1-1,-1 1,1 0,2-1,16-11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01.0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1 345,'2'0,"0"1,1 0,-1-1,0 1,0 0,0 0,0 1,1-1,-2 0,1 1,0-1,0 1,0-1,-1 1,1 0,-1 0,1 0,-1 0,0 0,0 0,0 0,0 0,0 0,0 1,0-1,-1 0,1 3,13 72,-13-70,8 229,50-410,-40 120,-5 18,1 0,2 1,1 1,2 0,2 2,43-52,-49 65,2 1,0 1,1 1,1 1,0 0,1 1,0 2,1 0,1 1,0 1,37-10,0 7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01.4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16,'0'-12,"0"9,0 3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01.7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0,'0'12,"0"14,0 15,0 1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04.5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649 2,'-40'0,"6"-1,-1 1,1 2,0 1,-40 10,63-10,1 0,0 1,0 0,0 0,1 1,-1 1,1 0,1 0,-1 0,1 1,0 1,0-1,1 1,0 1,1-1,-1 1,-7 15,-18 46,3 1,-30 110,1-3,45-145,1-5,2 0,-8 34,17-56,0-1,0 1,0 0,0-1,1 1,0 0,0 0,1-1,-1 1,1 0,1-1,-1 1,1-1,0 1,0-1,0 0,5 8,-3-9,0 0,1 0,-1-1,1 1,-1-1,1 0,0-1,0 1,1-1,-1 0,0 0,1 0,0-1,-1 0,1 0,0 0,-1-1,11 0,13-1,0-2,42-9,-42 7,222-46,-135 24,215-20,-212 44,-90 3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04.9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350 1,'-44'37,"30"-28,2 2,0 0,-11 13,-5 11,1 1,3 1,0 1,3 2,1 0,3 1,0 1,3 0,2 1,1 1,3 0,1 0,0 46,4-48,-1 86,4-114,1 1,1-1,0 1,1-1,0 0,8 18,-10-29,0 1,1-1,0 0,0 0,0 0,0 0,0 0,0 0,1-1,-1 1,1-1,0 1,0-1,0 0,0 0,0 0,0-1,1 1,-1-1,1 0,-1 0,1 0,4 1,35-2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05.2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462 66,'-13'1,"1"0,0 2,-1-1,1 1,0 1,1 0,-1 1,1 0,0 1,0 0,0 0,1 1,0 1,-16 15,-4 7,1 1,2 1,-24 37,32-41,1 0,1 2,2 0,1 0,1 2,2 0,-14 62,22-79,2-1,0 0,0 1,1-1,1 1,0-1,2 0,-1 0,6 17,-4-21,0-1,0 0,1 0,0 0,0-1,1 0,0 0,1 0,0-1,0 1,0-2,1 1,0-1,12 7,-7-6,-1 0,1-1,0 0,0-1,0-1,1 0,0-1,0 0,0-1,0-1,0 0,0-1,23-2,-18-1,-1-1,0-1,0 0,0-1,-1-1,0-1,0-1,-1 0,23-17,-16 8,0-2,-1 0,-1-1,-1-2,-1 0,-1-1,-1 0,-1-1,-1-1,-1-1,-2 0,16-50,-24 58,-1-1,0 1,-2 0,0-1,-1 1,-1-1,-1 1,0-1,-2 1,0 0,-1 0,-1 1,-1-1,-1 1,0 1,-21-33,21 38,0 0,0 1,-1 0,0 1,-1 0,-1 0,1 1,-2 1,1 0,-1 0,0 1,0 0,-1 1,0 1,0 0,-1 1,1 0,-1 1,0 1,0 0,0 0,0 2,0 0,-15 1,-30 10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05.6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18,'1'50,"2"-1,1 1,15 59,20 135,-38-239,4-225,-3 186,1 1,2-1,1 1,2 0,1 1,18-41,-27 71,1 0,0 0,0 0,0 0,0 0,0 0,0 1,1-1,-1 0,0 1,1-1,0 1,-1 0,1-1,0 1,-1 0,1 0,0 0,0 0,3-1,-3 3,0-1,1 1,-1-1,0 1,0 0,0 0,0 0,0 0,0 0,0 0,0 1,0-1,0 1,-1-1,1 1,-1-1,1 1,1 3,8 9,2 1,0 1,1-2,0 1,1-2,18 13,-28-23,-1 0,1-1,0 0,0 1,0-2,0 1,0 0,0-1,0 0,1 0,-1-1,0 0,1 0,-1 0,0 0,1-1,-1 0,0 0,0 0,0 0,0-1,0 0,0 0,9-6,5-7,21-11,-40 25,1 1,0 0,0-1,0 1,0 0,0 0,0 0,-1 0,1 0,0 0,0 0,0 0,0 0,0 1,0-1,-1 0,1 0,0 1,0-1,0 1,-1-1,1 1,0-1,0 1,-1-1,1 1,-1-1,1 1,0 0,-1-1,1 1,-1 0,1 0,-1 0,0-1,1 1,-1 0,0 0,0 0,1 0,-1-1,0 1,0 0,0 2,17 136,-5-97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05.9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16,'0'-12,"0"9,0 3</inkml:trace>
  <inkml:trace contextRef="#ctx0" brushRef="#br0" timeOffset="1">66 349,'0'12,"0"14,0 15,0 12,0 8,0 5,0 3,12-11,3-3,0 0,-3-10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06.32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1,'0'11,"0"16,0 14,0 12,0 19,0 9,0 2,0 10,0 0,0 7,11-2,4-6,-1-8,-2-6,-4-6,-3-3,-2-14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06.6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14 478,'14'-1,"0"-1,1-1,-1 0,0-1,-1 0,1-1,-1 0,0-1,0-1,0 0,18-14,7-8,-1-2,37-39,-56 52,-1-1,-1 0,18-30,-29 42,-1 0,-1-1,1 1,-1-1,-1 0,3-10,-4 14,-1 1,0-1,1 1,-1-1,0 1,-1-1,1 1,-1-1,1 0,-1 1,0 0,-1-1,1 1,0 0,-3-4,1 2,-1 1,0 0,0 1,0-1,0 0,-1 1,1 0,-1 0,0 1,0-1,0 1,0 0,0 0,0 1,0-1,-1 1,-8-1,4 1,-1 0,0 1,0 0,0 1,0 0,0 0,-21 6,18-3,1 1,0 0,0 1,0 1,1 0,0 0,0 1,1 1,0 0,0 0,1 1,0 0,1 1,0 0,1 1,0 0,1 0,0 1,1-1,0 1,1 1,1-1,0 1,-3 18,2 12,2 0,1-1,3 1,6 48,-6-83,0 0,1-1,0 1,1 0,-1-1,2 0,-1 1,1-1,0-1,1 1,0 0,0-1,1 0,0-1,0 1,0-1,1 0,0 0,0-1,0 0,1-1,0 1,0-1,0-1,0 1,1-2,-1 1,1-1,0 0,-1-1,14 1,34-6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06.9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360 40,'0'-1,"0"-1,0 1,0-1,-1 0,1 1,0-1,-1 1,1-1,-1 1,0-1,1 1,-1-1,0 1,0-1,0 1,0 0,0 0,0-1,0 1,0 0,-1 0,1 0,0 0,-1 0,1 1,0-1,-1 0,1 1,-1-1,0 1,1-1,-1 1,1 0,-4-1,2 1,0 0,-1 0,1 0,0 1,-1-1,1 1,0-1,0 1,-1 0,1 0,0 1,0-1,0 1,0-1,1 1,-5 4,-3 3,1 1,0 1,1 0,1 0,-1 0,2 1,0 0,0 1,1-1,0 1,1 0,1 0,0 0,1 1,0-1,1 1,1-1,0 1,0-1,4 17,0-9,0 0,1 0,2 0,0-1,1 0,1 0,1-1,0 0,2 0,0-1,1-1,16 17,-11-16,0 1,-2 1,27 41,-39-54,-1 0,0 0,0 1,0-1,0 1,-1-1,-1 1,1 0,-1 0,-1 0,1 0,-2 0,1 0,-1-1,0 1,0 0,-3 9,-1-5,-1 0,0 0,0 0,-1-1,-1 0,0 0,0-1,-1 0,0 0,-1-1,0-1,0 1,-1-1,0-1,-17 8,15-8,0 0,-1-1,0-1,-1 0,1-1,-1 0,0-1,0-1,0 0,0-1,0-1,0 0,-18-4,-13-8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15.2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182 0,'-12'0,"-14"0,-15 0,-12 0,4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16.3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346 1,'0'24,"-2"0,-1 1,0-1,-2-1,-1 1,-1-1,-1 1,-14 27,-9 9,-66 92,83-132,-5 6,2 2,1 0,0 0,3 1,0 1,2 1,1-1,1 1,2 1,1 0,-1 40,3-2,12 127,-7-191,-1 0,2 1,-1-1,1 0,0 0,0 0,1 0,0 0,0-1,0 1,1-1,0 0,0 0,0 0,0 0,8 5,-4-4,0-1,0-1,0 1,1-2,-1 1,1-1,0 0,0-1,0 0,13 1,2-1,0-1,0-2,0 0,0-2,0-1,0 0,-1-2,23-8,-29 8,-1-1,1-1,-1 0,-1-2,0 1,0-2,-1 0,0 0,-1-1,0-1,-1-1,-1 1,18-28,-20 24,0-1,0 0,-2-1,0 0,-1 0,-1 0,-1-1,-1 1,-1-1,0 0,-1 0,-3-21,2 31,-1 0,0 0,-1 0,0 1,0-1,-1 0,0 1,-1 0,0 0,-1 0,1 1,-2-1,1 1,-11-11,9 12,-1 1,0 0,0 0,0 1,-1 0,0 0,0 1,0 0,0 1,-1 0,1 0,-1 1,0 1,-12-2,1 2,-1 0,1 2,-1 0,1 2,0 0,-34 10,44-10,1 1,-1 0,1 1,0 0,1 0,-14 10,19-11,-1-1,1 1,1 0,-1 0,0 1,1-1,0 1,0-1,1 1,-1 0,1 0,0 0,-3 9,3 20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16.8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475 527,'0'-2,"-1"-1,1 1,-1 0,0 0,1 0,-1 0,0 0,0 0,-1 0,1 0,0 1,-1-1,1 0,-1 1,1-1,-1 1,0-1,1 1,-1 0,0 0,0 0,0 0,0 0,0 0,0 0,-1 1,1-1,0 1,-3-1,-4-1,0 1,0 0,0 0,0 1,0 0,-10 1,8 2,1 0,-1 0,1 0,0 2,0-1,1 1,-1 1,1-1,0 2,1-1,-11 10,-9 12,-41 52,66-77,-14 18,2 1,1 0,0 1,2 0,1 1,0 0,-7 30,13-40,2 1,0 0,0-1,2 1,0 0,0 0,1 0,1 0,1 0,0-1,1 1,0 0,1-1,7 16,-7-23,0-1,0 1,1-1,0 0,0 0,1 0,-1-1,1 0,1 0,-1 0,0-1,1 0,0 0,0-1,0 1,1-2,-1 1,1-1,13 2,4 0,0-1,1-1,-1-1,48-5,-51 0,0 0,-1-2,0 0,0-1,-1-2,0 0,0-1,-1-1,-1 0,1-2,-2 0,0-1,-1 0,17-20,-14 13,0-1,-2 0,-1-1,0-1,-2 0,-1-2,-1 1,-1-1,-1-1,10-43,-15 37,-2 0,-1-1,-1 1,-2 0,-1 0,-2-1,-1 2,-2-1,-1 1,-1 0,-2 0,-1 1,-2 1,-1 0,-1 1,-1 0,-28-33,34 49,-1 0,0 1,0 1,-1 0,-1 1,1 0,-2 1,-29-14,38 21,0-1,1 2,-1-1,0 1,0-1,-1 2,1-1,0 1,0 0,0 0,-12 2,14-1,0 1,-1-1,1 1,0 0,0 0,1 0,-1 1,0 0,1-1,-1 1,1 0,0 0,0 1,0-1,1 1,-1 0,1-1,-3 6,-13 34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17.5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135 9,'-2'0,"0"0,0 1,0-1,0 1,0 0,0 0,1 0,-1 0,0 0,0 0,1 0,-1 0,0 1,1-1,-1 1,1-1,0 1,-1 0,1-1,0 1,0 0,0 0,0 0,1 0,-1 0,0 2,-15 65,11-45,-20 70,11-47,-13 82,23-89,3-145,-1 65,1 1,2-1,2 1,9-48,-12 84,0 1,1 0,0-1,-1 1,1 0,0 0,0 0,0-1,0 1,1 0,-1 0,0 1,1-1,0 0,-1 0,1 1,0-1,0 1,0 0,0-1,0 1,0 0,0 0,0 0,4-1,-4 2,1 1,-1-1,0 1,0-1,1 1,-1 0,0-1,0 1,0 0,0 1,0-1,0 0,0 0,-1 1,1-1,0 1,-1 0,1-1,-1 1,1 0,-1 0,0 0,0 0,0 0,1 3,11 25,-8-17,1 0,0-1,1 1,1-1,16 21,-22-31,-1 0,1-1,0 1,1 0,-1-1,0 0,0 1,1-1,-1 0,0 0,1 0,-1-1,1 1,-1 0,6 0,-5-2,0 1,1-1,-1 1,0-1,1 0,-1 0,0-1,0 1,0-1,0 1,0-1,0 0,0 0,-1 0,4-3,2-4,0-1,0 0,-1 0,0 0,-1-1,0 0,8-20,-9 18,1 0,0 1,1-1,1 2,14-20,-21 30,0 0,0 0,0 0,0 0,0 0,0 0,0 0,0 0,0 1,0-1,0 0,0 1,1-1,-1 0,0 1,1 0,-1-1,0 1,1 0,-1 0,0-1,1 1,-1 0,0 1,1-1,-1 0,1 0,-1 0,0 1,1-1,-1 1,0-1,0 1,1-1,-1 1,0 0,0 0,0-1,0 1,0 0,0 0,0 0,0 0,0 0,0 1,1 1,4 8,0 0,0 1,-1-1,5 18,-1-4,10 14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17.8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15 54,'0'-12,"-11"-3,7 0,5 3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18.2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1 586,'11'0,"4"11,-1 15,-2 15,7 0,2 4,-4 7,-4-7</inkml:trace>
  <inkml:trace contextRef="#ctx0" brushRef="#br0" timeOffset="1">269 50,'0'-40,"0"31,0 27,0 688,0-681,2-1,0 0,2 1,0-1,10 26,0-8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18.5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1 225,'2'-5,"-1"0,1 0,0 0,0 0,1 0,-1 0,1 1,0-1,1 1,-1 0,1 0,7-7,0-1,21-21,-25 27,0 0,0 0,-1-1,0 0,0 0,-1 0,1 0,-2-1,1 0,-1 0,4-14,-7 22,-1-1,0 1,0 0,0-1,0 1,0-1,1 1,-1 0,0-1,0 1,0-1,0 1,0 0,0-1,0 1,-1-1,1 1,0 0,0-1,0 1,0 0,0-1,-1 1,1-1,0 1,0 0,0-1,-1 1,1 0,0 0,-1-1,1 1,0 0,-1 0,1-1,-1 1,-13 8,-13 21,14-12,0 1,1 1,1 0,1 1,1 0,0 1,2 0,0 0,1 1,1-1,2 1,0 0,0 31,3-46,0-1,1 0,0 0,0 1,0-1,1 0,0 0,0 0,1-1,-1 1,1 0,4 5,-4-8,-1 0,0-1,1 1,0-1,-1 0,1 0,0 0,0 0,0 0,1-1,-1 1,0-1,0 0,1 0,-1 0,1 0,-1-1,1 1,-1-1,1 0,-1 0,6-1,27-5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18.9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183 79,'0'-2,"-4"-43,4 43,0 1,0-1,-1 1,1-1,0 1,-1-1,0 1,1-1,-1 1,0-1,0 1,0 0,0-1,0 1,0 0,0 0,0 0,0 0,-1 0,1 0,0 0,-1 0,-1-1,2 3,-1-1,1 0,0 0,0 1,0-1,0 1,0-1,0 1,0-1,0 1,0 0,0-1,0 1,0 0,0 0,0 0,1-1,-1 1,0 0,1 0,-1 0,0 1,1-1,-1 0,1 0,0 0,-1 0,1 0,0 0,0 1,0 1,-9 44,8-44,0 11,0-1,1 1,0 0,1 0,1-1,0 1,1 0,0-1,1 0,1 0,0 0,1 0,0-1,1 0,0 0,1-1,16 20,-14-21,-1 2,0-1,-1 1,-1 1,0 0,0 0,-1 0,5 19,-9-25,-1 0,0-1,-1 1,0 0,0 0,0 0,-1 0,0 0,0-1,-1 1,1 0,-2-1,1 1,-1-1,0 0,0 0,0 0,-1 0,-8 9,1-2,-2 0,0-1,0-1,-1 0,-1 0,0-1,0-1,-1-1,0 0,-31 10,-7-1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48.1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739 1,'-2'22,"0"-1,-1 1,-2 0,0-1,-1 0,-1 0,0-1,-13 23,-95 153,89-155,-75 114,-76 125,136-206,-62 152,76-151,4 2,3 1,3 0,-12 146,27-167,2 1,2-1,3 0,3 0,2 0,2-1,30 81,39 43,0 3,-62-127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48.5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48 238,'-1'5,"0"1,0-1,-1 0,0 0,0 0,0 0,0-1,-6 9,-11 26,17-27,0 0,0 0,1 0,1 0,0 1,0-1,2 0,-1 0,1 0,1 0,0 0,1 0,0-1,1 0,0 0,1 0,13 19,12 12,1-1,70 69,-84-92,163 183,-176-196,-1 0,1 0,0 0,0-1,0 0,1 0,0 0,-1 0,1-1,1 0,-1 0,7 1,-11-4,1 1,0-1,-1 0,1 0,-1-1,1 1,0 0,-1-1,1 0,-1 0,1 0,-1 0,0 0,1 0,-1 0,0-1,0 1,0-1,0 1,0-1,0 0,0 0,-1 0,1 0,0 0,-1-1,0 1,0 0,0-1,0 1,0 0,1-5,5-12,-1 0,-1-1,0 0,-2 0,2-39,-8-111,0 91,-1-40,4-233,10 294,4 15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49.3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0,'11'0,"16"0,14 0,12 0,7 0,6 0,2 0,2 0,0 0,-12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49.6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 27,'0'-12,"0"-2</inkml:trace>
  <inkml:trace contextRef="#ctx0" brushRef="#br0" timeOffset="1">0 830,'11'0,"16"0,2-12,-2-14,-7-4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49.9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3,'51'-1,"-20"-1,0 2,-1 2,1 0,40 10,-62-10,-1 0,0 1,0 0,-1 0,1 1,-1 0,0 1,0-1,0 1,0 1,-1-1,0 1,0 0,0 1,-1-1,0 1,-1 0,1 0,-1 1,5 12,-5-8,-1 0,-1 0,1 0,-2 0,0 0,0 0,-1 1,0-1,-1 0,-1 0,0 0,-7 22,-5 11,-3-2,-22 43,29-65,-95 170,41-81,52-88,1 0,1 1,0 1,2-1,-7 36,14-52,0 0,0 0,1 1,0-1,0 0,1 0,0 0,0 1,0-1,4 7,-3-9,0-1,0 0,0 0,1 0,0 0,-1-1,1 1,1-1,-1 0,0 0,1 0,0 0,0 0,-1-1,2 0,-1 1,5 1,2-1,0 1,0-1,0-1,0 0,0 0,0-1,1-1,-1 0,23-3,0-3,63-20,-81 21,33-9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50.4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409 0,'-2'13,"0"0,0 0,-1 0,-1-1,0 1,0-1,-1 0,-1 0,0-1,-1 0,-12 17,-20 36,-20 63,5 2,6 3,-38 163,66-202,4 1,-6 149,22 192,2-293,-1-92,2-1,3 0,1 1,3-2,27 82,-25-97,2-1,2 0,0-1,2-1,2-1,0-1,2 0,46 44,-60-64,8 7,0 0,36 24,-22-25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50.9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61,'0'35,"1"0,10 60,-7-79,0-1,1 1,0-1,2-1,-1 1,2-1,0 0,12 15,0-4,0-2,2-1,0 0,1-2,1-1,1 0,45 24,11-2,111 40,-185-77,0-2,1 1,0-1,0 0,0-1,0 0,0 0,0 0,8-2,-13 1,0-1,1 1,-1-1,0 0,0 0,0-1,0 1,0-1,-1 1,1-1,0 0,-1 0,1 0,-1-1,1 1,-1 0,0-1,0 0,0 1,-1-1,1 0,-1 0,1 0,-1 0,1-3,4-17,-1 0,-1-1,0 1,-2-1,-2-46,0 33,6-56,9 8,13-106,-23 133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51.4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0,'11'0,"15"12,15 14,0 15,4 0,7 5,-7 5,2 6,-9 4,2 4,-6 1,2-10,-5-3,-8 1,-7-9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51.7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332 0,'-11'0,"-16"0,-2 11,-9 16,3 14,8 11,7 8,-3 6,1 3,5 0,6 1,-8-1,1 0,2-1,5 0,4-12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52.17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1 192,'0'-14,"0"-1,0 0,2 1,0 0,5-18,-6 27,1 0,0 1,1-1,-1 1,1-1,0 1,0 0,0 0,1 0,-1 1,1-1,0 1,0 0,0 0,1 0,-1 0,0 1,7-3,-6 3,0 0,0 0,1 0,-1 0,0 1,1 0,-1 0,1 0,-1 1,1 0,-1 0,1 0,-1 1,0 0,1 0,-1 0,0 1,1-1,-1 1,6 4,-6-3,1 1,-1 1,0-1,-1 1,1 0,-1 0,0 0,0 1,0-1,-1 1,0 0,0 0,0 0,-1 0,0 1,2 11,0 3,-1 0,-1 0,0 1,-2-1,-1 0,0 1,-1-1,-2 0,0 0,-1 0,-1-1,-1 0,-17 34,16-39,3-6,0 1,1 0,-1 0,2 0,-4 14,7-22,-1 0,1 0,0 1,0-1,0 0,0 0,0 0,1 0,-1 0,1 0,-1 0,1 0,0 0,-1 0,1 0,0 0,0 0,1 0,-1-1,0 1,1-1,-1 1,1-1,-1 1,1-1,0 0,-1 1,1-1,0 0,0 0,0 0,0-1,2 2,11 2,-1-1,1 0,0-1,0-1,23-1,-20 0,-1 1,1 0,34 8,-47-8,0 1,0 0,0 0,0 1,0-1,-1 1,1 0,-1 0,1 1,-1-1,0 1,0 0,-1 0,1 0,-1 1,0-1,3 6,0 5,0-1,-1 1,0-1,-2 1,1 1,-2-1,0 0,-1 1,-1 25,-1-18,-1 0,-1-1,-1 0,-2 0,0 0,-9 23,2-14,-2 0,-1-1,-38 54,46-74,0 1,-1-1,0-1,-1 1,0-2,-1 1,1-2,-2 1,1-1,-1-1,0 0,-23 8,-13-4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53.9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79 223,'0'-1,"0"0,0-1,0 1,0 0,0 0,-1 0,1 0,0 0,-1 0,1 0,-1 0,1 0,-1 0,1 0,-1 0,0 0,1 0,-1 0,0 0,0 0,0 1,0-1,0 0,1 1,-1-1,0 1,-1-1,1 1,0-1,0 1,0 0,0-1,0 1,0 0,0 0,-1 0,1 0,0 0,0 0,0 0,0 0,0 1,0-1,-1 0,0 1,1-1,-1 1,1-1,-1 0,1 0,-1 0,1 0,-1 0,1 0,-1-1,1 1,-1 0,1-1,-1 1,1-1,0 0,-1 1,-1-2,3 0,0 0,1 0,-1 1,1-1,-1 0,1 1,-1-1,1 0,0 1,0-1,0 1,0 0,0-1,0 1,0 0,3-3,-3 4,27-32,2 1,1 2,40-29,-69 56,0 1,1-1,-1 1,1 0,-1 0,1 0,-1 0,1 0,0 1,0-1,-1 1,1-1,0 1,0 0,-1 0,1 0,0 1,0-1,-1 1,1 0,0-1,-1 1,1 0,-1 0,1 1,-1-1,1 0,-1 1,0 0,0-1,0 1,0 0,3 4,1 1,0 1,-1-1,0 1,-1 0,1 1,-1-1,-1 1,5 16,-1 9,-1 0,-1 1,-2 0,-2 0,-1 0,-9 64,-1-35,-4-1,-39 111,47-158,-19 62,24-72,0 0,0 0,0 1,0-1,1 0,0 1,1-1,-1 0,4 11,-4-15,1-1,-1 1,1-1,-1 1,1-1,0 1,0-1,0 0,0 0,0 1,0-1,0 0,0 0,1 0,-1 0,0 0,0 0,1-1,-1 1,1 0,-1-1,1 1,-1-1,1 1,-1-1,1 0,-1 0,1 0,0 0,-1 0,3 0,5-1,0-1,0 0,0 0,12-6,-8 4,4-2,34-12,78-15,-114 30,0 1,0 1,0 0,0 1,1 0,-1 1,0 1,0 0,-1 1,19 6,-28-6,1-1,0 1,-1 0,1 1,-1-1,0 1,0 0,0 0,-1 1,1-1,-1 1,0 0,0 0,3 7,-3-3,1 0,-1 1,-1 0,1 0,-2 0,0 0,0 1,1 10,-2-4,-1-1,-1 1,0-1,-1 1,-1-1,0 0,-1 0,-1 0,0-1,-13 27,4-21,-1 0,-1 0,-1-2,0 0,-1-1,-2 0,-25 17,7-8,-1-2,-1-1,-48 19,68-34,-2-1,1 0,-1-2,0-1,0 0,-1-2,1 0,-38-2,53-1,-1 0,1-1,-1 0,1-1,0 1,0-1,0-1,0 1,0-1,0-1,1 1,-1-1,1 0,0-1,0 1,0-1,1 0,0-1,0 1,0-1,1 0,0 0,0-1,0 1,1-1,0 0,0 0,0 0,-1-10,-6-40,6 3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54.2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277 1,'-26'28,"1"0,1 2,2 1,1 1,1 0,2 2,1 0,-16 48,16-28,3-1,2 2,2 0,3 0,0 61,6-101,-2 57,4-1,12 99,-10-150,0-1,1 0,1 0,1-1,1 1,1-1,0-1,1 1,1-1,0-1,2 0,0-1,26 28,-30-37,0 0,0 0,0 0,0-1,1-1,0 1,0-1,0-1,1 1,-1-2,1 1,0-2,0 1,17 0,-13-3,-1 0,1-1,-1 0,1-1,-1 0,0-1,0-1,0 0,23-14,-19 9,0-1,-1-1,0 0,-1-1,-1-1,0 0,-1-1,0 0,-1-1,-1-1,-1 0,0 0,-1-1,-1 0,6-20,-6 5,-2 0,-1 0,0-48,-8-105,1 146,1 19,0 0,-2 0,0 0,-2 1,0 0,-1 0,-1 0,-12-24,14 34,-1 1,0 1,0-1,0 1,-1 0,0 0,-1 1,0 0,0 0,0 1,-1 0,0 1,0-1,-1 2,1-1,-1 1,0 1,-14-4,2 3,1 0,-1 1,0 1,0 1,0 1,0 1,1 1,-1 1,-27 7,5 7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54.8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0,'3'58,"3"0,3-1,23 86,-29-134,7 32,2-1,34 78,-46-118,0 0,0 1,0-1,0 0,1 0,-1 1,0-1,0 0,0 1,0-1,1 0,-1 0,0 1,0-1,1 0,-1 0,0 0,0 1,1-1,-1 0,0 0,1 0,-1 0,0 0,1 0,-1 0,0 0,1 1,-1-1,0 0,1 0,-1 0,0-1,1 1,-1 0,0 0,1 0,-1 0,0 0,0 0,1 0,-1 0,1-1,11-15,6-23,62-220,-75 247,0 0,0 0,2 0,0 1,0-1,1 2,17-20,-22 26,1 1,-1 0,1 1,-1-1,1 1,0-1,0 1,0 0,0 1,0-1,9-2,-10 4,0 0,0 0,0 0,-1 0,1 1,0-1,0 1,0-1,-1 1,1 0,0 0,-1 0,1 1,-1-1,1 1,-1-1,0 1,1 0,-1 0,3 3,0 0,-1 1,0 0,1 1,-2-1,1 1,-1 0,0-1,-1 1,1 1,-1-1,1 9,7 83,-10-90,5 10,5-21,14-32,-14 19,-5 9,-1 0,1 1,1 0,-1 0,1 0,0 0,0 1,0 0,13-6,-16 9,0 0,0 0,0 0,0 1,0-1,0 1,0 0,1 0,-1 0,0 0,0 1,0-1,0 1,0-1,0 1,0 0,0 1,0-1,0 0,-1 1,1-1,0 1,-1 0,1 0,-1 0,3 4,2 1,-2 1,1 0,-1 0,0 0,-1 1,0 0,0-1,-1 2,3 10,7 33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55.1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27,'0'-12,"0"-2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55.5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0 735,'0'11,"0"16,0 14,0 11,12 9,3 5,11 3,1 0,-5 1,-5-24,-6-19</inkml:trace>
  <inkml:trace contextRef="#ctx0" brushRef="#br0" timeOffset="1">134 0,'5'109,"30"171,-20-182,54 334,-35-246,12 98,-44-257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55.8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0 441,'7'-2,"0"0,-1 0,0-1,1 0,-1 0,0 0,0-1,-1 0,1 0,8-8,1 0,6-4,0-1,-2 0,0-2,-1 0,-1-1,-1-1,-1 0,0-1,-2-1,-1 0,12-31,-22 49,-1 0,1-1,-1 1,-1 0,1-1,-1 1,0 0,0-1,-1 1,1 0,-1-1,0 1,-1 0,-3-10,4 13,0 0,0 0,0 1,0-1,-1 1,1-1,0 1,-1 0,1-1,-1 1,1 0,-1 0,0 0,1 0,-1 0,0 0,-2 0,1 0,0 1,0 0,0 0,0 0,0 0,0 0,0 1,0-1,0 1,0 0,0 0,0 0,0 0,-4 3,-3 2,0 1,0 0,0 1,1 0,0 1,0 0,1 0,0 1,1 0,0 0,1 1,0 0,0 0,1 0,1 1,0-1,-3 15,-2 14,2 0,1 0,-1 80,7-106,0 0,1 0,0-1,2 1,-1-1,1 1,1-1,7 16,-10-25,1-1,1 1,-1 0,0 0,1-1,0 1,0-1,0 0,0 0,1 0,-1 0,1-1,-1 0,1 1,0-1,0 0,0-1,0 1,0-1,1 0,-1 0,0 0,1 0,-1-1,0 0,1 0,-1 0,1 0,7-2,47-16,-3-9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56.1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140 26,'0'-1,"0"0,0 0,0 1,0-1,0 0,0 0,0 0,0 0,0 0,-1 0,1 0,0 0,-1 0,1 1,0-1,-1 0,1 0,-1 0,1 1,-1-1,0 0,1 1,-1-1,0 0,1 1,-1-1,0 1,0-1,0 1,1-1,-1 1,0 0,0-1,0 1,0 0,0 0,0 0,0-1,1 1,-1 0,0 0,0 0,0 1,0-1,0 0,0 0,0 0,0 1,0-1,1 0,-1 1,0-1,0 1,0-1,1 1,-1-1,0 1,1 0,-1-1,0 1,1 0,-1 0,1-1,-1 1,1 0,-1 0,0 1,-4 9,1 0,0 0,0 0,1 1,1-1,0 1,-1 15,0 92,4-75,-3 34,3-1,4 0,20 107,-19-159,3 10,-1 1,-2 0,-2 0,0 41,-4-67,-1-1,0 1,0-1,-1 1,0-1,-1 0,0 0,0 0,-1 0,0-1,-1 0,0 1,0-1,0-1,-1 1,-1-1,1 0,-1-1,0 1,-14 8,-15 7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56.9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551 54,'-9'-1,"-1"0,0-1,1 0,-1-1,1 0,-13-6,-30-9,33 13,1 2,-1 0,0 1,0 1,-1 1,1 0,0 2,0 0,0 1,-23 7,32-7,0 1,0 1,1-1,0 1,0 1,0 0,0 0,1 1,0 0,0 0,1 1,0 0,1 0,-1 1,2 0,-1 0,1 0,1 1,-1 0,-2 11,-2 13,2 1,1-1,2 1,2 1,1-1,1 0,10 63,-9-91,0-1,0 1,1 0,0-1,0 0,1 1,-1-1,1 0,1 0,-1-1,1 1,0-1,0 1,1-1,-1 0,1-1,0 1,1-1,-1 0,1-1,0 1,-1-1,2 0,-1 0,0-1,0 0,1 0,-1 0,1-1,0 0,-1 0,1-1,0 0,0 0,-1-1,1 1,0-1,11-4,-7 2,-1 0,1-1,-1 0,0-1,0 0,-1 0,1-1,-1 0,-1-1,1 0,-1-1,0 1,-1-1,0-1,0 0,10-17,-7 8,-2 0,0-1,-1 1,-1-2,0 1,-2-1,0 0,1-25,-4 27,-1 13,0 0,1 0,-1 0,1 0,0 0,0 0,0 0,1 0,3-8,-4 13,-1 0,0 0,0-1,0 1,0 0,0 0,1-1,-1 1,0 0,0 0,0 0,1-1,-1 1,0 0,0 0,0 0,1 0,-1 0,0 0,0-1,1 1,-1 0,0 0,1 0,-1 0,0 0,0 0,1 0,-1 0,0 0,0 0,1 0,-1 0,0 0,1 1,-1-1,0 0,0 0,1 0,-1 0,0 0,0 0,1 1,8 14,4 27,-12-38,164 658,-150-600,-3 0,-3 0,3 103,-12-108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57.3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137 199,'0'0,"0"-1,0 1,0 0,1-1,-1 1,0-1,0 1,0 0,0-1,0 1,0-1,0 1,0 0,-1-1,1 1,0-1,0 1,0 0,0-1,0 1,-1-1,1 1,0 0,0-1,-1 1,1 0,0 0,-1-1,1 1,0 0,-1 0,1-1,0 1,-1 0,1 0,0 0,-1 0,1-1,-1 1,1 0,0 0,-1 0,1 0,-1 0,0 1,-1-1,1 1,0 0,0 0,0 0,0-1,0 1,0 0,0 1,0-1,0 0,0 0,0 0,1 0,-2 3,-15 32,2 0,2 2,1-1,2 2,-7 44,-8 203,23-241,3-1,1 1,3 0,14 65,-14-92,0 0,1 0,0 0,2-1,0 0,1 0,0-1,2 0,0-1,0 0,2-1,0 0,20 17,-23-24,0-1,0 0,1 0,-1-1,1 0,1-1,-1 0,0-1,1 0,0-1,0 0,-1-1,1 0,0-1,0 0,0-1,0-1,0 0,-1 0,1-1,-1 0,12-6,-6 2,0-1,0-1,-1 0,-1-1,0-1,0-1,-1 0,0 0,-1-1,-1-1,0-1,-1 1,15-27,-12 13,-2 0,-1-1,-1 0,-1-1,-2 0,-1 0,-1 0,-2-1,-1 0,-3-48,-4 19,-2-1,-3 1,-3 0,-27-78,27 100,0 1,-3 1,-1 0,-1 1,-2 1,-2 1,-26-31,43 57,-1 1,0 0,0 1,-1-1,0 1,0 1,0-1,-1 1,1 0,-1 1,0 0,0 0,0 0,0 1,0 1,-1-1,1 1,-1 1,-12 0,-32 8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58.4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38,'3'50,"2"-1,18 82,6 36,-21-56,-10-403,2 262,2 0,5-31,-6 51,1 1,0-1,1 1,0-1,1 1,0 0,0 0,1 0,11-14,-14 20,-1 1,1 0,0 1,0-1,0 0,0 0,0 1,1-1,-1 1,0 0,1 0,-1 0,1 0,-1 0,1 0,0 1,-1-1,1 1,0 0,-1 0,1 0,0 0,-1 0,1 1,0-1,-1 1,1-1,-1 1,1 0,-1 0,1 0,-1 1,0-1,1 0,-1 1,0 0,3 2,4 4,0 0,-1 1,0 0,-1 0,0 0,0 1,5 11,-1 2,-2 0,9 32,10 23,-27-76,-1 0,1 0,0 0,0 0,0 0,0-1,0 1,1 0,-1 0,0-1,1 1,-1-1,1 1,0-1,-1 1,1-1,0 0,0 0,0 0,0 0,0 0,3 0,-3-1,0 0,0-1,0 1,1-1,-1 1,0-1,0 0,0 0,0 0,0 0,0 0,-1 0,1 0,0-1,0 1,-1-1,3-2,7-10,0 0,-1-1,-1 0,9-18,-14 24,-2 4,1 0,-1 1,1-1,0 1,1 0,-1-1,1 1,-1 1,1-1,0 1,9-6,-12 9,0-1,0 1,0-1,0 1,0 0,0 0,1-1,-1 1,0 0,0 0,0 0,0 0,1 1,-1-1,0 0,0 0,0 1,0-1,0 0,0 1,2 0,-1 1,0 0,1 0,-1 0,0 0,-1 1,1-1,0 1,-1-1,1 1,-1-1,0 1,2 3,19 78,-17-55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58.7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0,'0'12,"0"14,0 15,0 0</inkml:trace>
  <inkml:trace contextRef="#ctx0" brushRef="#br0" timeOffset="1">134 268,'0'11,"0"15,0 15,12 12,3 8,0 5,-3 2,7 2,1 0,-3-1,-4-1,-5-11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59.1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1,'0'11,"0"15,0 15,0 12,0 7,0 6,0 3,0 12,0 4,12-2,3 9,0-1,-3-4,-4-5,-3-6,-2-4,-2-3,-1-14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59.4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1 402,'3'-1,"1"0,-1-1,0 1,1-1,-1 0,0 0,0 0,0 0,-1-1,1 1,0-1,-1 0,0 0,1 0,-1 0,0 0,-1 0,1 0,1-4,7-10,-1 4,-1 0,0-1,-1 0,-1 0,0-1,-1 0,-1 0,0 0,3-29,-7 43,1 1,-1-1,0 0,0 1,0-1,1 0,-1 1,0-1,0 0,0 0,0 1,0-1,0 0,-1 1,1-1,0 0,0 1,0-1,-1 0,1 1,0-1,0 1,-1-1,1 0,-1 1,1-1,-1 1,1-1,-1 1,1-1,-1 1,1-1,-1 1,1 0,-1-1,0 1,1 0,-1 0,0-1,-1 2,1-1,0 1,0 0,-1 0,1 0,0-1,0 1,0 0,0 1,0-1,0 0,0 0,0 0,1 0,-1 1,0-1,1 0,-2 4,-7 26,2 1,0 0,2 1,2-1,1 1,1 0,5 37,-4-61,1 0,0 1,1-1,0 0,1 0,5 13,-8-21,1 1,0 0,0-1,0 1,0-1,0 1,0-1,0 1,0-1,1 0,-1 0,0 1,1-1,-1 0,1 0,0-1,-1 1,1 0,0 0,-1-1,1 1,0-1,0 0,-1 1,1-1,0 0,0 0,0 0,-1 0,1 0,0-1,0 1,0-1,-1 1,1-1,0 1,-1-1,1 0,1-1,30-16,0-3</inkml:trace>
  <inkml:trace contextRef="#ctx0" brushRef="#br0" timeOffset="1">337 1,'-3'0,"1"1,-1 0,1 0,-1 0,1 0,-1 0,1 1,0-1,0 1,0-1,0 1,0 0,0 0,0 0,1 0,-1 0,0 0,1 0,0 0,0 1,0-1,0 1,0-1,0 1,0-1,0 6,-2 5,0 1,0 0,0 25,5 1,2 0,1 0,11 39,7 56,-19-112,-2-1,-1 1,-1 0,0-1,-7 38,6-55,-1 0,1 0,-1 0,0 0,0 0,-1 0,0-1,1 1,-1-1,-1 1,1-1,-1 0,0-1,1 1,-2 0,1-1,0 0,-1 0,1-1,-1 1,0-1,0 0,0 0,0 0,0-1,0 0,0 0,-1 0,-9 0,4-1,-1-1,1 0,-1 0,1-1,0-1,0 0,0 0,0-1,-13-7,-35-19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00.4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609 793,'6'-7,"0"-1,-1 1,0-1,0 0,-1-1,0 1,-1-1,1 1,-2-1,1 0,1-11,1-18,3-51,-7 68,-1 12,6-195,-7 173,-2 1,0 0,-2 1,-15-50,18 72,0 0,0 1,-1-1,0 1,0-1,-1 1,0 0,0 1,0-1,-1 1,1-1,-1 1,-1 1,1-1,-1 1,0 0,0 0,0 1,0-1,0 1,-1 1,0-1,1 1,-1 0,0 1,0 0,0 0,0 0,0 1,0 0,0 0,0 1,0 0,0 0,0 1,0 0,0 0,1 0,-12 7,0 0,0 2,0 0,1 1,1 1,0 1,1 0,0 1,-18 24,-10 20,-36 64,79-123,-19 32,2 0,1 1,2 0,1 1,2 1,1 0,2 1,2-1,0 1,1 65,5-94,0-1,0 1,1 0,0-1,1 1,-1-1,1 0,0 0,1 1,0-1,0-1,0 1,0 0,1-1,0 1,0-1,1 0,-1-1,10 8,-7-7,1-1,1 0,-1 0,1 0,-1-1,1 0,0-1,0 0,0 0,0-1,1-1,-1 1,14-2,-5-1,-1-1,1 0,-1-2,0 0,-1 0,1-2,-1 0,-1-1,1-1,-1 0,19-15,17-18,77-79,-108 100,11-11,-1-1,-2-1,45-73,-46 61,-27 46,0-1,0 0,1 1,-1-1,0 0,0 1,1-1,-1 1,0-1,1 0,-1 1,1-1,-1 1,1-1,-1 1,1-1,-1 1,1 0,0-1,-1 1,1 0,-1-1,1 1,0 0,-1 0,1 0,0-1,0 1,-1 0,2 0,1 23,-7 14,-14 61,-1 1,-5 155,11 356,13-592,3 54,-3-70,1 1,-1-1,0 0,1 0,-1 0,1 0,0 0,0 1,0-1,0-1,0 1,0 0,0 0,1 0,-1-1,1 1,-1 0,1-1,0 0,0 1,-1-1,1 0,0 0,0 0,0 0,3 1,24-3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00.85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609 148,'1'-5,"-1"1,-1-1,1 0,-1 1,0-1,0 0,0 1,0-1,-1 1,0 0,0-1,0 1,0 0,-1 0,0 0,1 0,-2 1,1-1,0 1,-1 0,1 0,-1 0,0 0,0 1,0-1,0 1,0 0,-1 1,1-1,-1 1,1-1,-1 1,0 0,1 1,-1 0,0-1,1 1,-1 1,0-1,-6 2,1 0,0 1,0 1,0 0,0 0,1 1,0 0,0 0,0 1,0 0,1 1,-11 10,0 3,1 1,0 0,-17 29,1 6,2 2,3 0,3 3,-22 72,21-41,5 2,-14 115,36-207,-5 31,1 1,2-1,2 0,6 57,-5-82,1 0,0 0,0-1,1 1,0-1,0 0,1 0,-1 0,2 0,9 11,-10-13,1-1,-1 0,1-1,0 1,1-1,-1 0,0 0,1-1,0 1,-1-1,1 0,0-1,0 0,0 0,12 1,1-2,-1-1,1 0,-1-2,0 0,0-1,0-1,-1 0,0-1,1-1,-2-1,23-13,0-4,-1-2,-1-1,46-46,-52 44,-2-1,-1-2,-2 0,-1-2,-2 0,-2-2,-1 0,-1-2,-2 0,-3-1,0 0,-3-1,-1-1,7-81,-12 70,-6-102,0 138,-1 0,0 0,-1 0,-2 0,1 1,-2 0,0 0,-1 0,0 1,-11-16,13 25,-1-1,0 1,0 0,-1 0,0 1,0 0,0 0,0 0,-1 1,0 0,0 1,0 0,0 0,-16-3,11 3,1 2,-1-1,0 1,0 1,1 0,-1 1,0 1,0 0,-15 4,-17 11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01.75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1 364,'1'0,"1"0,0 0,-1 1,1-1,-1 0,1 1,-1-1,1 1,-1 0,1 0,-1-1,0 1,1 0,-1 0,0 0,0 0,1 1,-1-1,0 0,0 0,-1 1,1-1,1 2,14 41,-11-29,22 75,25 136,6 48,-57-267,1 0,0-1,0 1,0 0,0-1,1 1,1-1,-1 0,1 0,8 11,-12-17,1 0,-1 1,0-1,1 0,-1 1,1-1,-1 0,1 0,-1 1,0-1,1 0,-1 0,1 0,-1 0,1 0,-1 1,1-1,-1 0,1 0,-1 0,1 0,-1-1,1 1,-1 0,1 0,-1 0,1 0,-1 0,1-1,-1 1,1 0,-1 0,1-1,-1 1,0 0,1-1,-1 1,0 0,1-1,-1 0,12-22,-12 21,24-73,23-140,-13 54,-21 94,-8 41,0-1,2 1,11-27,-17 51,-1 0,1 0,0 0,0 0,0 0,0 1,1-1,-1 0,0 0,1 1,-1-1,1 1,0-1,2-1,-4 3,1 0,0 0,-1 0,1 0,-1 0,1 0,0 0,-1 0,1 0,-1 0,1 1,0-1,-1 0,1 0,-1 0,1 1,-1-1,1 0,-1 1,1-1,-1 1,1-1,-1 0,0 1,1-1,-1 1,1-1,-1 1,0-1,0 1,1 0,2 6,0 0,0 0,-1 1,0-1,-1 1,2 11,2 164,-2-26,-3-154,0 0,0 1,0-1,1 0,-1 0,1 1,0-1,0 0,0 0,1 0,-1 0,1 0,0 0,-1-1,1 1,4 3,-4-5,0 0,0 0,0 0,1 0,-1-1,0 1,1-1,-1 1,0-1,1 0,-1 0,0 0,1 0,-1-1,1 1,-1 0,0-1,1 0,-1 0,0 1,0-1,4-2,11-6,0 0,0-1,-1 0,0-2,26-23,68-81,-23 23,-63 68,-10 10,0 1,2 0,16-12,-29 23,0 1,0 0,0 0,0 0,1 1,-1-1,0 1,1 0,-1 0,1 0,-1 0,1 1,0-1,-1 1,1 0,-1 0,1 0,0 1,-1-1,1 1,-1 0,1 0,3 2,5 3,-1 2,0 0,-1 0,1 1,8 10,-13-12,-1-1,1 0,1 0,-1-1,1 0,0 0,0 0,0-1,1 0,-1-1,1 1,0-2,0 1,0-1,1 0,10 1,-14-3,0 0,0 0,1-1,-1 1,0-1,0 0,0-1,0 1,-1-1,1 0,0 0,-1-1,1 1,-1-1,0 0,5-4,1-3,0-1,-1 0,-1 0,10-17,-9 14,0 0,20-22,-29 36,0 0,0-1,0 1,1 0,-1 0,0-1,0 1,1 0,-1 0,0 0,1-1,-1 1,0 0,1 0,-1 0,0 0,0-1,1 1,-1 0,1 0,-1 0,0 0,1 0,-1 0,0 0,1 0,-1 0,0 0,1 0,-1 0,0 1,1-1,-1 0,0 0,1 0,-1 0,0 0,1 1,6 15,-3 24,-4-39,-1 491,-3-269,4-1275,0 1039,0-2,0-1,1 0,0 1,6-26,-6 39,-1 0,1 0,-1 0,1 0,0 0,0 0,0 0,0 0,0 0,0 0,0 0,1 1,-1-1,1 1,-1-1,1 1,0-1,-1 1,1 0,0 0,0 0,0 0,0 0,0 0,0 0,0 1,0-1,0 1,1-1,-1 1,0 0,0 0,0 0,0 0,1 1,-1-1,0 0,0 1,0 0,0-1,2 2,7 3,0 0,-1 0,0 1,0 1,-1-1,0 2,0-1,-1 1,0 1,0-1,-1 1,0 1,0-1,-1 1,0 0,-1 1,0-1,6 22,-1 1,-1 1,-2 0,-1 1,-2-1,0 41,-2-34,-1 75,-2-102,0-1,-1 1,-1 0,0-1,-9 26,10-35,0 0,0 0,0 0,0 0,-1 0,1 0,-1-1,0 1,0-1,0 0,-1 0,1 0,-1 0,0-1,0 1,0-1,0 0,0 0,0 0,0-1,-1 0,1 1,-1-2,1 1,-1 0,1-1,-1 0,-8 0,6-2,0 1,0-1,0 0,0 0,0-1,0 0,1 0,-1-1,1 0,0 0,0 0,1-1,-1 1,1-1,0-1,0 1,-6-10,-2-7,0-1,1 0,2-1,0 0,-8-36,3 2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02.0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1,'3'0,"0"1,-1-1,1 1,0 0,0 0,-1 0,1 1,-1-1,1 0,-1 1,0 0,1 0,-1-1,0 2,0-1,0 0,0 0,1 3,28 45,-31-50,12 27,-2 1,-1 1,-1 0,-1 0,5 56,-1-12,15 115,-8 0,-6 226,-13-413,1-1,0 1,0-1,0 1,-1-1,1 1,0-1,0 1,0-1,0 1,0-1,0 1,0-1,0 1,0-1,0 0,0 1,1-1,-1 1,0-1,0 1,0-1,1 1,-1-1,0 0,0 1,1-1,-1 1,0-1,1 0,-1 1,0-1,1 0,-1 1,1-1,-1 0,0 0,1 0,0 1,16-18,21-49,-33 57,33-59,67-88,-80 124,1 1,1 1,1 1,49-37,-70 61,0 0,1 0,-1 1,1 0,0 0,-1 1,2 0,-1 1,0 0,16-3,-19 5,0 0,0 0,0 1,0-1,0 1,0 0,0 1,0-1,-1 1,1 0,-1 0,1 0,-1 1,0-1,1 1,-1 0,-1 1,1-1,3 5,19 22,-2 1,34 61,12 16,-33-58,53 68,-64-89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02.6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25 782,'0'0,"-1"0,0 0,0 0,0 0,0 0,0 0,0 0,0 0,0 0,0-1,0 1,1 0,-1-1,0 1,0 0,0-1,1 1,-1-1,0 1,0-1,1 0,-1 1,0-1,1 0,-1 1,1-1,-1 0,1 0,-1 1,1-1,-1 0,1 0,0 0,0 0,-1-1,1-1,0 1,1 0,-1 0,1 0,-1 0,1-1,0 1,0 0,0 0,0 0,0 0,0 1,0-1,1 0,-1 0,2-1,13-12,1 1,0 1,0 0,1 1,1 1,0 0,25-9,154-48,-143 51,1022-245,16 88,-1073 171,211-26,127-22,-289 38,-45 11,-47 12,-238 68,102-33,-99 29,-491 168,569-166,-175 104,345-174,-54 33,59-35,0-1,0 1,1 0,-1 0,1 1,0-1,0 1,1 0,-4 5,7-9,0 0,-1-1,1 1,-1 0,1 0,0 0,0-1,-1 1,1 0,0 0,0 0,0 0,0-1,0 1,0 0,0 0,0 0,0 0,1 0,-1-1,0 1,1 0,-1 0,0 0,1-1,-1 1,1 0,-1-1,1 1,-1 0,1-1,-1 1,1 0,0-1,-1 1,1-1,0 1,0-1,-1 0,1 1,0-1,0 0,0 0,1 1,44 4,0-7,-1-1,84-18,95-37,-114 27,77-19,756-184,-585 178,-284 51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25.1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78 66,'0'-5,"3"-40,-4 44,1 0,0 1,0-1,0 1,0-1,0 1,0-1,1 1,-1-1,0 0,0 1,0-1,0 1,1-1,-1 1,0-1,0 1,1 0,-1-1,0 1,1-1,-1 1,1-1,-1 1,1 0,-1-1,0 1,1 0,-1 0,1-1,-1 1,1 0,0 0,-1 0,1 0,-1 0,1-1,-1 1,1 0,-1 0,1 0,-1 0,1 1,0-1,-1 0,1 0,-1 0,1 0,-1 1,1-1,-1 0,1 0,-1 1,1-1,-1 0,0 1,1-1,-1 0,1 1,-1-1,0 1,1-1,-1 1,0-1,1 1,3 4,-1 1,1-1,-1 1,0-1,0 1,-1 0,0 0,0 0,0 0,0 1,0 9,5 81,-6-67,5 354,-9-317,-3 0,-3-1,-31 112,-46 112,85-287,-1 0,1 1,0-1,1 0,-1 1,1-1,-1 1,1-1,0 1,1 3,-1-6,1 0,-1 0,1 0,0 0,0 0,-1 0,1 0,0-1,0 1,0 0,0-1,0 1,0-1,0 1,0-1,0 1,0-1,0 0,0 1,1-1,-1 0,0 0,0 0,0 0,0 0,0 0,1 0,-1 0,0-1,0 1,0 0,0-1,2 0,10-1,117-19,170-6,-240 27,-24 1,0-2,0-1,0-1,0-3,35-9,-28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25.5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210 1,'-6'1,"-1"1,0 1,0-1,1 1,-1 0,1 1,0-1,0 1,1 1,-1-1,1 1,0 0,-8 8,1-1,2-1,0 0,1 1,0 0,1 1,0 0,1 0,0 1,1 0,1 0,0 0,1 1,0 0,-2 26,1 18,2 0,7 72,-1-58,-3 18,6 87,-6-174,0 1,0 0,1-1,0 1,0 0,0-1,0 1,1-1,0 1,0-1,0 0,1 0,-1 0,1 0,0 0,0 0,6 5,20 5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25.8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332 174,'0'-10,"0"-5,0-1,-1 1,0 0,-5-17,6 30,0 0,0 1,-1-1,1 0,-1 0,1 1,-1-1,0 0,0 1,0-1,0 0,0 1,0-1,0 1,0 0,0-1,-1 1,1 0,-1 0,1 0,-1 0,1 0,-1 0,1 0,-1 0,0 1,0-1,1 1,-1-1,0 1,0 0,0 0,1-1,-1 1,0 1,0-1,0 0,0 0,1 1,-1-1,0 1,0-1,-2 2,-3 2,0 0,0 0,1 1,-1 0,1 0,0 0,0 1,1 0,-1 0,1 1,1-1,-7 13,-7 14,-19 51,30-67,-17 42,2 2,4 1,2 0,2 1,-7 94,19-121,1 0,2 0,1 0,2 0,2 0,1-1,2 0,1 0,1-1,2 0,23 41,-27-61,0 1,2-2,-1 1,1-2,1 1,1-1,-1-1,2-1,-1 1,2-2,-1 0,1-1,0 0,1-2,0 1,0-2,1 0,-1-1,21 2,-23-4,1-1,0 0,0-1,0-1,0-1,0 0,0 0,-1-2,1 0,-1 0,0-1,0-1,-1-1,0 0,0 0,0-1,-1-1,0 0,-1-1,0 0,0-1,11-15,-9 8,-1-1,-1 0,-1-1,-1-1,0 1,-2-1,0 0,-2-1,0 0,-1 0,-1 0,-2 0,0 0,-3-29,-1 8,-3 0,-1 0,-3 1,-1 1,-2 0,-26-58,7 31,-2 2,-4 1,-2 2,-3 2,-101-109,139 164,0 1,0 0,0 0,-1 0,0 1,0 0,0 0,0 1,0-1,-11-3,-9 4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26.3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1,'3'56,"3"1,2-1,23 81,-26-120,5 25,3-2,20 45,-32-82,0 0,1 0,0 0,0 0,0 0,0-1,0 1,0-1,4 4,-5-5,0-1,0 1,-1-1,1 1,0-1,0 1,0-1,0 0,0 1,0-1,0 0,0 0,0 0,0 0,0 0,0 0,0 0,0 0,0 0,0 0,2-1,-1-1,1 0,0 0,-1 0,0 0,0 0,1-1,-1 1,-1-1,1 1,0-1,-1 0,1 0,-1 1,0-1,0 0,0 0,0-1,0-4,8-50,-2-1,-4 0,-5-103,0 125,0 75,-1 10,3 49,0-86,1-1,0 1,0-1,1 1,0-1,1 0,0 0,1 0,0 0,1-1,9 16,-13-23,1 0,-1-1,0 1,1-1,-1 1,1-1,0 0,-1 0,1 0,0 0,0 0,0 0,0 0,0 0,0-1,0 1,0-1,0 1,0-1,0 0,0 0,0 0,0 0,0 0,0 0,0-1,0 1,0-1,0 1,0-1,0 0,0 0,0 0,0 0,-1 0,1 0,0 0,-1-1,1 1,1-2,6-6,-1-1,0 1,0-2,-1 1,7-13,7-15,-2 0,-2-2,20-64,-37 103,1-6,1 0,0 0,1 0,-1 1,1-1,1 1,-1 0,1 0,8-11,-11 17,-1 0,0-1,1 1,-1 0,0 0,1-1,-1 1,1 0,-1 0,0 0,1 0,-1 0,1-1,-1 1,1 0,-1 0,0 0,1 0,-1 0,1 0,-1 0,1 0,-1 1,0-1,1 0,-1 0,1 0,-1 0,0 0,1 1,-1-1,1 0,-1 0,0 1,1-1,-1 0,1 1,9 21,-2 25,-8-47,4 64,8 52,-10-106,0 1,1-1,0 0,1 0,0 0,0 0,1-1,9 14,-13-22,-1 0,1 1,0-1,0 0,0 0,0 1,0-1,0 0,0 0,0 0,0 0,0 0,0 0,1-1,-1 1,0 0,1-1,-1 1,0-1,1 1,-1-1,1 0,-1 1,1-1,-1 0,1 0,-1 0,1 0,-1 0,1-1,-1 1,1 0,-1-1,0 1,3-2,13-14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26.6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31,'0'-12,"11"-3,4 12,-1 6</inkml:trace>
  <inkml:trace contextRef="#ctx0" brushRef="#br0" timeOffset="1">67 299,'0'11,"0"15,0 14,0 13,0 7,11-5,4-2,-1-20,-3-16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27.0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0 221,'3'0,"-1"0,0 1,0-1,0 1,-1 0,1 0,0 0,0 0,0 0,0 0,-1 0,1 0,-1 1,1-1,-1 1,1-1,-1 1,0 0,0-1,1 1,-1 0,0 0,-1 0,1 0,0-1,0 4,15 64,-11-45,6 19,28 65,-38-106,-1 1,1-1,0 1,0-1,1 0,-1 0,0 1,1-1,-1 0,1 0,0 0,-1 0,1-1,0 1,0 0,1-1,-1 0,0 1,0-1,5 2,-5-3,0-1,0 1,-1 0,1 0,0-1,0 1,0-1,0 0,0 0,-1 1,1-1,0 0,0 0,-1-1,1 1,-1 0,1 0,-1-1,0 1,2-3,6-8,-1 0,0-1,-1 0,0 0,7-24,21-73,-21 63,1 0,2 1,2 1,27-45,-44 87,1-1,-1 0,1 1,0 0,0 0,0 0,0 0,1 0,-1 0,5-2,-7 5,0 0,0 0,0-1,0 1,0 0,0 0,0 0,0 0,0 0,0 0,1 0,-1 0,0 1,0-1,0 0,0 1,0-1,0 0,0 1,0 0,0-1,0 1,0-1,-1 1,1 0,0 0,0-1,-1 1,1 0,0 0,-1 0,1 0,-1 0,1 0,-1 0,1 0,-1 0,0 0,0 0,1 0,-1 2,5 14,-1 0,0 0,-1 0,-1 1,0 17,-4 97,0-68,-1 78,2-82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27.9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1 457,'5'-1,"0"-1,0 0,0 0,0 0,0 0,0-1,0 0,-1 0,1 0,-1 0,0-1,7-7,0 0,31-29,57-72,-60 65,61-56,-87 91,1 1,0 0,1 1,1 0,-1 1,1 1,1 1,33-11,-44 16,0 1,-1-1,1 2,0-1,0 0,0 1,0 0,0 1,0-1,0 1,-1 0,1 1,0 0,0-1,-1 2,1-1,-1 1,0-1,0 1,0 1,0-1,-1 1,1 0,-1 0,0 0,0 1,0-1,0 1,-1 0,0 0,5 10,0 4,-1-1,-1 1,0 0,-1 0,-1 1,-1-1,-1 1,0 26,-4 10,-2 0,-3 0,-3-1,-1-1,-3 0,-3 0,-45 100,-19 5,-113 167,149-254,42-61,14-16,31-26,-23 16,11-6,2 3,-1 0,2 2,0 1,1 2,1 1,0 2,0 2,1 0,68-3,-45 9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28.3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535 322,'0'-4,"-1"0,1 0,-1 0,0 0,0 0,-1 0,1 1,-1-1,0 0,0 1,0-1,0 1,0 0,-1-1,0 1,0 0,1 1,-2-1,1 0,0 1,0 0,-1 0,1 0,-1 0,0 0,-5-1,2 1,1 0,-1 0,1 0,-1 1,0 0,0 0,1 1,-1 0,0 0,0 1,1-1,-1 1,0 1,1 0,-9 2,4 3,-1 0,1 0,0 1,0 1,1 0,0 0,1 1,0 0,1 1,0 0,-12 21,-2 10,-34 89,-40 146,83-231,2 0,2 2,2-1,-1 51,8-89,0-1,1 1,0 0,0-1,1 1,0-1,0 1,1-1,0 0,0 0,7 10,-7-14,-1-1,1 0,-1 0,1 0,0 0,0 0,1-1,-1 1,0-1,1 0,-1 0,1 0,0 0,0-1,0 0,0 1,0-1,0-1,0 1,0-1,0 1,0-1,0 0,1-1,4 0,5-2,-1 0,0-1,0-1,0 0,-1-1,1 0,-1-1,-1 0,1-1,10-10,10-9,-2-2,28-34,-25 23,-2-1,-2-1,-2-2,-1 0,-3-2,-2-1,-1-1,-3 0,-2-1,-2-1,-3 0,-1-1,-3 0,-2 0,-2-1,-5-51,1 89,0 1,-1 0,0 0,0 0,-2 0,0 0,0 1,-1 0,-1 0,0 0,-8-10,12 18,0 1,0 0,0-1,0 1,0 0,-1 1,0-1,1 0,-1 1,0 0,0 0,0 0,0 1,-1-1,1 1,0 0,-1 0,1 0,-1 1,1-1,-1 1,1 0,-1 1,1-1,0 1,-1 0,1 0,-1 0,1 1,0-1,0 1,0 0,0 0,0 1,0-1,-5 5,-1 2,0-1,1 1,-1 1,2 0,0 0,-13 21,-8 19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28.87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1,'0'578,"-1"-641,5-125,-2 168,1 1,0 0,1 1,1-1,1 0,1 1,13-24,-20 40,1-1,0 1,0 0,1 1,-1-1,0 0,1 0,-1 0,1 1,-1-1,1 1,0-1,0 1,0 0,0 0,0-1,0 1,0 1,0-1,0 0,0 0,0 1,1-1,-1 1,0 0,0 0,1 0,-1 0,0 0,0 0,1 0,-1 1,0-1,0 1,0 0,0 0,4 1,35 6,-30-9,0-1,0 0,0 0,0-1,-1 0,1-1,-1-1,0 1,10-7,-9 4,0 2,1 0,0 0,0 1,0 0,16-2,-25 6,1-1,-1 2,1-1,-1 0,0 1,1-1,-1 1,0 0,1 0,-1 0,0 1,0-1,0 1,0 0,0 0,-1 0,1 0,0 0,-1 0,1 1,-1-1,0 1,0 0,0 0,0 0,-1 0,2 3,5 11,-1 1,0 0,7 34,-4-12,-2-17,18 41,-23-58,1 0,0 0,-1 0,2 0,-1 0,1-1,0 0,0 0,0 0,0-1,7 4,-11-7,1 0,-1-1,0 1,1-1,-1 1,1-1,-1 1,0-1,1 0,-1 0,1 0,-1 0,1 0,-1 0,1 0,-1 0,1 0,-1-1,0 1,1-1,-1 1,1-1,-1 1,0-1,0 0,1 0,-1 0,0 0,0 0,0 0,0 0,0 0,0 0,0 0,0 0,-1-1,1 1,0 0,0-2,13-29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29.2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 0,'-12'0,"-3"12,0 14,3 4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29.5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1 236,'0'11,"0"16,0 14,0 11,0 9,0 5,0 2,0 2,11 0,5-23,-2-20</inkml:trace>
  <inkml:trace contextRef="#ctx0" brushRef="#br0" timeOffset="1">200 236,'2'0,"0"0,1 1,-1 0,0-1,0 1,0 0,0 0,-1 0,1 0,0 0,0 0,0 1,-1-1,1 0,-1 1,1 0,-1-1,0 1,1 0,-1 0,0-1,0 1,0 0,-1 0,1 0,0 3,16 64,-12-45,-4-16,1-1,1 1,0 0,0-1,0 0,6 9,-9-15,1 0,0 0,-1-1,1 1,0 0,0 0,-1-1,1 1,0 0,0-1,0 1,0-1,0 1,0-1,0 0,0 1,0-1,0 0,0 1,0-1,1 0,0-1,0 1,-1-1,1 1,0-1,-1 0,1 0,-1 0,1 0,-1 0,0 0,1 0,-1 0,0-1,0 1,0 0,0-1,2-2,11-21,-1-1,0 0,-2 0,10-37,-9 24,25-50,-36 87,7-13,-1 0,2 1,0 0,20-24,-27 36,0 0,1-1,-1 1,0 0,0 0,1 1,-1-1,1 0,0 1,-1 0,1-1,0 1,0 0,0 0,0 1,0-1,0 1,0-1,0 1,0 0,0 0,0 0,0 1,0-1,0 1,0 0,0 0,0 0,0 0,0 0,-1 0,1 1,0-1,3 4,2 2,0 0,-1 1,0 0,0 0,-1 0,0 1,0 0,-1 0,0 0,-1 1,0-1,4 16,3 16,9 75,-13-71,49 227,-49-242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30.5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514 58,'13'-36,"-3"14,-19 41,-170 353,123-229,-204 577,252-691,1 1,1 0,1 0,2 1,1-1,1 1,4 39,-1-60,-1 0,1-1,0 0,1 1,0-1,0 0,1 0,0-1,1 1,0-1,0 0,1 0,0-1,0 1,1-1,0-1,0 1,0-1,1-1,0 1,0-1,1-1,-1 1,1-1,0-1,0 0,11 3,5-2,0 0,0-2,0-1,1 0,-1-2,0-1,0-2,0 0,-1-1,1-1,32-14,-3-2,-1-2,0-2,87-61,-94 56,-2-2,52-52,-83 73,-1-1,0 0,-1-1,-1 0,0-1,-1 0,-1-1,0 0,-1 0,-1-1,6-22,-11 32,1 1,-2-1,1 1,-1-1,0 1,0-1,-1 1,1 0,-1-1,-1 1,0-1,1 1,-2 0,1 0,-1 0,0 1,0-1,-1 0,1 1,-1 0,-8-8,3 6,1 0,-1 0,0 1,-1 1,0 0,0 0,0 0,0 2,-1-1,1 1,-1 1,-13-2,-44-2,-1 2,-107 10,85-2,70-4,9 0,0 0,1 0,-1 1,1 0,-1 1,1 1,-1-1,1 2,0 0,0 0,-10 6,6 5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30.9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808 66,'0'-2,"-1"-1,0 1,0 0,0 0,0-1,0 1,0 0,0 0,-1 0,1 0,-1 0,1 1,-1-1,0 0,0 1,1-1,-1 1,0 0,-1-1,1 1,0 0,0 0,0 0,-1 1,1-1,-5 0,-71-13,71 13,-13-2,0 1,0 1,0 0,0 2,0 0,0 2,0 0,0 1,1 1,-1 1,1 0,1 2,-1 0,1 1,-22 15,11-3,0 1,2 1,1 1,1 2,1 0,2 2,0 0,2 2,-22 41,29-46,1 1,2 0,1 0,1 1,1 0,1 0,2 1,0-1,2 1,1 0,1 0,7 44,-4-56,0 1,2-1,0 1,1-1,0-1,1 1,1-1,1 0,0-1,1 0,0-1,1 1,16 13,-10-12,1 0,1-2,0 0,1-1,0-1,1 0,0-2,1-1,25 7,-18-8,1 0,0-2,0-2,0 0,0-2,1-1,-1-2,0-1,0-1,0-1,-1-2,0-1,0-2,-1 0,37-20,-48 20,0-1,-1-1,0 0,-1-1,0 0,-1-2,-1 1,0-2,-1 0,-1 0,0-1,-2 0,1-1,-2 0,-1-1,0 0,-1 0,-1 0,-1 0,-1-1,0 0,-2 0,0 0,-1 0,-1 0,-1 1,-1-1,-7-26,1 20,-1 0,-1 1,-1 0,-2 1,0 1,-2 0,0 0,-1 2,-2 0,0 1,-1 1,-1 1,0 1,-2 1,0 1,0 0,-1 2,-1 1,-36-12,0 8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31.4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1,'14'14,"-2"0,0 1,-1 1,0 0,-1 0,-1 1,-1 0,0 1,-1 0,-1 0,7 38,-5 2,-3 0,-3 92,1 18,-2-158,1-1,0 1,1 0,0-1,0 1,9 14,-11-22,0 0,0 1,1-1,-1 0,1 0,0 0,0-1,-1 1,1 0,0-1,0 1,1-1,2 2,-4-2,0-1,1 0,-1 0,1 0,-1 1,0-1,1-1,-1 1,1 0,-1 0,0 0,1-1,-1 1,0-1,1 1,-1-1,0 1,0-1,0 0,1 0,-1 0,0 1,0-1,0 0,0 0,1-2,5-6,1-1,-2 0,1 0,-1-1,-1 0,0 0,6-17,19-86,23-171,-41 224,-8 36,1 0,1 1,12-31,-17 53,-1 0,1 0,0 1,0-1,0 0,0 0,0 0,1 1,-1-1,1 1,-1-1,1 1,-1-1,1 1,0 0,-1 0,4-2,-3 3,-1 0,0 0,1-1,-1 1,0 1,1-1,-1 0,0 0,1 0,-1 1,0-1,0 0,1 1,-1-1,0 1,0 0,0-1,0 1,0 0,2 1,2 3,0 1,0-1,-1 1,0 0,0 0,-1 0,1 0,4 13,0 11,-1 0,-1 1,-1-1,0 46,1-5,-5-61,1 0,0 1,0-1,1 0,1-1,-1 1,6 9,-8-17,0 0,0 0,0 0,0 0,0-1,1 1,-1-1,0 1,1-1,-1 1,1-1,0 0,-1 1,1-1,0 0,0 0,-1 0,1-1,0 1,0 0,0-1,0 1,0-1,0 0,0 1,1-1,-1 0,0 0,0-1,0 1,0 0,0-1,0 1,0-1,0 1,0-1,0 0,-1 0,1 0,2-2,6-4,0-1,-1-1,0 0,0 0,-1 0,-1-1,1 0,-1-1,-1 0,0 0,4-12,4-10,-2-1,12-52,-18 57,2 0,-6 31,0 0,-1 0,1 0,-1 0,0 1,0-1,0 0,0 1,0-1,0 1,-1-1,1 1,-1 2,5 13,40 122,-39-126,-1-1,2-1,-1 1,2-1,0 0,0-1,1 1,11 9,6-2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31.7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15 1,'-11'0,"7"11,5 16,2 13,0 1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32.1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0 334,'0'12,"0"14,0 15,0 12,0 7,0-17,0-15</inkml:trace>
  <inkml:trace contextRef="#ctx0" brushRef="#br0" timeOffset="1">134 1,'-2'124,"6"146,9-192,-12-73,0-1,1 1,-1-1,1 1,0-1,0 0,1 0,-1 0,1 0,0 0,0-1,0 1,7 4,-8-7,-1 0,1 0,0-1,0 1,-1 0,1-1,0 0,0 1,0-1,-1 0,1 0,0 0,0 0,0-1,0 1,0 0,-1-1,1 1,0-1,0 1,-1-1,1 0,0 0,-1 0,1 0,-1 0,1 0,-1-1,0 1,2-2,4-4,-1 1,0-2,-1 1,9-14,4-15,-2 0,20-66,-23 61,31-64,-43 102,0 0,1 0,0 0,0 0,-1 1,2-1,-1 1,0-1,5-3,-6 6,-1-1,1 1,-1 0,1 0,0-1,-1 1,1 0,-1 0,1 0,0 0,-1 0,1 0,-1 0,1 0,0 0,-1 0,1 0,0 0,-1 0,1 0,-1 0,1 1,-1-1,1 0,0 1,-1-1,1 0,-1 1,1-1,0 1,2 3,-1 0,1 1,-1-1,0 0,-1 1,1 0,-1-1,1 1,-1 0,-1 0,1 6,5 222,-6-199,-1 29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32.6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246 7,'0'1,"0"-1,-1 1,1-1,0 0,0 1,0-1,-1 0,1 1,0-1,-1 0,1 1,0-1,-1 0,1 0,0 1,-1-1,1 0,-1 0,1 0,0 1,-1-1,1 0,-1 0,1 0,0 0,-1 0,1 0,-1 0,1 0,-1 0,1 0,-1 0,1 0,0 0,-1-1,1 1,-1 0,1 0,0 0,-1-1,1 1,0 0,-1 0,1-1,0 1,-1 0,1-1,0 1,-1 0,1-1,0 1,0 0,0-1,-1 1,1-1,0 1,0 0,0-1,0 1,0-1,0 1,0 0,0-1,0 1,0-1,0 1,0-1,0 1,0-1,-31 34,26-27,-12 15,1 2,0-1,2 2,1 0,1 1,-11 29,-40 163,61-210,-2 9,0 1,1 0,1 0,1 1,1-1,0 0,1 0,1 0,5 25,-5-33,1-1,0 0,0 0,0-1,1 1,0-1,1 1,0-1,0-1,0 1,1-1,0 0,0 0,1 0,0-1,0 0,0-1,0 1,1-1,-1-1,10 4,0-3,1 0,0-1,0 0,1-2,-1 0,0-1,0-1,1-1,-1 0,20-6,29-7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32.95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26,'0'0,"0"-1,0 0,1 0,-1 0,0 0,0 0,-1 0,1 0,0 1,0-1,0 0,0 0,-1 0,1 0,0 0,-1 1,1-1,-1 0,1 0,-1 1,1-1,-1 0,0 1,1-1,-1 0,0 1,1-1,-1 1,0-1,0 1,0 0,1-1,-1 1,0 0,0-1,0 1,0 0,0 0,0 0,1 0,-1 0,0 0,0 0,0 0,0 0,0 0,0 1,0-1,1 0,-1 0,0 1,0-1,0 1,1-1,-1 1,0-1,0 1,1-1,-1 1,1 0,-1-1,0 1,1 0,-1 0,1-1,0 1,-1 0,0 1,-4 10,1-1,-1 1,2 0,0 0,0 1,1-1,0 14,0 97,3-75,2 42,28 155,2 21,-29-150,-4-88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33.3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1,'2'0,"0"1,1-1,-1 1,0 0,0 0,1 0,-1 0,0 1,0-1,0 1,-1-1,1 1,0-1,0 1,-1 0,1 0,-1 0,0 0,1 0,-1 0,0 0,0 0,-1 1,1-1,0 0,-1 0,1 3,13 72,-13-69,6 209,-4-34,-2-173,0 0,1 0,0 0,6 17,-8-26,1 1,-1-1,1 0,-1 0,1 0,0 0,-1 0,1 0,0 0,0 0,0 0,0 0,0 0,0-1,0 1,0 0,0-1,0 1,2 0,-2-1,1 0,-1 0,1 0,-1 0,1-1,-1 1,1-1,-1 1,0-1,1 1,-1-1,0 1,1-1,-1 0,0 0,0 0,0 0,1 0,-1 0,1-2,16-18,-2 0,0-2,-2 1,0-2,17-43,-17 37,1 0,33-47,-46 74,0-1,1 1,0 0,-1 0,1 0,0 0,1 1,-1-1,0 1,1 0,-1 0,1 0,0 0,0 1,0 0,0-1,0 1,4 0,-4 1,0 0,0 1,-1-1,1 1,0 0,-1 0,1 1,-1-1,1 1,-1-1,0 1,1 0,-1 0,0 1,0-1,0 1,-1-1,1 1,2 3,49 72,-48-65,2 0,0-1,1 1,0-2,0 1,1-1,1-1,0 0,19 13,-5-13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33.6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1 231,'0'231,"3"-217,5-23,8-26,-14 29,74-194,-63 171,2 0,1 0,2 2,32-42,-45 64,0-1,0 1,1 0,-1 1,9-6,-13 9,1 0,-1 0,1 0,-1 1,1-1,0 0,-1 1,1-1,0 1,0 0,-1-1,1 1,0 0,0 0,-1 0,1 1,0-1,0 0,-1 1,1-1,0 1,-1-1,1 1,0 0,-1-1,1 1,1 2,15 16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34.0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42,'0'-2,"1"0,-1 0,0 0,1 1,-1-1,1 0,0 0,-1 1,1-1,0 0,0 1,0-1,0 1,0-1,1 1,-1-1,0 1,1 0,-1 0,1 0,-1-1,1 2,-1-1,1 0,0 0,0 0,-1 1,1-1,0 1,0-1,0 1,0 0,-1 0,1 0,2 0,10 0,0 0,0 0,22 5,-28-4,15 2,0 2,0 0,0 1,-1 1,0 2,0 0,-1 1,0 1,-1 1,0 1,-1 0,-1 2,0 0,0 1,-2 1,0 0,-1 1,-1 1,-1 0,0 1,-1 1,-2 0,0 0,-1 1,-1 0,8 39,-12-36,-1 1,-1 0,-1-1,-1 1,-1 0,-2-1,-1 1,-12 47,-2-15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35.6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30,'0'-1,"0"-1,0 1,0 0,1 0,-1 0,0 0,0 0,1 0,-1-1,0 1,1 0,-1 0,1 0,-1 0,1 0,0 0,-1 0,1 1,0-1,0 0,0 0,0 0,0 1,-1-1,1 1,0-1,1 0,-1 1,0 0,0-1,0 1,0 0,0-1,0 1,0 0,1 0,-1 0,0 0,0 0,0 0,0 0,0 1,1-1,0 1,5 0,-1 1,0 0,0 0,0 0,0 1,11 6,8 12,0 1,-2 1,-1 1,-1 0,30 46,-32-44,13 18,-3 1,-1 2,-3 1,-1 0,-3 2,25 85,-36-94,-2 0,-2 0,-1 0,-2 1,-2 0,-2 0,-2-1,-1 1,-13 49,-13 25,-4-2,-6-2,-57 113,72-177,-2 0,-2-2,-3-1,-49 55,40-58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36.0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52 1,'3'181,"-8"213,0-345,-14 53,9-56,-5 55,15-97,-1 1,1-1,0 0,0 0,1 0,-1 0,1 1,0-1,0 0,0 0,0 0,1 0,0-1,0 1,0 0,0-1,0 1,4 3,-3-5,-1 0,1-1,0 1,-1-1,1 1,0-1,0 0,0 0,0-1,1 1,-1-1,0 1,0-1,0 0,0 0,0 0,1-1,-1 1,0-1,0 0,0 0,0 0,0 0,4-2,28-13,47-28,-57 29,1 1,0 1,0 1,36-10,-27 14,62-5,-38 9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43.10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57 41,'-11'0,"-16"0,9 0,18 0,21 0,18 0,14-11,9-4,-5 1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43.4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1,'0'11,"0"4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43.7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45.3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1 202,'0'-8,"0"0,1 0,0 1,0-1,1 0,0 1,0-1,1 1,0 0,0 0,0 0,1 0,1 0,-1 1,1 0,0 0,0 0,1 0,-1 1,1 0,10-7,-4 5,0 1,0 0,1 1,-1 0,1 1,0 0,0 1,0 1,1 0,-1 1,24 0,-31 1,-1 0,1 1,0 0,0 0,-1 0,1 0,-1 1,1 0,-1 0,0 1,1-1,-1 1,0 0,-1 1,1-1,-1 1,1 0,-1 0,0 0,0 1,4 6,-4-4,0 1,-1 1,1-1,-2 0,1 1,-1-1,0 1,-1 0,0 0,0 0,-1 0,0-1,-3 15,-3 19,-3-1,-1 0,-24 62,-63 117,43-103,-26 48,71-128,9-37,-1 1,1-1,0 1,0 0,0-1,0 1,0-1,0 1,0 0,0-1,0 1,1-1,-1 1,0 0,0-1,0 1,1-1,-1 1,0-1,1 1,-1-1,0 1,1-1,-1 1,1-1,-1 1,1-1,-1 0,1 1,-1-1,1 0,-1 1,1-1,-1 0,1 0,-1 0,1 1,0-1,-1 0,1 0,0 0,-1 0,1 0,-1 0,1 0,0 0,-1 0,1-1,-1 1,1 0,0 0,-1 0,1-1,0 0,29-10,-2-2,50-29,-47 25,-1 0,44-15,-60 27,-1 1,1 0,1 1,-1 1,0 0,28 1,3 7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36.6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1,'2'6,"-1"0,1 0,0-1,0 1,1 0,0-1,0 0,0 1,1-1,6 7,7 13,27 47,213 372,-195-323,82 228,-118-269,-4 1,-3 2,-3-1,-5 2,-3 0,-3 0,-5 0,-2 1,-5-1,-3-1,-4 0,-4 0,-55 156,34-142,-4-2,-4-2,-4-2,-68 92,114-177,-15 21,-32 32,46-53,0 0,-1 0,1-1,-1 0,-1 0,1 0,-1-1,0 0,0-1,-11 4,16-7,0 1,0-1,0 1,1-1,-1 0,0 0,0 0,0-1,0 1,1-1,-6-1,-19-14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36.9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129 0,'0'98,"-4"0,-5 0,-4-1,-26 98,36-184,-14 53,2 0,3 0,-4 76,15-134,1 0,0 0,1 0,-1 0,1 0,0 0,1 0,0 0,0-1,0 1,0 0,1-1,0 1,0-1,4 5,-4-7,0 0,1 0,-1-1,1 0,-1 1,1-1,0-1,-1 1,1 0,0-1,0 0,1 0,-1 0,0 0,0-1,0 0,0 0,1 0,-1 0,0-1,0 1,6-2,18-7,0-1,0-1,-1-1,-1-1,0-2,30-21,3-1,467-255,-461 257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45.97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41,'0'-11,"12"-4,14 1,4 14,7 6,-2 15,4 3,-5 9,4-1,-5 5,-8 8,-9 7,-6 7,-5-7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46.3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511 42,'0'-11,"-12"-5,-15 2,-2 13,-9 8,3 14,-4 3,4 9,-2 10,4 21,-3 10,4 5,-3-1,3-1,-3-14,4-7,6-13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6:46.7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0 124,'1'-3,"0"-1,-1 0,2 0,-1 0,0 0,1 1,-1-1,1 0,0 1,0 0,1-1,-1 1,1 0,-1 0,6-4,-1 0,1 1,-1 0,1 1,0-1,13-5,-12 7,0 0,0 1,1 0,-1 0,1 1,0 1,0-1,-1 2,1-1,0 1,0 1,0-1,15 5,-20-4,0 1,0 0,0 0,-1 1,1-1,0 1,-1 0,0 0,0 1,0-1,0 1,0 0,-1 0,0 0,0 0,0 1,0-1,0 1,-1 0,0 0,0 0,-1 0,1 0,-1 0,0 0,1 8,-2 0,0 0,0 0,-1 0,-1 0,0 0,-1-1,0 1,-1-1,-1 0,0 0,-10 19,-5 3,-1-1,-37 46,37-56,15-16,0-1,1 1,-1 0,-6 12,11-18,1-1,0 1,-1-1,1 0,0 1,0-1,-1 1,1-1,0 1,0-1,0 1,0-1,0 1,0-1,0 1,0-1,0 1,0-1,0 1,0-1,0 1,0-1,0 1,1-1,-1 1,0-1,0 1,1-1,-1 1,0-1,0 0,1 1,-1-1,1 1,-1-1,0 0,1 1,-1-1,1 0,-1 0,1 1,-1-1,0 0,1 0,-1 0,1 0,-1 1,1-1,-1 0,1 0,0 0,-1 0,1 0,-1 0,1 0,-1-1,1 1,-1 0,1 0,0-1,41-8,-35 7,5-1,1 0,-1 1,1 0,-1 1,1 0,0 1,-1 1,1 0,16 3,-22-2,-1 0,0 0,1 1,-1 0,0 0,0 0,-1 1,1-1,-1 1,1 1,-1-1,-1 1,1 0,-1 0,1 1,-1-1,-1 1,1 0,3 8,-2 0,0 0,-1 1,-1-1,0 1,-1 0,-1-1,0 1,-1 0,0 0,-2 0,1 0,-2 0,0-1,-1 1,0-1,-1 0,-7 14,-13 24,-1-2,-2-2,-40 52,54-80,-27 36,39-53,-1 0,0 0,0-1,0 1,0-1,-1 1,1-1,-1 0,1 0,-1 0,0-1,1 0,-7 2,8-3,0 0,1 0,-1-1,0 1,0-1,0 1,1-1,-1 0,0 1,1-1,-1 0,0 0,1 0,-1 0,1-1,0 1,-1 0,1-1,0 1,0-1,0 1,0-1,0 1,0-1,0 0,0 1,1-1,-1 0,1 0,-1-2,-10-34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09.8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595 50,'0'-3,"1"1,-1 0,1 0,0 0,-1 0,1 0,0 0,0 0,1 0,-1 0,0 0,1 1,-1-1,1 0,-1 1,1-1,0 1,-1 0,1 0,0-1,0 1,0 0,0 1,0-1,0 0,0 0,1 1,-1 0,3-1,4-1,0 1,0 0,0 0,0 1,0 0,10 1,62 16,-1 3,-1 4,86 38,-88-32,-38-15,0 3,-2 1,0 1,-1 2,-1 2,-2 1,0 2,42 44,40 61,134 201,-224-298,3 5,-2 1,-1 1,-2 1,-3 2,-1 0,16 58,-14-29,-3 0,-3 0,6 107,-20 387,-4-254,-23 102,-10 79,28-322,-13 60,-65 299,58-403,-6-1,-65 164,57-188,-126 272,-127 243,122-238,12-35,-71 144,191-415,-3-2,-75 94,-126 122,127-153,-65 64,160-180,6-10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10.3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49 0,'-2'1,"0"-1,0 1,-1-1,1 1,0 0,0 0,0 0,0 0,0 1,0-1,0 0,1 1,-1 0,0-1,1 1,-1 0,1 0,-1-1,1 1,0 0,0 1,0-1,0 0,0 0,1 0,-1 0,1 1,-1-1,1 0,0 4,-2 6,0 1,2-1,-1 0,3 19,17 101,6 69,-24-187,-1 3,1 0,2 0,-1-1,7 21,-8-34,0 1,1-1,-1 1,1-1,0 1,0-1,0 0,0 0,0 0,1 0,0 0,-1-1,1 1,0-1,0 1,0-1,1 0,-1 0,0-1,1 1,-1-1,1 0,0 1,5 0,2-2,1 1,0-2,-1 1,1-1,0-1,-1 0,1-1,-1 0,0-1,11-5,24-12,42-26,-45 23,261-118,-131 66,-150 64,-1 0,0-2,-1 0,0-1,-1-1,23-25,0-5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11.1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16,'0'-11,"0"7,11 16,16 17,14 16,0 11,5-5,-6 2,-9 2,1 3,-5 4,-7 2,-6 2,-6-22,-5-19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11.4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298 1,'-11'0,"-15"0,-4 11,-7 5,2 9,7 13,9 11,-5 9,3 5,4 4,5 2,5 0,3 0,3 0,-10-1,-3-11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11.8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28,'0'-1,"0"0,0 0,0-1,0 1,0 0,0 0,1 0,-1 0,0 0,0 0,1 0,-1 1,1-1,-1 0,1 0,-1 0,1 0,0 0,-1 1,1-1,0 0,0 0,-1 1,1-1,0 1,0-1,0 1,0-1,0 1,0-1,0 1,0 0,0-1,0 1,0 0,0 0,0 0,2 0,-1 0,1 0,0 1,0-1,0 1,0 0,0 0,-1 0,1 0,0 0,-1 1,1-1,-1 1,4 2,-1 0,-1 1,1 0,-1 0,0 0,0 0,0 1,-1 0,0-1,0 1,-1 1,1-1,-1 0,-1 1,1-1,-1 1,0-1,-1 1,1-1,-1 1,-1 0,1-1,-2 9,-4 13,-2 1,0-2,-23 52,6-19,21-50,1-1,0 1,1 0,0-1,0 1,0 19,3-27,-1 1,0-1,0 0,1 1,-1-1,1 0,0 0,0 1,0-1,0 0,0 0,0 0,1 0,-1 0,0-1,1 1,0 0,-1-1,1 1,0-1,0 1,0-1,0 0,0 0,0 0,0 0,0 0,1 0,-1-1,0 1,1-1,-1 1,0-1,5 0,20 2,-13-2,-1 1,0 1,25 6,-34-7,1 1,-1 0,0 0,0 0,0 0,0 1,0-1,0 1,-1 0,0 1,1-1,-1 0,0 1,-1 0,5 6,-3-1,0 0,0 0,-1 1,0-1,0 1,-1 0,-1 0,0 0,0 0,-1 0,0 0,0 0,-1 0,-1 0,0 0,0 0,-1 0,0-1,-1 1,-8 16,2-8,0-1,-1 0,0-1,-2 0,0-1,0 0,-2-1,1-1,-32 22,3-12,1-6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12.2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0 226,'11'0,"4"-11,11-4,12-11,11-1,-2-7,1 3,5 5,4-3,-8 3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12.6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1 176,'0'-3,"0"1,1-1,-1 1,1 0,0 0,0-1,0 1,0 0,0 0,0 0,1 0,-1 0,1 0,-1 0,1 0,3-2,36-26,-24 19,2-3,-3 1,0 1,1 0,0 2,35-16,-49 25,0-1,0 1,0 0,0 0,1 0,-1 1,0-1,0 1,1 0,-1 0,0 0,1 0,-1 1,0-1,0 1,0 0,1 0,-1 0,0 0,0 1,0-1,-1 1,1-1,0 1,0 0,-1 0,1 1,-1-1,0 0,0 1,0-1,0 1,0 0,0 0,-1 0,1 0,0 3,2 4,-2 0,1 0,-1 0,0 0,-1 0,0 0,-1 0,0 0,-1 1,0-1,0 0,-1 0,-6 17,-5 13,-37 75,42-99,-143 269,103-197,43-79,0 0,1 0,1 0,-1 0,1 1,1-1,-2 12,4-19,0 0,0 0,-1 0,2 0,-1 0,0 0,0 0,1 0,-1 0,1 0,-1 0,1 0,0 0,0 0,0-1,0 1,0 0,0 0,0-1,1 1,-1-1,1 1,-1-1,1 0,-1 0,1 0,0 1,0-2,-1 1,1 0,0 0,0 0,0-1,0 1,0-1,0 0,0 1,0-1,0 0,4-1,12 1,0-1,0-1,-1 0,1-2,0 0,-1 0,0-2,0 0,0-2,-1 1,0-2,0 0,27-22,-9-1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54.7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28,'0'-1,"0"0,0 0,0 0,0 0,0 0,0 0,1 0,-1 0,0 0,1 0,-1 0,0 0,1 0,-1 0,1 0,-1 0,1 0,0 0,-1 1,1-1,0 0,0 0,0 1,0-1,-1 1,1-1,0 0,0 1,0 0,0-1,0 1,0 0,0-1,0 1,0 0,0 0,2 0,0 0,-1 0,1 0,0 1,-1-1,1 1,0 0,-1-1,1 1,-1 1,1-1,-1 0,1 0,-1 1,3 2,1 3,0 0,0 1,0-1,-1 1,0 1,-1-1,0 1,0-1,-1 1,0 0,-1 1,3 16,-1 3,-1 0,-1 0,-2 30,-6 4,-17 81,1-22,-36 164,57-231,7-12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14.9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542 50,'-1'-2,"1"0,-1-1,1 1,-1 0,0 0,0 0,0 0,0 0,0 0,0 0,-1 1,1-1,0 0,-1 1,0-1,1 1,-1-1,0 1,0 0,0 0,0 0,0 0,0 0,0 0,0 0,0 1,0-1,0 1,-4-1,-3-1,0 1,0 0,0 0,0 1,0 0,-9 1,4 2,1 1,-1 0,1 1,0 0,1 1,-1 1,1 0,1 0,-1 1,1 1,1 0,-1 0,1 1,1 0,-14 20,-6 11,2 2,2 0,-19 48,27-52,1 0,2 1,1 0,3 1,1 1,2-1,2 1,1 66,4-97,1 0,0 0,1 0,1-1,-1 1,2 0,-1-1,1 0,1 0,0 0,1-1,-1 1,2-1,-1 0,1-1,1 0,-1 0,2 0,-1-1,1-1,0 1,17 9,-13-11,-1 1,1-2,0 0,0 0,0-1,0-1,1 0,-1-1,1 0,-1-1,1-1,-1 0,1-1,-1 0,0-1,0-1,0 0,16-7,-4-2,-1 0,-1-1,0-2,-1 0,0-2,-2 0,0-1,-1-1,27-38,-24 28,-2-2,-1 0,-2-1,-1 0,-1-2,16-59,-26 72,-1 1,-2 0,0-1,-1 0,-1 1,-1-1,-1 1,-1-1,-1 1,-1 0,0 0,-10-20,10 28,0 1,-2 0,1 0,-2 1,0 0,0 0,0 0,-20-16,20 20,0 1,0 1,-1-1,1 2,-1-1,0 1,-1 0,1 1,-1 0,1 1,-1 0,-20-2,-23 9,9 9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15.5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0 249,'2'20,"0"-1,1 1,0-1,9 26,6 28,11 183,-2-12,-2-106,-17-120,-4-32,-1-39,-3 52,1-205,-2 73,25-216,11 112,-33 227,1 0,0 1,0-1,1 1,1-1,8-14,-12 22,0 1,0-1,0 1,0-1,0 1,0-1,0 1,0 0,1-1,-1 1,1 0,-1 0,1 0,-1 0,1 0,0 0,-1 1,1-1,0 0,-1 1,1-1,0 1,0 0,0 0,0 0,-1 0,1 0,0 0,0 0,0 0,0 1,-1-1,1 1,0-1,-1 1,1 0,0 0,-1-1,1 1,-1 1,1-1,-1 0,2 2,7 7,-1 0,-1 0,0 1,0 1,-1-1,-1 1,0 0,0 1,-1-1,-1 1,0 0,2 15,2 19,-1 0,0 54,-7-75,-1 0,-1 0,-1-1,-10 38,-37 101,27-99,-13 70,32-114,1 0,1 1,0-1,2 1,0-1,2 1,5 31,-5-45,0-1,0 1,1-1,0 1,0-1,0 0,1 0,0 0,1-1,0 0,0 1,0-2,0 1,1 0,0-1,0 0,1-1,-1 1,1-1,0 0,0-1,0 0,12 4,-5-2,10 4,0 1,-1 1,28 18,-18-4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15.89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1 138,'15'0,"283"-12,317-85,-527 84,175-2,-207 15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17.3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274 0,'2'0,"-1"0,0 0,0 0,0 0,0 1,0-1,0 0,0 0,0 1,0-1,0 1,0-1,0 1,0-1,0 1,0-1,0 1,0 0,-1 0,1-1,0 1,-1 0,1 0,0 0,-1 0,1 0,0 1,0 1,0 1,-1-1,1 0,-1 1,1-1,-1 1,0-1,0 0,-1 5,-2 8,-1 1,-10 27,14-42,-107 269,9-27,81-196,2 1,1 0,3 1,3 0,1 0,2 1,5 99,1-144,-1-1,1 0,0 1,0-1,1 0,0 0,-1 0,2 0,-1 0,1 0,-1 0,1-1,1 1,-1-1,0 0,1 0,0 0,0-1,0 1,6 3,-3-4,1 1,-1-1,1-1,0 1,0-2,0 1,0-1,0 0,0 0,0-1,0 0,16-3,7-2,1-1,-1-2,-1-2,1 0,33-18,137-83,-135 69,-2-3,-2-3,99-98,-151 135,0 1,-1-2,-1 1,0-1,0-1,-1 1,-1-1,0 0,5-19,-10 28,0 0,0-1,-1 1,1 0,-1-1,0 1,-1 0,1-1,-1 1,1 0,-1-1,-1 1,1 0,-3-6,1 5,0 1,0 0,0 1,-1-1,1 0,-1 1,0 0,0 0,0 0,0 0,0 1,-1 0,1 0,-1 0,-8-2,-23-5,0 2,-1 2,0 1,0 2,0 2,0 1,0 1,-70 16,39-1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17.7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336 139,'-12'1,"1"1,0 0,0 0,0 1,0 1,1 0,-1 0,1 1,0 0,0 1,1 0,-1 1,1 0,1 0,0 1,0 0,0 1,-11 15,1 1,1 0,2 1,0 1,2 0,-19 56,25-61,1 1,1 0,1 0,1 0,1 1,1-1,1 1,1-1,8 46,-7-59,1 0,0-1,0 1,1-1,0 1,0-1,1 0,1-1,-1 1,1-1,1 0,0-1,0 1,0-1,1-1,-1 0,2 0,-1 0,1-1,0 0,0 0,0-1,1-1,-1 0,13 3,-10-4,-1 0,0 0,1-1,-1-1,1 0,-1-1,0 0,1 0,-1-1,0-1,0 0,0-1,0 0,16-8,-13 3,0 0,-1 0,0-1,0-1,-1-1,-1 1,0-2,0 1,12-22,-10 13,-1 0,-1 0,-1-2,-1 1,-1-1,-1 0,-1-1,-1 1,-1-1,-1 0,-1-1,-2 1,-3-47,-2 50,0 0,-2 0,0 1,-1 0,-1 0,-1 0,0 2,-2-1,0 1,-1 1,-1 0,0 1,-1 1,-1 0,0 1,-1 0,-1 2,0 0,-1 1,0 1,0 0,-1 2,-1 0,1 1,-30-5,-6 3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18.7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1,'2'0,"0"0,0 1,0-1,0 1,0-1,0 1,0 0,-1 0,1 0,0 0,-1 0,1 0,0 1,-1-1,0 0,1 1,-1-1,0 1,2 3,21 39,-18-30,6 13,-1 0,-2 0,0 1,7 51,-8-19,0 73,-3-87,3-31,-8-15,1 0,0-1,-1 1,1 0,0 0,-1 0,1-1,-1 1,1 0,0-1,-1 1,1 0,-1-1,1 1,-1-1,1 1,-1-1,1 1,-1-1,0 0,1 1,-1-1,0 1,0-1,1 0,-1 1,0-2,19-37,-2-2,18-62,-20 54,26-57,-19 72,-10 30,-3 22,-6 6,0-1,-2 1,-2 34,-1-39,1 0,1-1,1 1,1 0,1-1,7 29,-9-44,-1-1,1 0,0 0,0 0,0 1,0-1,0 0,1 0,-1-1,0 1,1 0,0 0,-1-1,1 1,0-1,0 1,0-1,0 0,0 0,0 0,0 0,0 0,3 1,-1-2,-1 0,1 0,-1-1,1 1,-1-1,1 1,-1-1,0 0,1-1,-1 1,0 0,0-1,6-3,8-8,1-1,-2-1,29-31,-37 37,-3 4,0-1,1 0,-1 1,1 0,1 1,-1-1,10-4,-13 8,-1 0,1 0,-1 1,1-1,-1 1,1 0,-1-1,1 1,0 0,-1 0,1 1,-1-1,1 1,-1-1,1 1,-1 0,1 0,-1 0,0 0,1 0,-1 0,0 1,0-1,0 1,0 0,2 2,1 1,0 1,0 0,0 0,-1 1,0 0,0 0,-1 0,5 14,6 22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19.0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27,'0'-11,"0"-4</inkml:trace>
  <inkml:trace contextRef="#ctx0" brushRef="#br0" timeOffset="1">135 229,'0'11,"0"16,0 13,0 13,11 8,4 5,-1 2,9-9,0-5,-3 1,-5-21,-6-16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19.4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0,'0'12,"0"14,11 15,4 12,11 7,1 6,-4 3,-6 1,-6-1,-5 1,-3-2,-2 1,-2-2,-12-11,-3-16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19.7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0 357,'17'1,"0"-2,0 0,0-2,0 1,-1-2,1 0,27-11,-34 10,0-1,0 1,-1-2,0 1,0-1,0-1,-1 1,0-2,0 1,-1-1,0 0,9-16,-9 11,0 0,-1-1,0 0,-1 0,-1 0,4-23,-7 33,-1 1,0-1,0 1,0-1,0 1,-1-1,1 1,-1-1,0 1,-1 0,1 0,-3-5,3 7,0 0,-1 0,0 0,1 0,-1 0,0 0,0 1,0-1,0 1,-1-1,1 1,0 0,-1 0,1 0,0 0,-1 0,1 0,-1 1,1-1,-1 1,0 0,-3 0,0 0,-1 0,0 0,0 1,1 0,-1 0,0 0,1 1,0 0,-1 0,1 1,0 0,0 0,0 0,-9 8,7-4,1 0,0 0,0 1,0 0,1 0,1 1,-1-1,1 1,-4 11,3-5,1-1,0 1,1 0,1 0,0 0,1 1,1-1,0 1,1-1,1 0,0 1,7 27,-4-32,0 1,1-1,0-1,1 1,0-1,1 0,0 0,1-1,-1 0,2 0,-1-1,1 0,1-1,-1 1,13 5,-10-6,1 0,0-1,0-1,0 0,0-1,1 0,0-1,0-1,0 0,0-1,0 0,19-2,28-9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0.1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116 498,'0'-4,"-1"0,0 0,0 0,0 0,-1 0,1 0,-1 1,0-1,0 1,0-1,-1 1,1 0,-1 0,0 0,-4-4,1 1,-1 0,0 1,0-1,-1 2,-12-7,-2 6,22 5,0 0,-1 1,1-1,0 0,-1 0,1 0,0 1,-1-1,1 0,0 0,-1 1,1-1,0 0,0 1,0-1,-1 0,1 1,0-1,0 0,0 1,0-1,-1 0,1 1,0-1,0 1,0-1,0 0,0 1,0-1,0 1,1 3,0 0,0 0,1 0,-1-1,1 1,-1 0,1-1,4 6,66 89,-44-63,-1 2,-2 0,35 72,-54-98,-2 1,0 0,0 0,-1 0,0 1,-1-1,-1 1,0-1,-1 1,0 0,-1-1,0 1,-1-1,0 1,-1-1,-1 0,0 0,-6 13,2-10,0 0,0-1,-18 21,24-31,-1 0,0-1,-1 1,1-1,-1 0,1 0,-1 0,0 0,0 0,0-1,0 0,-1 0,1 0,-1 0,1-1,-8 2,10-4,-1 1,1-1,-1 0,1 0,0 1,-1-2,1 1,0 0,0 0,0-1,0 1,0-1,0 0,0 1,0-1,1 0,-1 0,1 0,-1 0,1 0,0-1,0 1,0 0,0-1,0 1,0-1,1 1,-1-1,1-2,-4-13,1 0,-2-32,4 42,-1-49</inkml:trace>
  <inkml:trace contextRef="#ctx0" brushRef="#br0" timeOffset="1">384 31,'0'-12,"11"-3,4 11,-1 8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0.4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1,'0'11,"0"15,0 4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0.8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 1,'0'96,"2"53,-30 244,25-371,-12 68,4-1,1 143,10-225,0 0,1 0,0 0,0 0,1 0,0 0,0-1,1 1,0-1,0 1,4 5,-5-10,0 1,1 0,-1-1,1 0,0 1,0-1,-1 0,1-1,1 1,-1 0,0-1,0 0,1 0,-1 0,0 0,1 0,-1-1,1 1,-1-1,1 0,-1 0,1 0,5-2,48-9,-2-3,97-36,-52 15,-31 14,0 3,122-16,-128 29</inkml:trace>
  <inkml:trace contextRef="#ctx0" brushRef="#br0" timeOffset="1">667 736,'-11'0,"-4"11,1 16,3 14,3 12,2 8,4 5,1 2,1 2,0 0,1-1,-1-1,12-11,3-28,0-17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1.1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341 26,'0'-1,"0"0,0 0,0 0,0 0,0 0,0 0,0 0,0 0,0 0,0 0,-1 0,1 0,0 0,-1 0,1 0,-1 1,1-1,-1 0,1 0,-1 0,0 1,1-1,-1 0,0 0,0 1,0-1,-1 0,1 1,-1-1,1 1,-1 0,0 0,1 0,-1 1,1-1,-1 0,1 1,-1-1,1 1,-1-1,1 1,-1-1,-1 3,-5 1,1 1,-1 1,1-1,1 1,-10 10,-5 12,2 1,0 0,2 1,-24 59,-34 139,57-158,-18 137,33-177,1 0,2 0,1 0,1 0,2 0,1 0,11 38,-14-61,1 0,0 0,0 0,0-1,1 1,-1-1,2 0,-1 0,1 0,0-1,0 0,0 1,1-2,0 1,0-1,0 0,0 0,1-1,-1 0,1 0,0 0,9 2,-6-4,0 1,0-1,0-1,0 0,0 0,0-1,1-1,-2 1,1-1,0-1,0 0,-1-1,1 1,-1-2,15-8,-7 1,0 0,-2-1,1 0,-2-1,0-1,0 0,-2-1,0-1,-1 0,0 0,-1-1,-1 0,-1-1,-1 0,-1 0,6-24,-3-6,-1 0,-3-1,-1 0,-3 0,-8-75,6 107,-2 0,0 1,0-1,-2 1,0 0,-1 0,-1 0,0 1,-1 0,-1 1,0-1,-1 2,-1-1,0 2,-1-1,-1 1,0 1,-1 1,0 0,-19-12,-23-4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1.5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1,'1'18,"1"0,0 1,2-1,0 0,1 0,7 18,51 102,-42-95,0 1,3-1,1-1,3-2,44 54,-71-93,0 1,0-1,0 0,1 1,-1-1,0 0,1 0,-1 0,1 1,-1-2,1 1,-1 0,1 0,-1 0,1-1,0 1,0-1,-1 1,1-1,0 0,2 1,-3-2,0 0,1 1,-1-1,0 0,0 0,0 0,0 0,0 0,0 0,-1 0,1 0,0 0,0 0,-1 0,1 0,-1-1,1 1,-1 0,1 0,-1-1,1-1,1-13,1-1,-2 1,-1-25,0 29,2-67,4 0,20-107,-24 178,0 0,1-1,0 1,0 1,0-1,6-9,-8 17,-1-1,1 0,-1 0,1 0,0 0,-1 1,1-1,0 0,0 1,-1-1,1 0,0 1,0-1,0 1,0 0,0-1,0 1,0 0,0-1,0 1,0 0,1 0,0 0,-1 1,1 0,-1-1,0 1,1 0,-1 0,0 0,0 0,0 0,1 1,-1-1,0 0,-1 0,1 1,0-1,0 0,0 1,-1-1,2 4,4 13,0 1,6 36,-9-36,1 0,1 0,1 0,15 33,-19-48,0 0,1 0,-1 0,1-1,0 1,0-1,0 0,0 0,1 0,-1 0,1-1,0 0,-1 1,1-1,0 0,0-1,1 1,-1-1,0 0,1 0,-1 0,0 0,1-1,-1 0,1 0,5-1,0 0,1-2,0 0,-1 0,0-1,1 0,-2 0,1-1,0-1,-1 0,0 0,14-14,18-9,-39 27,-1 1,1 0,0 0,0 0,0-1,-1 2,1-1,0 0,0 0,0 1,0-1,1 1,-1-1,0 1,0 0,0 0,0 0,0 0,0 0,1 0,-1 1,0-1,0 1,0 0,0-1,2 2,0 2,1 0,-1 0,-1 0,1 0,0 1,-1 0,0-1,2 6,2 2,13 19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1.9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2.2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0 229,'0'12,"0"15,0 14,0 11,12 9,3 5,0-20,-3-19</inkml:trace>
  <inkml:trace contextRef="#ctx0" brushRef="#br0" timeOffset="1">202 96,'3'0,"-1"1,0-1,1 1,-1 0,0 0,0 0,0 1,0-1,0 0,0 1,0-1,0 1,0 0,-1-1,1 1,-1 0,1 0,-1 0,0 0,0 0,0 0,0 1,0-1,0 0,-1 1,2 4,12 70,-13-69,1 42,-1-26,6 44,-7-63,1-1,0 0,0 0,0 0,1 0,-1 0,1 0,0 0,0-1,0 1,1 0,-1-1,1 0,0 0,0 0,5 5,-6-7,1-1,-1 1,0-1,0 1,0-1,0 0,0 0,0 0,1 0,-1 0,0 0,0-1,0 1,0-1,0 1,0-1,0 0,0 0,0 0,0 0,0 0,-1 0,1 0,0-1,-1 1,1-1,-1 1,1-1,-1 0,2-2,8-9,0-2,14-23,-19 30,46-79,-22 35,3 1,49-59,-79 106,0 0,0 1,1-1,-1 1,1 0,0 0,0 1,0-1,0 1,1 0,-1 0,1 0,-1 0,1 1,0 0,4-1,-5 2,1 0,-1 1,0-1,0 1,0 0,0 0,0 0,-1 1,1-1,0 1,0 0,-1 0,1 0,-1 1,0-1,0 1,0 0,0 0,3 4,8 11,-1 1,-1 0,0 1,-2 0,0 1,-1 0,8 33,-5-20,27 56,-33-79,0 0,1-1,1 0,-1 0,2 0,-1-1,1-1,20 16,20 5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3.5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72 1,'-2'22,"0"1,-2-1,-11 40,-2 14,2 36,-1 136,17 116,2-163,-2 58,-1-232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3.8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274 137,'0'-2,"0"0,0 0,-1 1,1-1,0 0,-1 0,0 1,1-1,-1 0,0 1,0-1,0 1,0-1,0 1,0-1,0 1,0 0,-1-1,1 1,-1 0,1 0,0 0,-1 0,0 0,1 0,-1 1,0-1,1 1,-1-1,0 1,0-1,1 1,-1 0,0 0,0 0,0 0,-3 0,-1 1,0-1,0 1,1-1,-1 2,0-1,0 1,1-1,-1 2,1-1,-9 5,7-1,-1 1,1 0,1 1,-1 0,1 0,0 0,1 0,0 1,0 0,-6 19,-2 11,-11 51,23-89,-16 99,4 1,4 0,6 125,3-188,1 0,2 0,1 0,19 72,-20-100,0 1,1-1,0 0,0 0,1-1,1 1,-1-1,1-1,1 1,0-1,0 0,1 0,-1-1,2 0,-1 0,1-1,0 0,0-1,1 0,-1 0,1-1,13 4,-11-6,-1-1,1 0,-1 0,1-1,0-1,-1 0,1 0,-1-2,1 1,-1-1,0-1,0 0,18-9,-11 4,-1-1,0-1,-1 0,0-1,-1 0,0-2,18-19,-13 7,-1-2,-1 0,-1 0,-2-2,-1 0,16-48,-10 11,-3-1,9-76,-21 106,-2 1,-2-1,-1 0,-2 1,-13-73,9 82,-1-1,-2 1,-1 1,-1 0,-1 0,-2 1,0 1,-23-30,31 48,0-1,-1 0,-1 1,1 1,-1-1,0 1,-1 0,-13-6,-19-6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4.4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2 163,'-2'147,"6"170,-4-310,1 0,-1 0,2 0,-1 0,0 0,1 0,1 0,-1-1,1 1,6 10,-9-17,1 0,-1 1,0-1,0 0,1 1,-1-1,0 0,1 0,-1 1,0-1,1 0,-1 0,0 0,1 1,-1-1,1 0,-1 0,0 0,1 0,-1 0,1 0,-1 0,0 0,1 0,-1 0,1 0,-1 0,0 0,1 0,-1 0,0-1,1 1,-1 0,1 0,-1 0,0 0,1-1,-1 1,0 0,0 0,1-1,-1 1,0 0,1-1,-1 1,0 0,0-1,0 1,1-1,7-21,0-16,-3 0,0 0,-3-1,-3-54,-1 46,3 0,10-70,-7 97,-1-6,2 0,1 0,2 1,17-43,-24 65,1 0,-1 0,1 1,0-1,0 0,0 1,0-1,0 1,0 0,1 0,-1 0,1 0,-1 0,1 1,4-3,-6 4,1-1,0 1,-1 0,1 0,0 0,0 0,-1 0,1 0,0 0,0 0,-1 1,1-1,0 1,-1-1,1 1,0 0,-1 0,1-1,-1 1,2 2,2 1,0 1,0 0,-1 0,0 0,0 1,0-1,-1 1,0 0,0 0,0 0,-1 0,2 9,2 16,-2 1,-1-1,-1 39,5 50,-6-107,2-1,-1 0,2 0,-1 0,2 0,-1 0,7 11,-10-21,0 0,1 0,-1 1,0-1,1 0,-1 0,1 0,-1 0,1-1,0 1,0 0,0-1,0 1,0-1,0 0,0 0,1 0,-1 0,0 0,1 0,-1 0,5 0,-4-2,0 1,0-1,0 0,-1 0,1 0,0 0,0 0,-1-1,1 1,-1-1,1 0,-1 1,0-1,0 0,0 0,2-3,8-10,-1-1,-1 0,-1 0,12-27,6-31,-23 57,2 1,0 0,1 0,16-29,-22 44,0 0,0-1,0 1,0 0,0 0,0-1,0 1,0 0,1 0,-1 0,0 1,0-1,1 0,-1 0,1 1,-1-1,3 0,-4 1,1 0,0 0,0 0,0 1,0-1,0 0,0 0,0 1,0-1,0 0,-1 1,1-1,0 1,0 0,0-1,-1 1,1-1,0 1,-1 0,1 0,0 0,4 7,-1 0,1 1,-2-1,6 18,0-3,-3-11,1 0,0-1,0 0,1 0,1-1,18 18,14 5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4.8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26,'0'-11,"0"-4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5.1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0 353,'0'11,"0"16,0 14,0 11,0 9,0 5,0 3,0 0,0-22,0-31,0-29,0-24,0-17,0 1</inkml:trace>
  <inkml:trace contextRef="#ctx0" brushRef="#br0" timeOffset="1">200 85,'-2'147,"6"170,-4-309,1-1,0 0,0 1,1-1,0 0,0 0,1 0,5 10,-7-16,-1 0,1 0,0-1,-1 1,1 0,0 0,0-1,-1 1,1 0,0-1,0 1,0-1,0 1,0-1,0 1,0-1,0 0,0 1,0-1,0 0,0 0,0 0,0 0,1 0,1-1,-1 1,1-1,-1-1,1 1,-1 0,0 0,0-1,0 1,1-1,-2 0,1 0,0 0,0 0,2-2,21-31,-1 0,30-62,-12 21,0 2,-13 21,2 0,3 2,49-57,-81 106,0-1,0 1,0 0,0 0,0 0,1 0,-1 0,1 0,-1 1,1-1,0 1,-1 0,1 0,0 0,0 0,0 0,0 1,0-1,0 1,0 0,0 0,0 0,6 1,-6 0,1 1,-1 0,0 0,0 0,1 0,-1 1,0-1,-1 1,1-1,0 1,-1 0,0 0,0 1,0-1,0 0,0 1,0-1,1 5,5 16,-1 0,-1 0,6 50,-10-52,1-1,1 0,1 0,1-1,0 0,18 37,-16-44,0-1,1 0,1 0,0-1,0 0,1-1,0 0,1-1,0 0,0-1,1 0,0-1,1 0,0-1,0-1,0 0,0-1,1 0,-1-1,1-1,0-1,0 0,0 0,0-2,23-3,29-9,-7-2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5.6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1,'10'1,"1"1,-1 1,0-1,0 2,0-1,0 2,0-1,12 8,8 4,-1-2,0 2,-1 1,-1 1,-1 1,0 2,-2 0,0 2,39 48,-40-39,-1 0,-2 2,-1 1,-1 0,-2 1,22 74,-27-66,-2 0,-1 1,-3 0,-1 1,-3-1,-1 1,-3-1,-1 0,-3 0,-1 0,-2-1,-3 0,-29 72,-67 92,93-183,-1-1,0 0,-2-1,-1 0,-38 32,8-25,10-18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6.0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64 0,'-3'1,"1"-1,0 1,-1 0,1 0,0 0,0 0,0 0,-1 0,1 1,0-1,1 0,-1 1,0 0,0 0,1-1,-1 1,1 0,-1 0,1 0,0 0,0 1,0-1,0 0,0 0,0 1,0 4,-4 10,2 0,-4 27,6-37,0 10,0 1,2 0,0 0,0 0,2 0,0-1,1 1,1-1,9 23,-2-12,2 0,1 0,1-2,30 40,-39-58,1 1,0-1,0 0,1-1,0 0,0 0,1-1,0 0,0-1,13 5,-6-4,0 0,1-2,0 0,0-1,32 1,-4-4,0-3,0-2,-1-1,54-16,169-64,-248 77,0 0,-1-2,-1 0,0-1,-1 0,32-31,-4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6.3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0 123,'12'0,"15"0,14-12,11-3,9 0,5 3,2 4,2 3,0-9,-1-2,0 2,-13 3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6.6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1,'0'11,"0"15,0 3</inkml:trace>
  <inkml:trace contextRef="#ctx0" brushRef="#br0" timeOffset="1">0 736,'0'11,"0"15,0 15,0 11,0 9,0 4,12-7,3-27,0-17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7.0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258 0,'-1'11,"-1"-1,0 1,-1-1,-1 0,1 0,-1 0,-1-1,-7 13,-4 8,3-1,-19 38,3 0,-33 116,39-98,-16 71,36-139,1 1,0 0,1-1,1 1,1 0,4 27,-4-39,0 0,1-1,-1 1,1 0,0-1,1 0,-1 1,1-1,0 0,0 0,1-1,-1 1,1-1,0 0,1 0,-1 0,0 0,1-1,0 1,0-1,0-1,0 1,1-1,-1 1,1-2,-1 1,1-1,0 1,0-2,-1 1,1-1,0 1,10-2,16-3,-1 0,0-2,0-2,58-22,-72 24,32-10,1 2,58-8,-49 14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7.3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274 1,'-11'0,"-4"11,-11 16,-12 13,0 24,7 12,9 4,-4 0,2-2,6-3,6-3,5-2,3-2,3-1,1-12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31.6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268 1,'-45'37,"32"-27,1 0,1 1,-11 12,10-9,2 1,0 0,1 1,1 0,0 1,1 0,1 0,0 0,-5 30,3 11,-2 99,0 0,10-150,-46 454,43-369,3-1,4 0,17 95,-15-154,32 167,-29-163,2 0,1-1,21 44,-9-37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32.0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30 1,'-1'0,"0"0,0 0,0 0,0 0,-1 0,1 1,0-1,0 0,0 0,0 1,0-1,0 1,0-1,0 1,0 0,0-1,1 1,-1 0,0-1,0 1,0 0,1 0,-1 0,0 0,1 0,-1 1,0 1,0 0,0 0,1 0,-1 0,1 0,0 0,0 0,0 0,1 6,1 3,1 0,0-1,0 1,7 12,16 29,2-2,2 0,2-2,44 51,-70-93,-1 0,2-1,-1 0,1 0,0 0,0 0,0-1,1-1,0 1,0-1,0-1,1 1,-1-1,1-1,0 0,15 3,-15-5,0-1,-1 0,1 0,-1 0,1-1,-1-1,0 1,1-1,-1-1,-1 1,1-1,0-1,-1 1,0-1,0-1,-1 1,12-12,-6 4,-1-1,0 0,-1 0,0-1,-1 0,-1-1,0 0,-1 0,5-22,-3 6,-2-1,-2 1,0-1,-1-34,-3 8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32.6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52,'12'0,"14"0,15-11,12-4,8 1,-6 2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32.9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0,'0'0</inkml:trace>
  <inkml:trace contextRef="#ctx0" brushRef="#br0" timeOffset="1">0 602,'0'0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33.4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1,'0'11,"0"15,0 14,0 13,0 7,0 6,0 3,0 0,0 1,12-11,15-17,14-15,0-23,5-13,6-5,-7 0</inkml:trace>
  <inkml:trace contextRef="#ctx0" brushRef="#br0" timeOffset="1">202 400,'-11'0,"-5"11,2 16,2 14,3 12,4 8,2 5,2 3,1 0,1 1,-1-1,1-12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2.85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41,'11'0,"4"-11,10-4,2 1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23.2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 1,'0'11,"-11"4,-4 11,1 12,14-1,6-17,4-12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58.0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0 190,'12'0,"14"0,14 0,12 0,9 0,5 0,3-11,0-5,1 2,0-9,-2-1,-11-7,-4 2,-23 5,-16 7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58.5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249 1,'0'394,"0"-385,0-2,0 0,0 0,0 0,1 0,2 8,-2-13,-1-1,0 0,1 0,-1 0,1 0,-1 0,1-1,-1 1,1 0,0 0,-1 0,1 0,0-1,0 1,0 0,-1 0,1-1,0 1,0-1,0 1,0-1,0 1,0-1,0 0,0 0,1 1,-1-1,0 0,0 0,0 0,0 0,0 0,0 0,0 0,0-1,0 1,0 0,0-1,2 0,9-4,1-1,-2 0,1-1,-1 0,0-1,19-17,23-16,-43 34,0 0,1 1,0 1,1 0,-1 0,1 1,0 1,0 0,0 0,18-1,-25 4,1 0,-1 0,0 1,0 0,0 0,0 0,0 0,0 1,0 0,-1 0,1 0,0 1,-1-1,0 1,1 0,-1 0,-1 1,1-1,0 1,-1 0,0 0,1 0,-2 0,1 1,0-1,-1 1,3 8,1 3,-2 1,1 0,-2-1,-1 1,0 1,-1-1,0 0,-2 0,0 0,-1 1,-1-1,0-1,-1 1,-1 0,-9 20,4-13,0-1,-2-1,-1 0,0 0,-1-1,-2-1,0-1,-1 0,-35 30,42-41,0-1,-1 0,1 0,-1-1,0-1,-1 0,0 0,1-1,-1-1,-1 0,1-1,-19 2,17-4,0 0,0-2,0 0,0 0,0-1,0-1,1 0,-1-1,1 0,-20-12,11 5,0-2,2 0,-1-1,2-1,-29-30,17 8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59.1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1,'4'0,"0"1,-1-1,1 1,-1 0,1 0,-1 1,0-1,0 1,1 0,-1 0,0 0,0 0,-1 0,1 1,0-1,2 4,36 48,-38-49,52 92,-22-36,-33-60,0-1,0 0,0 0,0 1,0-1,0 0,0 0,0 0,0 1,0-1,0 0,0 0,1 1,-1-1,0 0,0 0,0 0,0 1,0-1,1 0,-1 0,0 0,0 0,0 0,0 1,1-1,-1 0,0 0,0 0,0 0,1 0,-1 0,0 0,0 0,1 0,-1 1,0-1,0 0,0 0,1 0,-1 0,0-1,0 1,1 0,-1 0,0 0,0 0,1 0,0-15,-6-23,-5 6,6 22,0-1,1 0,1 0,-1 0,1 0,1 0,0 0,1-1,1-13,0 23,-1 1,1-1,-1 1,1 0,-1 0,1-1,0 1,-1 0,1 0,0 0,0 0,0 0,0 0,0 0,0 0,1 0,-1 0,0 1,0-1,0 0,1 1,-1-1,0 1,1-1,-1 1,1 0,-1 0,0-1,1 1,-1 0,1 0,-1 0,1 1,-1-1,2 1,51 15,-49-14,-5-1,18 6,0 0,0-1,24 4,-36-9,0 0,0 0,1-1,-1 0,0-1,0 1,1-1,-1 0,0-1,0 1,0-1,0 0,0-1,7-4,12-11,-19 13,-1 1,1 0,0 0,0 0,0 1,12-5,-17 8,1-1,0 1,-1 0,1 0,0 0,-1 0,1 0,0 1,-1-1,1 0,-1 1,1-1,-1 1,1 0,-1-1,1 1,-1 0,1 0,-1 0,0 0,1 0,-1 0,0 0,0 0,0 1,0-1,0 0,0 1,0-1,0 1,-1-1,1 1,-1-1,1 3,31 77,-14-44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59.48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 0,'-11'0,"-15"0,8 0,7 0</inkml:trace>
  <inkml:trace contextRef="#ctx0" brushRef="#br0" timeOffset="1">134 399,'0'12,"0"14,0 16,0 10,0 9,11-6,4-13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7:59.8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0,'0'12,"0"14,0 15,0 11,0 21,0 8,0 2,0 10,11 0,4-4,11 5,1-2,-4-5,5-6,-2-17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0.1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1 425,'3'0,"0"-1,0 0,-1 0,1 0,0 0,0-1,-1 1,1-1,-1 1,1-1,-1 0,0 0,0 0,1 0,-1-1,2-3,5-3,111-130,-109 125,-1-1,0-1,-1 0,-1 0,0 0,-1-1,-1 0,5-19,-11 31,1 0,0-1,-1 1,0 0,0 0,-1-1,1 1,-1 0,0 0,-4-9,5 13,-1 0,1-1,-1 1,0 0,1 0,-1 0,0 0,0 0,0 1,1-1,-1 0,0 0,0 0,0 1,-1-1,1 0,0 1,0-1,-2 0,1 1,0 0,0 0,0 0,0 1,0-1,0 0,0 1,0-1,0 1,0 0,0-1,0 1,1 0,-1 0,0 0,-2 2,-8 7,0 0,1 1,0 1,0-1,2 2,-1-1,1 2,-7 14,0 2,1 2,-18 55,29-75,0 0,1 1,1-1,0 1,1-1,0 26,2-34,-1 1,1-1,0 1,0-1,0 0,1 0,0 1,-1-1,2 0,-1 0,0 0,1-1,-1 1,1-1,0 1,0-1,1 0,-1 0,1 0,-1-1,1 1,8 3,38 11,2-9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0.5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229 0,'-5'0,"0"0,0 0,0 1,1 0,-1 0,0 0,0 0,1 1,-1 0,1 0,-1 0,1 0,0 1,0-1,0 1,0 0,1 0,-6 6,5-3,-1 0,2 0,-1 1,1-1,0 1,0-1,1 1,0 0,0 0,1 0,-1 0,1 8,1-4,-1 0,2-1,0 1,0-1,1 0,0 1,1-1,0 0,1 0,0 0,0-1,1 1,0-1,1 0,0-1,0 1,14 12,9 7,1-1,1-2,47 28,-25-17,-47-32,0 0,0 1,-1-1,0 1,1 0,-1 1,-1-1,1 1,-1 0,0 0,-1 0,1 1,-1-1,-1 1,1 0,-1 0,0 0,0 0,-1 0,0 0,0 0,-1 0,0 1,0-1,-1 0,0 0,0 0,-1 0,0 0,0 0,0 0,-1 0,0-1,-6 11,-1-3,-1 1,0-2,-1 1,0-2,-1 1,-1-2,0 0,0 0,-27 14,20-14,1-1,-2-1,1 0,-1-2,0 0,0-2,-24 3,-12-9,13-8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1.0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775 0,'-1'0,"0"0,0 0,0 0,-1 0,1 1,0-1,0 0,0 0,0 1,0-1,0 1,0-1,0 1,0-1,0 1,0 0,0-1,0 1,0 0,0 0,1-1,-1 1,0 0,1 0,-1 0,0 0,1 0,-1 0,1 0,0 0,-1 1,1-1,0 0,0 0,-1 0,1 0,0 0,0 0,0 1,1-1,-1 0,0 0,0 0,1 2,1 5,0-1,0 1,1-1,0 0,6 12,20 26,35 43,29 43,-71-91,-1 0,-1 1,-3 1,-1 1,14 64,-23-74,-2 0,-2-1,-1 2,-1-1,-2 0,-2 0,0 0,-11 41,-4-9,-3 0,-2-2,-3-1,-3-1,-3-1,-62 90,47-87,-3-2,-2-2,-2-2,-3-3,-88 64,113-95,0-1,-2-2,-51 22,71-36,1 0,-1-2,1 0,-1 0,0-1,-1-1,1 0,0-1,-1-1,1 0,0-1,-22-4,-6-10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1.4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278 1,'-11'0,"1"0,0 1,-1 1,1 0,0 0,0 1,0 0,0 0,0 1,1 1,0 0,0 0,0 0,1 1,-1 1,1-1,1 1,-1 1,1 0,1 0,-1 0,1 0,1 1,0 0,0 0,0 1,-2 11,-5 11,3 2,1-1,1 1,2 0,1 1,2 65,2-65,1 0,2-1,15 69,-15-92,0 0,1-1,1 0,-1 1,2-1,-1-1,1 1,1-1,0 0,0-1,0 1,1-1,1-1,-1 0,1 0,13 7,-9-7,1-1,0 0,0-2,0 1,1-2,-1 0,1 0,0-2,0 0,0 0,0-2,0 0,0 0,-1-1,1-1,-1-1,17-5,19-10,0-1,-2-3,64-40,137-89,-212 132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1.7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0,'11'12,"4"14,11 4,1 8,7 8,-2 9,4 5,-2 5,-9 2,4 1,-4 1,-5-1,-7 0,-6-23,-3-20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2.1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627 0,'-12'0,"-3"12,-11 2,-12 12,-12 12,-7 0,-7 5,-3 6,-2-5,11 1,5-6,10 0,2-5,7-9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4.12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395 1,'-1'6,"-1"1,0-1,0 1,0-1,-1 0,0 0,0 0,-4 6,-10 19,-10 32,1-7,3 1,2 1,3 0,-11 65,19-54,4-1,2 1,6 77,-1-135,0 0,1 0,0 0,0-1,1 1,1-1,0 1,0-1,1 0,0 0,1-1,10 14,-9-16,0 0,0 0,0-1,1-1,0 1,0-1,1 0,-1-1,1 0,0-1,0 1,0-2,1 1,16 1,-7-2,0-1,-1-1,1 0,0-2,-1 0,1-1,-1-1,0 0,32-14,-11 2,-1-3,-1-1,43-31,-66 42,-1-2,0 0,0 0,-1-1,14-18,-22 25,0 0,-1 0,1-1,-1 1,0-1,-1 1,0-1,1 0,-2 0,1 0,-1 0,0 0,0-1,0 1,-1 0,0 0,-2-9,1 11,0 1,-1-1,1 0,-1 1,0-1,0 1,-1 0,1-1,-1 1,1 0,-1 1,0-1,0 0,0 1,-1 0,1-1,0 1,-1 1,1-1,-1 0,0 1,0 0,0 0,1 0,-1 0,0 1,0-1,-5 1,-10-1,0 1,1 0,-1 1,-32 7,-32 14,2 3,0 4,-78 40,-21 8,116-51,7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4.9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468 0,'1'0,"0"0,0 0,0 0,0 0,0 0,1 1,-1-1,0 0,0 1,0-1,0 1,0-1,0 1,0-1,0 1,0-1,0 1,0 0,-1 0,1 0,0-1,0 1,-1 0,1 0,0 0,0 1,0 1,0 0,-1 0,1 0,-1-1,1 1,-1 0,0 0,0 0,0 0,-1 3,-1 6,-1 0,0 0,0-1,-7 14,-122 224,41-84,48-71,4 2,-45 171,73-228,-51 212,57-215,1-1,1 1,2 0,1 0,7 44,0-39,3 1,1-1,1 0,31 64,92 143,-114-212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5.2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0 196,'1'46,"1"-1,12 70,-9-92,1 1,2 0,0-1,1-1,1 1,19 29,-7-18,1-1,1-2,2 0,1-1,1-2,56 44,-79-68,0-1,-1 0,1 0,0 0,1-1,-1 0,0 0,1 0,-1 0,1-1,-1 0,1 0,0-1,0 1,-1-1,1-1,0 1,6-2,-6 0,1-1,-1 0,0 0,1 0,-1-1,-1 1,1-2,0 1,-1-1,0 1,0-1,-1-1,1 1,4-8,56-98,-16 25,45-76,57-82,-121 203,85-109,-99 133,-13 18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5.62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0,'12'0,"14"0,16 0,10 0,9 0,5 0,3 0,1 0,0 0,-1 12,-1 3,0 0,-1 8,1 0,-2-3,-10-6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5.9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336 0,'-12'11,"-15"15,-2 15,-8 11,2 9,-4 4,4 4,8 1,-2 0,4-1,5 0,8-1,4-12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6.2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98 1,'-14'40,"-12"50,12 17,4 0,5 151,5-240,1-1,1 1,0 0,1 0,1-1,8 25,-10-37,0 0,0 0,1 0,0 0,-1 0,1-1,1 0,-1 1,1-1,-1 0,1-1,1 1,-1-1,0 1,1-1,-1-1,1 1,0-1,0 1,0-1,0-1,1 1,-1-1,0 0,8 1,-3-3,0 1,-1-1,1 0,0-1,-1-1,1 1,-1-1,0-1,0 0,0 0,-1 0,1-1,-1-1,0 1,0-2,-1 1,0-1,0 0,10-14,-6 8,-2 0,0-1,0 0,-1-1,-1 0,-1 0,0 0,0-1,-2 0,5-32,-8 43,-1-1,0 0,0 0,0 0,-1 0,0 0,0 1,0-1,-1 0,0 1,0-1,0 1,-1 0,0-1,0 1,0 1,-1-1,1 0,-1 1,0 0,0-1,-1 2,1-1,-1 0,0 1,0 0,0 0,-1 1,1-1,0 1,-1 0,0 1,1-1,-1 1,0 0,0 1,0-1,0 1,1 0,-1 1,0-1,0 1,-10 3,-5 3,1 2,-1 0,1 1,1 1,0 1,0 1,2 1,-1 0,-25 28,2 5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6.7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796 59,'-5'-1,"-1"0,1 0,0-1,0 0,0 0,0 0,0 0,-8-7,-26-10,18 14,1 0,-1 2,0 0,-1 2,1 0,0 2,0 0,0 1,0 1,0 1,0 1,-36 13,13 0,1 3,0 0,2 3,-64 47,93-61,1 0,0 0,0 1,1 1,0-1,1 2,0-1,-12 25,19-34,0 1,1-1,-1 1,1-1,0 1,0-1,0 1,0 0,0-1,1 1,0 0,0 0,0-1,0 1,1 0,-1 0,1-1,0 1,0 0,0-1,1 1,-1-1,1 0,0 1,0-1,0 0,0 0,1 0,-1 0,1-1,0 1,-1-1,1 1,0-1,1 0,-1 0,0 0,1-1,-1 1,4 0,5 2,0-1,0 0,0-1,1 0,-1-1,0 0,1-1,-1-1,0 0,0 0,1-1,21-7,0-2,0-1,0-2,35-19,-28 10,-2-2,-1-1,51-44,-66 48,0 0,-2-1,-1-1,0-1,29-52,-32 43,-27 48,-8 24,5 24,3 0,2 0,0 86,-6 64,5-144,-35 397,43-405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7.1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343 87,'0'-6,"-1"1,1-1,-1 1,0-1,0 1,0-1,-1 1,0 0,0 0,-5-10,6 13,0 1,0 0,-1-1,1 1,0 0,-1 0,1 0,-1 0,1 0,-1 0,1 1,-1-1,0 0,1 1,-1-1,0 1,1-1,-1 1,0 0,0 0,1 0,-1 0,0 0,0 0,1 1,-1-1,0 0,0 1,1 0,-1-1,1 1,-1 0,0 0,1 0,0 0,-1 0,1 0,-1 0,0 2,-10 7,0 0,1 1,0 0,1 1,0 0,1 0,0 1,1 1,-10 23,-5 18,-19 66,34-98,-13 53,3 1,3 0,3 2,4-1,3 1,7 95,-1-155,1 0,1-1,1 0,1 0,0 0,1 0,17 32,-21-45,1 0,-1 0,2 0,-1 0,0-1,1 0,0 0,0 0,0 0,0 0,1-1,0 0,-1 0,1 0,0 0,0-1,1 0,-1 0,0 0,1-1,-1 0,1 0,0 0,-1-1,1 1,-1-2,1 1,0 0,9-3,1-2,-1-1,0 0,0-1,-1 0,0-1,0-1,-1 0,0-1,0 0,-1-1,-1-1,14-17,-1-1,-1-1,-2-1,-1-1,18-42,-17 24,-2-1,-3-2,-2 1,-2-2,-2 0,-3 0,-3 0,-1-1,-7-70,2 110,0-1,-1 1,0 0,-2 0,0 0,0 1,-2 0,1 0,-17-24,17 30,0 0,-1 1,0 0,-1 0,0 0,0 1,0 1,-1-1,0 2,0-1,-1 1,0 0,0 1,0 0,-16-4,-25-1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7.6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0,'6'8,"0"-1,-1 1,0 1,0-1,-1 1,0 0,0 0,-1 0,0 0,2 18,1 11,1 51,-5-68,0 363,-2-383,2 11,5-19,8-26,-11 25,145-396,-144 388,1 1,0 0,1 0,11-17,-16 29,0 0,1 0,-1 0,0 1,1-1,0 1,0 0,-1-1,1 1,0 1,5-3,-6 3,0 0,0 1,0 0,0-1,0 1,0 0,0 0,0 0,0 0,0 0,0 1,0-1,0 1,0-1,0 1,0 0,0 0,-1 0,1 0,0 0,2 2,3 2,-1 0,0 0,0 1,0 0,-1 0,0 1,0-1,-1 1,0 0,0 0,5 13,-1 4,-1 0,5 36,-8-35,15 45,-18-68,-1 0,1 0,-1 0,1 0,0 0,0-1,0 1,0 0,0-1,0 1,0 0,1-1,-1 0,1 1,-1-1,1 0,-1 0,1 0,3 2,-4-3,0 0,1 0,-1 0,0 0,1 0,-1 0,0-1,0 1,1-1,-1 1,0 0,0-1,0 0,1 1,-1-1,0 0,0 0,0 1,0-1,0 0,1-2,4-4,-1 0,0-1,0 0,-1 1,0-2,0 1,2-9,6-26,-8 25,1 1,0 0,1 1,1 0,1 0,17-29,-24 44,-1 0,1 0,0 0,-1 0,1 0,0 0,0 0,0 0,-1 1,1-1,0 0,0 0,0 1,0-1,0 0,1 1,-1-1,0 1,0 0,0-1,0 1,1 0,-1 0,0 0,0 0,1 0,-1 0,0 0,0 0,0 0,1 0,-1 1,0-1,0 0,0 1,0-1,0 1,0 0,1-1,-1 1,0 0,-1-1,1 1,0 0,0 0,0 0,0 0,0 1,3 4,0 1,-1-1,0 0,0 1,0 0,-1-1,2 11,1 4,-2 1,2 0,1 0,0 0,2-1,0 0,19 33,-1-19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8.0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26,'0'-11,"0"-4</inkml:trace>
  <inkml:trace contextRef="#ctx0" brushRef="#br0" timeOffset="1">1 294,'0'12,"0"14,0 16,0 10,11 9,5 5,-2 3,-2 0,-3 1,-4-1,9 0,2-13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8.3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61 1,'0'12,"0"14,0 15,-12 23,-2 12,-1 16,4 3,3 9,14-3,6 6,1-6,-1-8,-4-8,-2-8,9-16,2-8,-2-24,-4-17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8.70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1 280,'0'2,"0"0,0-1,0 1,1 0,-1-1,1 1,-1 0,1-1,0 1,0-1,-1 1,1-1,0 1,0-1,1 0,-1 1,0-1,0 0,1 0,-1 0,0 0,1 0,-1 0,1 0,-1-1,1 1,0 0,-1-1,1 1,0-1,-1 0,1 0,0 1,1-1,3 0,0 1,1-1,-1-1,0 1,0-1,0 0,0 0,8-3,8-7,43-25,-33 17,-24 15,0-1,-1 0,0-1,0 0,0 0,-1 0,1-1,-2 0,1 0,-1-1,0 1,-1-1,0 0,0 0,0-1,-1 1,0-1,-1 0,0 0,-1 0,0 0,0 0,0 0,-1 0,-1 0,-1-10,2 17,0 1,-1-1,1 1,0-1,-1 1,1 0,-1-1,1 1,-1 0,0-1,0 1,1 0,-1 0,0 0,0 0,0 0,0 0,0 0,-1 0,1 0,0 0,0 0,-1 1,1-1,-2 0,1 1,0 0,0 0,0 0,0 0,0 0,-1 1,1-1,0 1,0 0,0-1,0 1,0 0,1 0,-1 0,-2 2,-5 4,0 0,1 0,0 1,0 0,-10 14,-3 9,1 1,2 1,-26 65,37-81,1 0,1 1,1 0,0 0,1 1,1-1,1 0,1 1,3 33,-1-42,0 0,1 0,0-1,1 0,0 1,0-2,1 1,1 0,-1-1,1 0,0 0,1 0,8 7,-4-6,1 0,0 0,0-2,1 1,-1-1,2-1,-1-1,24 7,-21-7,1-1,0-1,0-1,0 0,0-1,0-1,0-1,0 0,0-1,0-1,0 0,-1-2,1 0,-1 0,0-2,17-9,12-16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9.0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155 87,'-1'-6,"1"0,0 1,-1-1,0 0,-1 0,1 1,-1-1,0 0,-1 1,-3-7,5 11,1 0,-1-1,0 1,0 0,0 0,-1 0,1 0,0 0,0 0,-1 0,1 0,0 1,-1-1,1 0,-1 1,1-1,0 1,-1 0,0-1,1 1,-1 0,1 0,-1 0,1 0,-1 0,1 0,-1 0,1 1,-1-1,1 1,-1-1,1 1,-1-1,1 1,0 0,-1 0,1 0,0-1,0 1,0 0,-1 1,1-1,-1 2,-2 1,0-1,1 1,-1-1,1 1,0 0,0 1,1-1,-1 0,1 1,0-1,0 1,1 0,-1-1,-1 10,3-5,-1-1,1 1,0-1,1 0,0 1,0-1,1 0,3 10,7 11,0 0,2 0,30 44,-35-58,20 30,-7-11,0 1,24 59,-41-84,-2 0,1 0,-1 1,-1-1,0 1,0 0,-1-1,-1 1,0 0,0 0,-1 0,0-1,-1 1,-5 17,5-23,1-1,-1 0,-1 1,1-1,0 0,-1 0,0 0,0-1,0 1,0-1,-1 0,0 1,1-2,-1 1,0 0,0-1,0 0,-1 0,1 0,-1 0,1-1,-1 1,1-1,-1 0,-5 0,0-1,0 1,0-2,0 1,0-2,0 1,0-1,1-1,-1 0,1 0,0-1,-10-4,-24-19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09.3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0,'0'11,"0"15,0 3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10.0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1,'11'0,"16"0,13 0,13 0,-15 0,-14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17.55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0,'6'8,"0"-1,-1 1,0-1,0 1,-1 1,0-1,-1 1,1-1,-2 1,1 0,1 11,1 19,2 49,-5-66,32 215,-19-158,4 85,-16 186,-4-234,0-59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18.9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471 0,'-12'1,"-1"1,0 0,0 1,1 0,0 1,-1 0,1 1,1 0,-1 1,1 0,0 1,0 0,1 1,0 0,0 1,1 0,0 0,-9 14,-2 4,1 0,1 1,1 0,2 2,1 0,-10 34,-8 40,5 1,4 1,5 1,5 1,5 1,8 161,1-236,2-1,2 0,1 0,1 0,2-1,1 0,25 55,-29-76,0 0,1 0,0-1,0 0,1 0,1 0,-1-1,1 0,1-1,0 0,0-1,1 0,0 0,0-1,0-1,1 0,-1 0,1-1,1-1,-1 0,0 0,1-1,17 0,-13-2,1-1,-1 0,0-1,1-1,-1-1,0 0,-1-1,1-1,20-11,-15 5,0-1,0-1,-2-1,0 0,34-35,-25 17,-2-1,0-1,-3-2,-1 0,-1-1,-2-2,16-46,-22 48,-2-1,-2 0,8-56,-16 78,0 0,-2 1,0-1,0 0,-2 0,0 0,-1 0,0 1,-2-1,-10-26,11 36,0 1,-1-1,0 1,0 0,0 0,0 1,-1-1,0 1,-1 0,1 1,-1 0,1 0,-1 0,-1 1,1 0,0 0,-1 1,1 0,-13-2,-5 0,1 2,-1 0,1 1,-49 6,65-4,0 0,1 0,-1 1,0 0,1 1,0 0,-1 0,1 0,0 1,1 0,-13 9,-12 19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19.2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465 41,'0'-2,"-1"0,1 0,-1 0,1 0,-1 0,0 1,0-1,0 0,0 0,0 1,0-1,0 0,0 1,-1-1,1 1,-1 0,1-1,-1 1,1 0,-1 0,0 0,1 0,-1 0,0 0,0 1,0-1,0 1,0-1,0 1,0 0,0-1,0 1,0 0,0 0,-2 1,-8-1,0 0,1 1,0 0,-21 6,21-3,-1 1,1 0,0 1,0 1,0-1,1 2,0 0,1 0,-1 0,2 1,-1 1,1-1,-13 22,-4 10,1 1,-22 55,29-56,2 1,2 0,1 2,2-1,3 1,-4 62,10-77,1-1,1 1,1-1,2 0,1 0,1 0,1 0,1-1,2 0,1-1,15 28,-19-43,1 0,0 0,0 0,1-1,0-1,1 1,0-2,0 1,1-1,0-1,1 0,0-1,0 0,0 0,0-1,24 5,-26-8,0 0,1-1,-1 0,0-1,1 0,-1-1,0 0,1-1,-1 0,0 0,0-1,0 0,-1-1,1 0,-1-1,0 1,0-2,0 0,-1 0,0 0,14-15,-10 8,-2-1,0 0,-1-1,0 0,-1 0,-1 0,-1-1,0-1,-1 1,0-1,-2 1,3-20,0-30,-2-118,-5 151,0-48,-14-100,10 152,-1 1,-1 0,-1 0,-1 0,-2 1,-27-49,0 16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19.7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0,'1'17,"1"-1,1 1,1-1,0 1,9 21,11 46,20 216,-31-225,-6-29,2-1,28 86,-34-125,0 0,0 0,0-1,1 1,-1-1,9 9,-11-13,0 0,-1 0,1 0,0 0,0-1,0 1,0 0,0-1,0 1,0-1,0 1,0-1,0 1,0-1,0 0,0 1,0-1,0 0,1 0,-1 0,0 0,0 0,0 0,0 0,1 0,-1-1,0 1,0 0,0-1,0 1,0-1,0 1,0-1,0 1,0-1,0 0,0 1,0-1,-1 0,1 0,0 0,0 0,-1 0,2-1,4-10,0 0,-1 0,-1 0,0 0,0-1,-1 1,-1-1,1-14,5-17,11-75,-13 73,2 0,19-63,-25 105,-1 0,1 0,0 1,0-1,0 0,0 1,0-1,6-4,-8 7,1 1,-1 0,0-1,1 1,-1 0,0 0,1-1,-1 1,1 0,-1 0,1 0,-1 0,0-1,1 1,-1 0,1 0,-1 0,1 0,-1 0,1 0,-1 0,1 0,-1 1,1-1,-1 0,0 0,1 0,0 1,10 20,-5 4,-2 0,-1 1,-1 0,-2 28,0-27,1 0,1 0,7 37,-8-62,-1 0,0 0,1 0,-1 0,1-1,-1 1,1 0,0 0,0-1,0 1,0 0,0-1,0 1,0-1,1 0,-1 1,0-1,1 0,-1 0,1 1,-1-1,4 1,-3-2,0 0,0 0,0 0,0 0,0 0,0-1,0 1,0-1,0 1,0-1,-1 0,1 0,0 0,0 0,-1 0,1 0,-1 0,2-2,10-9,-1-1,-1 0,19-27,-27 36,133-210,-109 182,-26 32,-1 0,1-1,-1 1,1 0,-1 0,1-1,-1 1,1 0,0 0,-1 0,1 0,-1-1,1 1,-1 0,1 0,0 0,-1 0,1 0,-1 1,1-1,0 0,-1 0,1 0,0 1,0 0,0 0,0 0,0 0,-1 0,1 0,0 0,-1 0,1 0,0 0,-1 0,0 0,1 0,-1 0,0 0,1 2,2 19,0-1,-1 1,-1 23,-2-23,2 1,7 39,5-14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20.1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134 0,'-11'0,"-15"0,-4 11,4 16,6 2</inkml:trace>
  <inkml:trace contextRef="#ctx0" brushRef="#br0" timeOffset="1">0 399,'0'12,"0"14,12 16,3 10,0 9,8-6,0-24,-3-18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20.47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0,'0'577,"1"-619,2 1,1-1,14-55,-11 71,0 1,2 0,0 0,2 0,1 2,20-32,-30 52,-1 1,1-1,0 1,-1 0,1-1,1 1,-1 0,0 0,0 0,1 0,-1 1,1-1,0 1,-1-1,1 1,0 0,0 0,0 0,4 0,-5 1,1 0,0 1,-1-1,1 1,-1 0,1 0,-1 0,1 0,-1 0,0 0,0 1,1-1,-1 1,0-1,0 1,0 0,2 3,6 8,0 1,-1 1,-1-1,0 1,7 20,134 319,-125-294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20.8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1,'0'11,"0"15,0 15,11 12,4 19,-1 9,-3 2,-3 10,-3 0,-2-4,-2-6,-1-6,0-5,-1-2,1-3,-1-23,1-31,-1-18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21.1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1,'2'0,"1"1,-1-1,1 1,-1 0,0 0,0 0,0 0,1 1,-1-1,0 0,-1 1,1 0,0-1,0 1,-1 0,1 0,-1 0,1 0,-1 0,0 0,0 0,0 1,0-1,0 0,0 1,0 4,4 10,-2 0,4 27,-6-37,7 112,-7 135,-3-160,7-46,-5-48,0 1,0-1,0 1,1-1,-1 1,0-1,0 1,1-1,-1 1,0-1,1 1,-1-1,1 0,-1 1,0-1,1 0,-1 1,1-1,-1 0,1 0,-1 1,1-1,-1 0,1 0,-1 0,2 1,-1-2,1 1,-1 0,1-1,-1 1,1-1,-1 0,0 1,1-1,-1 0,0 0,0 0,1 0,-1 0,2-2,11-13,0 0,18-27,-26 31,2 1,0 0,0 0,1 0,0 2,1-1,0 1,1 0,0 1,14-8,-22 15,-1-1,1 1,-1 1,1-1,0 0,-1 1,1-1,0 1,0 0,-1 0,1 0,0 0,0 0,0 1,-1-1,1 1,0 0,-1 0,1 0,4 2,0 2,-1 0,0 0,0 0,-1 1,9 11,-8-10,1 0,-1 0,1 0,9 6,3-2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21.75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2298 111,'3'1,"-1"-1,0 1,1 0,-1 0,0 0,1 0,-1 0,0 0,0 1,0-1,0 1,0-1,-1 1,1 0,0 0,-1 0,1 0,-1 0,0 0,0 0,1 0,-2 0,1 1,0-1,0 0,0 5,4 10,-1 1,2 26,-5-37,4 123,-6-98,2 0,1-1,12 61,-14-90,0 0,1 0,-1 0,1 0,0-1,0 1,-1 0,1 0,0 0,1-1,-1 1,0 0,0-1,1 1,-1-1,1 0,2 3,-3-4,0 0,1 1,-1-1,0 0,0 0,0 0,0 0,0 0,0-1,0 1,0 0,0 0,0-1,0 1,0-1,0 1,0-1,0 1,0-1,0 1,0-1,0 0,0-1,6-4,-1-1,-1 0,1 0,-1-1,-1 1,6-13,49-120,17-37,-65 156,1 0,1 1,0 0,2 1,30-31,-37 43,0 0,0 0,1 1,0 0,16-8,-22 12,0 1,1 0,-1 0,1 0,0 0,-1 0,1 1,0-1,-1 1,1 0,0 0,0 0,-1 1,1-1,0 1,-1 0,1 0,-1 0,6 3,19 18</inkml:trace>
  <inkml:trace contextRef="#ctx0" brushRef="#br0" timeOffset="1">27 313,'-11'-11,"-5"-5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22.0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1,'0'11,"0"16,11 2,4 9,11-3,1 5,-4-6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22.7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673 184,'0'-8,"0"1,-1 0,1-1,-2 1,1 0,-1-1,0 1,0 0,-1 0,0 1,0-1,-1 1,1-1,-2 1,1 0,-1 0,1 1,-1 0,-1-1,1 2,-1-1,-9-5,6 5,-1 0,0 1,0 0,0 1,0 0,0 1,-1 0,1 0,-1 1,0 1,1 0,-1 0,0 1,1 0,-12 3,1 2,0 1,1 0,0 1,0 2,1 0,0 1,1 0,0 2,1 0,1 1,0 1,0 0,2 1,0 1,-16 25,14-18,1 0,2 1,0 1,2 0,1 0,1 1,1 0,1 1,2 0,1 0,-1 36,4-58,1 0,1 0,-1 0,1 0,0 0,0 0,1 0,0-1,0 1,0 0,0-1,1 0,0 1,0-1,1-1,-1 1,1 0,0-1,0 1,1-1,6 5,-2-4,0-1,0 1,0-2,0 1,1-1,-1-1,1 1,0-2,0 1,-1-1,1-1,15-1,3 0,-1-2,1-1,-1-1,0-2,0 0,-1-2,0-1,-1-1,0-1,0-1,-2-1,0-1,0-1,-1-1,-1-2,-1 0,-1 0,0-2,-2-1,0 0,-2-1,0 0,-2-1,20-48,4-39,-29 98,-5 23,-3 32,0-35,-5 209,3 292,6-454,3-1,1 0,3 0,2-1,3-1,27 63,-40-106,1 1,0-1,1 0,10 13,-13-18,0-1,1 0,-1 0,0 1,1-2,-1 1,1 0,0-1,0 1,-1-1,1 0,0 1,0-1,0-1,0 1,0 0,6-1,21-2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23.0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211 118,'-5'1,"0"-1,1 1,-1 0,0 1,0-1,1 1,-1 0,1 0,-1 1,1-1,0 1,-8 6,1 0,0 1,-18 23,17-16,1 0,1 1,1 0,0 1,1 0,1 0,1 1,1 0,1 0,0 0,-1 26,3-17,2 0,0 0,2 0,1-1,1 1,2 0,12 37,-12-50,0-1,1-1,0 0,1 0,1 0,1-1,-1 0,2-1,0 0,18 16,-24-24,0 0,0-1,0 0,0 1,1-1,-1-1,1 1,0-1,0 0,0-1,0 1,0-1,0 0,0-1,0 1,1-1,-1-1,0 1,0-1,0 0,0 0,0-1,0 0,0 0,0 0,0-1,-1 1,0-1,9-7,-3 1,0-1,0 0,-1-1,0 0,-1 0,0-1,-1 0,-1-1,0 0,0 0,-1-1,5-18,-1-1,-2-2,0 1,4-71,-7 17,-11-149,5 225,-1 1,-1-1,0 1,0-1,-1 1,0 0,-1 0,0 1,-1-1,0 1,-15-18,18 25,0 0,0-1,-1 1,1 1,-1-1,0 0,1 1,-1 0,0 0,0 0,-1 0,1 1,0 0,0-1,-1 2,1-1,-1 0,1 1,-1 0,1 0,-1 0,1 1,0-1,-1 1,1 0,-1 0,1 1,0-1,0 1,0 0,0 0,0 0,-6 6,-23 17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23.6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1,'2'45,"3"0,1 0,14 47,0 5,-8-49,-12-48,0 1,0 0,1-1,-1 1,0 0,0-1,0 1,1 0,-1-1,0 1,0-1,1 1,-1-1,1 1,-1-1,0 1,1-1,-1 1,1-1,-1 1,1-1,0 0,-1 1,1-1,-1 0,1 1,0-1,-1 0,1 0,-1 0,1 0,0 0,-1 1,1-1,0 0,-1 0,1-1,0 1,-1 0,1 0,0 0,-1 0,1 0,0-1,-1 1,1 0,-1-1,1 1,-1 0,1-1,-1 1,1-1,-1 1,1-1,-1 1,1-1,-1 1,0-1,1 1,-1-1,0 1,1-1,-1 0,0 0,6-10,-1 0,0 0,-1 0,-1 0,0-1,0 1,-1-1,1-15,-2 16,0 0,0 1,1 0,1-1,0 1,0 0,1 0,0 0,0 1,1-1,10-12,-11 18,0 1,0 0,1 0,0 0,-1 0,1 1,0 0,0 0,0 0,0 1,1-1,-1 1,0 1,1-1,-1 1,0 0,1 0,6 1,-4-1,-1 1,0-2,1 1,-1-1,0 0,0 0,0-1,0 0,0 0,8-5,-4 0,0 1,-1 0,1 0,0 1,14-5,-22 9,1 1,0-1,-1 0,1 1,-1 0,1 0,0 0,-1 0,1 1,0-1,-1 1,1 0,-1 0,1 0,-1 0,0 1,1 0,4 3,4 4,0 1,-1 1,0 0,-1 1,12 16,-15-17,1-1,0-1,0 1,1-1,0-1,1 0,0 0,15 9,0-8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23.9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0,'11'0,"4"12,-1 2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24.28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1 602,'0'11,"0"16,0 13,11 13,4 8,11 5,1 2,7-9,-3-27,-5-19</inkml:trace>
  <inkml:trace contextRef="#ctx0" brushRef="#br0" timeOffset="1">135 1,'0'11,"0"15,0 15,0 23,11 11,4 6,-1 10,9 2,1-3,-5 5,7-2,-2-5,-4-7,-6-5,-6-16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24.6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146 321,'34'-30,"-27"25,0 0,-1 0,0-1,0 0,0 0,-1-1,0 1,6-11,-6 7,0-1,-1 0,0 1,-1-1,0-1,-1 1,0 0,0-1,-1-13,-1 21,0-1,0 1,-1-1,1 1,-1 0,0-1,-1 1,1 0,-1 0,1 0,-1 0,-1 0,1 0,0 0,-1 1,0-1,0 1,0 0,0 0,0 0,-1 0,1 0,-1 1,0-1,0 1,-4-2,4 3,0 0,-1 0,1 0,0 1,0 0,-1-1,1 2,0-1,0 0,-1 1,1 0,0 0,0 0,0 0,0 1,0-1,0 1,0 0,0 0,1 1,-1-1,1 1,0 0,-5 4,0 2,0-1,0 1,1 0,0 1,0-1,1 1,1 1,-5 10,2 3,1 0,1 1,1 0,-3 31,7-40,0-1,1 0,0 1,2-1,0 0,0 1,1-1,7 17,-7-26,1 0,-1 1,2-2,-1 1,1 0,0-1,0 0,0 0,1 0,-1-1,1 0,1 0,-1 0,0-1,1 0,0 0,-1-1,1 1,0-1,0-1,1 0,9 1,4 0,1 0,0-2,-1-1,1 0,0-2,25-6,14-8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24.9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319 1,'-8'0,"-9"0,0 0,0 1,-28 6,42-6,0-1,1 1,-1-1,0 1,0 0,1 0,-1 1,1-1,-1 0,1 1,-1 0,1-1,0 1,0 0,0 0,0 0,0 0,0 1,0-1,1 1,-1-1,1 1,0-1,0 1,0 0,0-1,0 1,1 0,-1 3,1-3,0 1,1 0,0 0,0-1,0 1,0-1,0 1,1-1,0 1,-1-1,1 0,1 0,2 4,35 37,-39-43,67 57,-45-40,-1 1,0 1,26 32,-43-46,-1 0,0 1,0-1,0 1,0 0,-1 0,0 0,-1 1,0-1,0 0,0 1,-1 0,0-1,-1 1,0 0,0 0,-2 12,-2-5,0 0,-1 0,-1-1,-1 1,0-1,0-1,-1 1,-1-1,0-1,-1 0,-1 0,0-1,0 0,-23 16,12-11,0 0,-1-2,-1-1,0-1,-1-2,0 0,-47 12,11-11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29.5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1184 84,'0'-2,"-1"0,1 0,-1 0,0 0,1 0,-1 0,0 0,0 0,0 0,0 0,-1 1,1-1,0 0,-1 1,1-1,-1 1,0 0,1-1,-1 1,0 0,0 0,0 0,0 0,0 0,0 1,-2-2,-66-15,47 13,-63-17,86 22,1-1,-1 1,1-1,-1 0,1 1,-1-1,0 1,1-1,-1 1,0-1,0 1,1-1,-1 1,0-1,0 1,0-1,0 1,0-1,1 1,-1 0,0-1,0 1,0-1,-1 1,1-1,0 1,0 0,0-1,0 1,0-1,-1 1,1-1,0 1,0-1,-1 1,1-1,0 1,-1-1,1 0,-1 1,1-1,0 1,-1-1,1 0,-1 1,1-1,-1 0,1 0,-1 0,0 1,1-1,-1 0,1 0,-1 0,1 0,-1 0,1 0,-1 0,0 0,1 0,-1 0,1 0,-1 0,1 0,-1 0,1-1,-1 1,1 0,-2-1,34 39,-30-36,147 128,-39-38,-7 9,-4 4,110 151,125 262,-302-462,-3 2,-3 0,-2 2,-3 0,-2 2,-3 0,-3 1,-3 0,3 76,-10 12,-29 249,-55 148,31-240,-8 111,-90 508,116-800,-5-1,-6-2,-5-3,-6-1,-5-3,-142 212,63-129,-133 187,-200 292,277-394,137-195,4 3,-58 143,109-230,-1-1,1 1,-1-1,0 0,-1 0,1 0,-1 0,0 0,0-1,-9 8,-5-4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30.1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14,'0'0,"0"-1,0 1,0-1,0 1,0-1,0 1,0-1,0 1,0-1,0 1,0-1,0 1,0-1,0 1,0-1,0 1,1 0,-1-1,0 1,0-1,0 1,1-1,-1 1,0 0,1-1,-1 1,0 0,1-1,-1 1,1 0,-1 0,1-1,12 10,10 28,-15-11,-2 0,0 1,-1-1,1 44,-6 115,-2-98,2-76,0 69,-3 1,-23 140,15-175,4-18,1-1,-3 51,9-77,-1 0,1 0,0 0,0 0,0 0,0 0,0 0,1 0,-1 1,0-1,0 0,1 0,-1 0,1 0,-1 0,1 0,-1 0,1 0,-1 0,1-1,1 2,-1-1,0-1,0 0,-1 0,1 1,0-1,0 0,0 0,0 0,0 0,-1 0,1-1,0 1,0 0,0 0,0 0,-1-1,1 1,0 0,0-1,1 0,39-34,-39 34,47-40,1 2,2 2,1 3,70-33,61-30,360-131,-496 213,-29 15,-19 10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31.33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1,'0'11,"0"15,0 15,12 0,3 5,0 5,8 6,12-7,0-1,5 3,7 4,7-7,-5-13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31.6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745 1,'-11'0,"-15"0,-14 11,-13 15,-7 4,-6 7,-3 10,-1 7,0 18,12 7,5 2,-1-1,9-3,13-3,11-3,9-3,7-12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32.7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1,'0'3,"-12"122,-11 18,5 0,3 251,15-378,0-1,1 1,1-1,7 30,-7-40,0-1,0 1,0 0,0-1,1 1,-1-1,1 0,1 1,-1-2,0 1,1 0,0-1,0 1,0-1,0 0,0 0,1-1,8 4,4 0,-1-1,1-1,0 0,-1-2,2 0,-1-1,0 0,0-1,0-1,0-1,17-4,-9 1,-1-1,0-1,-1-2,0 0,0-1,42-27,-57 31,0 0,0-1,-1 1,0-2,0 1,-1-1,0 0,0-1,0 1,6-17,-10 21,0 0,-1 0,1 0,-1 0,0 0,0-1,0 1,-1 0,1-1,-1 1,0 0,-1-1,1 1,-1 0,0-1,0 1,0 0,0 0,-1 0,1 0,-1 0,0 0,-1 0,1 1,-1-1,-4-5,-4 0,-1 0,0 0,0 1,-1 1,0 0,0 1,0 0,-26-6,-1 1,-77-9,89 16,-1 2,0 0,0 3,0 0,-36 6,5 8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33.0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29 73,'-11'0,"-4"11,12 4,18-12,18-6,14-4,11 1,7-11,4-2,1 1,0 5,0 4,-1 3,-1 4,0 1,-23 1,-20 1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33.3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277 0,'-30'35,"2"0,1 2,1 1,3 1,1 1,2 1,2 1,1 1,3 0,1 1,-8 55,13-44,2 1,3 0,2 0,8 57,-7-106,2-1,-1 1,0-1,1 1,0-1,1 0,0 0,0 0,0 0,0-1,1 1,0-1,0 0,0 0,1 0,0 0,0-1,0 0,0 0,1 0,0-1,0 0,-1 0,2 0,-1-1,0 0,0 0,13 2,14 1,1-2,-1-1,1-1,51-6,-35 2,155-4,-147 6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33.7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392 1,'0'11,"-11"5,-4 21,-10 16,-1 11,-8 16,2 7,-5 11,5 12,-5-2,4-8,8 3,8-6,-4-19,1-12,5-5,4-14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39.3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68,'0'-11,"0"-16,0-2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40.3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1,'0'11,"0"16,0 13,0 13,0 8,12 5,3 2,11 2,1 0,-5 0,-5-13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40.77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203 47,'0'-2,"0"1,0-1,-1 0,1 1,0-1,0 1,-1-1,1 0,-1 1,0-1,1 1,-1 0,0-1,0 1,0-1,0 1,0 0,0 0,0 0,0 0,-1 0,1 0,0 0,-1 0,1 0,-1 0,1 1,-1-1,1 1,-1-1,1 1,-1-1,0 1,-2 0,1 0,-1-1,1 1,0 1,-1-1,1 0,0 1,0 0,-1 0,1 0,0 0,0 0,0 1,0-1,0 1,0 0,-3 3,-5 7,1 0,0 1,1 0,0 0,1 1,1 0,0 1,1 0,1 0,0 0,-4 29,4-17,1 1,2-1,1 0,1 1,1-1,6 33,-4-43,1 1,1-1,0 0,1 0,1-1,0 0,1 0,1-1,18 24,-21-31,1-1,0 0,0 0,1-1,0 1,0-2,0 1,1-1,-1-1,1 0,1 0,-1 0,0-1,1-1,0 0,-1 0,1 0,18-1,-11-1,0-1,0-1,0-1,0 0,0-1,0-1,-1-1,0 0,0-1,-1 0,29-19,-35 19,0 1,-1-1,0 0,0-1,-1 0,0 0,0-1,-1 0,0 0,0 0,-1-1,0 0,-1 0,0 0,-1 0,0-1,-1 1,0-1,1-21,-3 18,0-1,-1 1,-1 0,-1 0,0 0,0 1,-2-1,0 1,0-1,-1 2,-1-1,-8-12,4 9,-1 1,-1 0,-1 0,0 2,-1 0,0 0,-1 1,-19-11,-138-77,128 76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41.3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247 182,'0'-3,"1"0,0 0,0 1,-1-1,2 0,-1 0,0 1,0-1,1 1,0-1,-1 1,1 0,0 0,0 0,0-1,0 2,1-1,1-2,47-27,-8 12,0 2,84-20,-94 28,-28 7,71-15,-70 16,-1 1,1-1,-1 1,0 0,1 0,-1 1,1 0,-1-1,0 2,0-1,9 4,-13-5,-1 1,0-1,1 0,-1 0,0 1,1-1,-1 0,0 1,1-1,-1 0,0 1,0-1,1 1,-1-1,0 0,0 1,0-1,0 1,0-1,0 1,0-1,1 0,-1 1,0-1,0 1,-1-1,1 1,0-1,0 0,0 1,0-1,0 1,0-1,-1 1,1-1,0 0,0 1,0-1,-1 0,1 1,-13 14,13-15,-19 14,0-1,-1-1,0-1,-1-1,0-1,-40 12,49-17,-38 11,-78 13,91-22,0 1,1 2,0 2,-68 29,96-35,1-1,0 1,0 0,0 1,1 0,-1 0,1 0,1 1,-1-1,1 1,0 1,-4 9,7-13,0 1,0-1,1 0,0 1,-1-1,2 1,-1-1,1 1,-1 0,1-1,0 1,1-1,-1 1,1 0,0-1,0 1,0-1,1 0,0 1,0-1,0 0,0 0,0 0,1 0,4 4,2 2,0-1,1 0,0-1,1 0,0-1,0 0,0-1,15 6,105 35,-107-40,49 12,0-3,126 9,-123-16,-61-8,0 1,0 1,-1 1,1 0,-1 1,0 0,0 1,20 13,-30-17,-1 0,0 1,0-1,0 1,-1-1,1 1,0 0,-1 0,0 0,0 0,0 1,0-1,0 0,-1 1,1 0,-1-1,0 1,0 0,-1-1,1 1,-1 0,1 0,-1 0,-1 0,1-1,0 1,-1 0,0 0,0-1,0 1,0 0,0-1,-1 1,0-1,0 1,0-1,-4 5,-3 6,-2-1,0 0,0-1,-1 0,-1 0,0-2,0 1,-1-2,0 0,-25 11,-3-1,0-2,-76 20,74-25,-188 40,173-45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41.9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131 61,'-4'0,"-1"0,0 0,1 0,-1 0,1 1,-1 0,1 0,-1 0,1 1,0-1,-1 1,1 0,0 0,0 1,1-1,-1 1,0 0,1 0,-1 0,1 0,0 0,0 1,0 0,1-1,-1 1,1 0,0 0,0 1,1-1,-3 8,-1 5,1-1,1 0,0 1,1 0,1 0,0-1,2 1,0 0,1 0,0 0,1-1,1 0,1 1,0-1,1-1,1 1,13 22,-19-36,0-1,1 1,-1 0,0-1,0 1,1-1,-1 0,0 1,1-1,0 0,-1 0,1 0,0 0,-1 0,1 0,3 0,-4-1,0 0,0 0,0 0,0 0,0 0,0 0,0-1,0 1,0 0,0-1,0 1,0-1,-1 1,1-1,0 1,0-1,0 0,-1 1,1-1,0 0,-1 0,2-1,1-4,1 0,-1-1,-1 1,1-1,-1 0,-1 0,3-12,46-247,-47 257,-1 0,2 0,-1 0,1 1,0-1,1 1,0 0,1 0,-1 1,1 0,14-13,-16 17,0 0,0 0,0 0,1 1,-1-1,1 1,0 0,0 1,0-1,-1 1,1 0,0 0,1 1,-1-1,0 1,0 0,0 0,0 1,0 0,0 0,0 0,0 0,6 3,5 4,0 0,-1 0,14 11,42 23,-65-40,-1 0,1 0,0 0,0-1,0 0,0 0,0 0,0-1,1 0,-1 0,8-2,-1-1,0-1,0 0,20-10,-24 10,1 0,0 0,0 1,0 0,15-2,-21 5,0 0,1 0,-1 0,0 1,0-1,0 1,0 0,0 0,0 1,0-1,0 1,-1 0,1 0,0 0,-1 1,0-1,6 6,20 24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42.3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 26,'-11'-11,"-4"-4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42.6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1 471,'0'11,"0"15,0 14,11 13,4 7,11 6,0 3,8-11,-2-3,-7-23,-7-16</inkml:trace>
  <inkml:trace contextRef="#ctx0" brushRef="#br0" timeOffset="1">200 1,'0'11,"0"16,0 14,0 12,0 8,0 5,0 2,12 2,3 0,11-1,1-1,7 0,-2 0,5-1,-4 0,4-12,-5-26,-7-18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42.9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0 443,'5'-1,"1"-1,-1 1,0-1,0-1,0 1,0-1,-1 0,1 0,-1 0,0 0,0-1,8-8,0 1,20-18,0-1,30-38,-50 52,0 0,-1-1,0-1,-2 1,0-2,11-33,-18 47,-1-1,0 1,0-1,0 1,-1-1,0 0,0 0,0 1,-1-1,0 0,-2-8,3 12,-1 1,0-1,0 0,0 0,1 1,-1-1,-1 0,1 1,0-1,0 1,-1 0,1-1,0 1,-1 0,1 0,-1 0,0 0,1 0,-1 0,0 0,0 1,1-1,-1 1,0-1,0 1,0-1,0 1,0 0,0 0,0 0,0 0,1 1,-1-1,0 0,0 1,-3 0,-2 2,0 0,0 1,0-1,0 1,1 0,-1 1,1 0,0 0,1 0,-1 1,1 0,0 0,0 0,1 0,0 1,-4 8,-2 4,0 1,2 1,0-1,-7 35,10-30,0 0,1 0,2 1,0 0,2 0,5 45,-4-62,1 0,0-1,1 1,-1 0,2-1,-1 1,1-1,1 0,-1 0,1-1,1 1,0-1,0-1,0 1,0-1,1 0,0 0,1-1,-1 1,1-2,0 1,12 4,-5-4,-1 0,1-1,0 0,1-1,-1-1,0-1,1 0,-1-1,1 0,-1-1,1-1,27-7,-17 1,0-1,0-2,-1 0,0-2,-1 0,30-22,-8 1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43.3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266 1,'-11'1,"-1"0,1 0,-1 1,1 1,0 0,0 1,0 0,0 1,0 0,1 0,0 1,0 0,1 1,0 0,0 1,0 0,1 0,1 1,-1 0,-7 12,8-11,1-1,1 1,0 1,0-1,1 0,0 1,0 0,2 0,-1 0,1 0,1 1,0-1,1 1,0-1,0 0,1 1,1-1,0 0,1 0,6 18,-6-22,1-1,-1 1,1-1,1 0,-1 0,1-1,0 0,1 1,-1-2,1 1,0-1,0 1,0-2,9 5,12 4,0-1,40 10,-40-14,48 21,-65-22,0 0,0 0,0 1,-1 0,0 1,-1 0,1 0,-2 1,1 0,-1 1,0-1,8 18,-12-21,-1-1,1 1,-1-1,-1 1,1 0,-1 0,0 0,0 0,0 0,-1 0,0 0,0 0,-1 0,0 0,0 0,0 0,-1 0,0 0,0-1,0 1,-1 0,1-1,-2 0,1 0,-8 10,3-9,1 1,-2-1,1 0,-1-1,0 0,0 0,0-1,-1 0,0-1,1 0,-1 0,0-1,-1-1,-10 1,-34 4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23.5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409 0,'-4'55,"-21"93,-92 301,-47 196,129-475,8 1,7 2,8 0,8 1,31 309,-13-397,4 0,4-1,3-2,4 0,4-2,3-2,74 121,-72-133,-8-12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23.88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0 466,'0'3,"1"-1,-1 1,1-1,0 1,0-1,0 0,0 1,0-1,0 0,0 0,1 0,-1 0,1 0,0 0,-1 0,1 0,2 1,41 28,-32-23,245 131,-60-37,-174-86,-1 0,22 20,27 20,-71-55,0-1,0 1,0 0,0-1,0 1,0-1,0 1,0-1,0 1,1-1,-1 0,0 1,0-1,0 0,0 0,0 0,1 0,-1 0,0 0,0 0,0 0,0-1,1 1,-1 0,0-1,0 1,0-1,0 1,0-1,0 1,0-1,0 0,0 0,0 1,0-1,-1 0,1 0,0 0,-1 0,1 0,0 0,-1 0,1 0,-1 0,1 0,-1 0,0-2,4-8,-1-1,0 0,-1 0,0-12,1 2,60-341,-45 271,-5 0,3-107,-16 142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24.25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0 228,'11'-12,"16"-3,13-11,13-1,8 5,5-6,2 1,2 6,0-4,-12 1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24.5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42 1,'-12'0,"-3"11,0 5</inkml:trace>
  <inkml:trace contextRef="#ctx0" brushRef="#br0" timeOffset="1">375 1003,'0'12,"0"14,0 15,11 0,4-18,-1-13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25.0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0 165,'1'-5,"-1"0,1 0,0 0,1 0,-1 0,1 1,0-1,0 0,0 1,1 0,0-1,5-6,1 0,1 0,1 1,11-10,-15 15,0-1,0 2,1-1,-1 1,1 0,0 0,0 1,0 0,10-2,-15 5,0-1,0 1,0 0,0-1,1 2,-1-1,0 0,0 1,0-1,0 1,0 0,0 0,0 0,0 0,0 0,-1 1,1 0,0-1,-1 1,1 0,-1 0,0 0,0 1,1-1,-1 0,-1 1,1-1,2 6,3 6,-1 1,-1 0,-1 0,0 0,-1 0,0 1,-1-1,-1 18,0 11,-9 72,-6-51,10-52,1 0,0 0,1 0,-1 26,3-35,0 0,1 1,0-1,-1 0,2 0,-1 0,0 0,1 0,0 0,0 0,0-1,0 1,1-1,0 1,-1-1,1 0,0 0,0 0,7 4,5 2,0 0,0-2,1 1,0-2,32 8,-30-9,1 1,-1 1,-1 0,19 11,-30-15,0 2,-1-1,1 0,-1 1,0 0,0 1,0-1,-1 1,0 0,0 0,-1 0,1 0,-1 0,-1 1,3 7,0 5,0 1,-2-1,0 1,-2 0,0 0,-1 0,-1 0,-1 0,0-1,-2 1,0 0,-1-1,-1 0,-1 0,-1-1,-15 27,8-19,-1-1,-1 0,-1-1,-2-1,0-1,-2 0,0-2,-1-1,-1 0,-35 19,19-16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25.7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611 1,'-4'0,"0"1,0 0,1 0,-1 0,0 0,1 1,-1-1,1 1,-1 0,1 0,0 1,0-1,0 0,0 1,0 0,-2 3,-5 5,1 1,1-1,-8 14,-161 306,58-93,-18 41,121-237,2 2,2 0,2 0,2 1,-4 58,10 227,3-270,1-24,1 1,1-1,3 1,0-2,3 1,1-1,1 0,2-1,1-1,2 0,33 47,-28-48,-2 0,31 67,-33-47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26.0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0 288,'0'10,"1"0,1 0,-1 0,1-1,1 1,0-1,0 0,1 0,0 0,1 0,0 0,0-1,1 0,0 0,0-1,11 11,11 6,0-1,1-1,37 20,-29-19,506 303,-502-299,-34-21,1 0,0-1,-1 0,1-1,1 0,-1 0,1-1,0 1,-1-2,18 4,-23-7,-1 1,1 0,-1-1,0 0,1 1,-1-1,0 0,0 0,0 0,1-1,-1 1,0 0,-1-1,1 1,0-1,0 0,-1 1,1-1,0 0,-1 0,0 0,0 0,1-1,-1 1,-1 0,1 0,0-1,0 1,-1 0,1-5,2-9,0 0,-2-1,1-21,-2 29,1-99,-1 27,17-129,21-79,-33 262,2 1,10-29,-2 13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26.3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0,'11'0,"15"12,14 2,13 12,7 1,6 7,3-2,1 5,-1 7,1-3,-1 1,-1-5,-1 2,-11 6,-4-5,-11-9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26.6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 0,'0'12,"0"14,0 15,0 11,0 9,0 16,0 7,0 0,0-3,0-3,0-5,0-2,0-2,-11-13,-4-16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27.0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0 421,'1'-28,"1"0,1 0,2-1,0 2,15-41,-14 50,1 1,0 0,1 1,1-1,1 2,0-1,1 1,1 1,16-16,-24 26,-1 0,1 1,1 0,-1 0,0 0,1 0,-1 1,1 0,0 0,0 0,0 0,0 1,0 0,0 0,0 0,0 0,0 1,1 0,-1 0,8 2,-9-1,1 1,-1 0,0 0,0 0,0 1,0-1,0 1,-1 0,1 0,-1 0,0 0,0 1,0 0,0-1,0 1,-1 0,0 0,0 0,0 1,0-1,-1 0,1 1,0 5,6 37,-1 1,-3 1,-2-1,-4 56,1-49,-3 34,-22 133,-36 83,40-205,16-76,1-1,2 1,0 0,1-1,3 37,-1-56,1 1,0 0,0-1,0 1,1-1,0 1,0-1,0 1,0-1,0 0,1 0,0 0,0-1,4 5,-3-5,0 0,0 0,1-1,-1 0,1 0,-1 0,1 0,0-1,-1 0,1 0,0 0,0-1,0 1,0-1,0 0,8-2,16-1,0-2,0-1,-1-2,37-14,109-54,-139 60,115-57,-88 45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14.9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1 332,'0'1,"0"0,0 0,0 0,0 1,0-1,0 0,0 0,0 0,1 0,-1 0,0 0,1 0,-1 0,0 0,1 0,0 0,-1 0,1 0,0 0,-1 0,1 0,0 0,0-1,0 1,-1 0,1-1,0 1,2 0,-1 0,0-1,1 0,-1 0,0 0,0 0,1 0,-1 0,0-1,0 1,1-1,-1 1,0-1,2-1,7-3,0 0,0-1,-1-1,11-8,14-15,53-63,-62 63,2 0,46-36,-63 57,0 1,1 1,0 0,1 1,-1 0,1 1,0 0,1 1,-1 0,1 2,14-3,-23 5,0-1,1 1,-1 0,0 0,0 1,0 0,0-1,0 2,0-1,-1 0,1 1,0 0,0 0,-1 1,0-1,1 1,-1 0,4 3,-3 0,0 0,0 0,-1 0,0 0,0 0,0 1,-1 0,0 0,-1 0,1 0,1 8,0 12,0 0,-1 0,-2 1,-1-1,-5 45,0-44,-1 0,-11 32,17-59,-1 0,0 0,1 1,0-1,-1 0,1 1,0-1,0 0,0 1,-1-1,2 0,-1 1,0-1,0 0,0 1,0-1,1 0,-1 1,1-1,-1 0,1 0,0 1,-1-1,1 0,0 0,0 0,-1 0,1 0,0 0,0 0,0 0,1 0,-1-1,0 1,0 0,0-1,3 2,4 0,1 0,-1-1,1 0,-1 0,13-1,27 5,-42-3,-1 1,1-1,-1 1,0 1,0-1,0 1,0-1,-1 1,0 1,1-1,-2 1,1-1,0 1,-1 0,0 0,0 1,0-1,-1 1,0-1,0 1,0 0,-1 0,0 0,0 0,0 12,0-2,-2 1,0-1,0 1,-1-1,-2 1,1-1,-2 0,-7 19,1-10,0-1,-2 0,0-1,-2 0,0-1,-1-1,-2-1,0 0,-21 17,23-24,-1 0,-1-2,1 0,-2-1,0 0,0-2,0 0,-1-2,0 0,-1-1,1-1,-24 2,31-4,1-2,-1 1,0-2,1 1,-1-2,1 0,-1 0,1-1,0 0,0-1,0-1,0 0,1-1,0 0,0 0,1-1,-1-1,2 0,-1 0,1-1,0 0,1 0,0-1,0 0,1-1,1 1,0-1,0-1,-8-22,10 22,1-1,0 1,0-1,1 0,1 0,0 0,1 1,2-21,8-27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15.5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233 242,'7'-2,"0"0,0 0,1-1,-2 0,1 0,0-1,10-7,6-2,394-182,-417 195,0 0,0-1,0 1,1 0,-1 0,0-1,0 1,0 0,1 0,-1 0,0-1,0 1,1 0,-1 0,0 0,1 0,-1 0,0 0,0-1,1 1,-1 0,0 0,1 0,-1 0,0 0,1 0,-1 0,0 0,0 0,1 0,-1 1,0-1,1 0,-1 0,0 0,0 0,1 0,-1 0,0 1,0-1,1 0,-1 0,0 1,-10 12,-27 20,-193 107,71-48,148-85,-239 163,245-166,-1 1,1 0,0 0,0 0,0 1,1-1,-1 1,-5 11,10-16,-1 1,1-1,-1 0,1 1,0-1,0 1,-1-1,1 1,0-1,0 1,0-1,0 0,1 1,-1-1,0 1,1-1,-1 0,1 1,0 1,0-2,1 1,-1 0,1 0,0 0,0-1,0 1,0-1,0 0,0 1,0-1,0 0,0 0,1 0,-1 0,3 0,31 6,0-1,0-2,0-2,0-1,53-5,-10 1,442-3,-504 6,0 0,0 1,0 1,24 5,-36-5,0-1,0 1,-1 0,1 0,-1 1,1-1,-1 1,0 0,0 0,0 0,0 1,-1-1,1 1,-1 0,0 0,0 0,-1 1,1-1,3 9,-3-4,1 1,-1 0,-1 0,0 0,0 1,-1-1,0 0,-1 1,0-1,-1 1,0-1,-1 0,-2 12,-1-8,0 1,-1-1,-1 0,0 0,-1-1,0 0,-1 0,-12 13,-1-3,0-1,-2 0,-1-2,0-1,-2-1,0-1,-1-2,-32 14,25-17,0-1,-1-1,0-2,-1-2,0-2,0 0,0-3,0-1,0-2,-65-11,38-3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16.1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0 154,'2'1,"0"-1,0 0,0 1,0 0,-1-1,1 1,0 0,0 0,-1 0,1 0,0 0,-1 0,1 0,-1 1,0-1,1 1,-1-1,0 1,0-1,1 2,21 41,-16-29,14 36,-2 1,23 99,-26-89,12 49,-24-103,-1-11,1-23,-1-40,-7-95,6-166,-2 319,1 0,1 1,0-1,0 0,0 1,4-9,-5 14,0 1,-1-1,1 1,0-1,0 1,0 0,0-1,0 1,0 0,0 0,0 0,1 0,-1 0,0 0,1 0,-1 0,0 0,1 1,-1-1,1 0,0 1,-1 0,1-1,-1 1,1 0,0 0,-1 0,1 0,-1 0,1 0,0 0,-1 0,1 1,-1-1,1 1,2 0,5 4,-1 1,1 0,-1 0,0 0,-1 1,0 0,0 1,0 0,-1 0,6 10,-2-5,-1-1,1 0,1-1,12 11,-19-19,0 0,0 0,1-1,-1 1,1-1,-1 0,1 0,0-1,0 1,0-1,0 0,0-1,0 1,0-1,0 0,9-1,-3-1,1-1,0-1,-1 0,0 0,0-1,16-9,-16 7,1 1,0 1,0 0,18-5,-26 9,1 0,0 1,0-1,-1 1,1 0,0 1,-1-1,1 1,0 0,-1 0,1 0,0 1,-1 0,0-1,1 2,4 2,-2 0,1 0,-1 1,0 0,0 0,-1 1,0 0,0 0,-1 0,1 0,-2 1,1 0,-1 0,3 10,9 26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16.4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27,'0'-11,"0"-5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16.8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0 402,'11'12,"4"14,11 15,0 12,-4 7,6-5,-2-2,6 2,-2 4,-7-21,-7-16</inkml:trace>
  <inkml:trace contextRef="#ctx0" brushRef="#br0" timeOffset="1">266 0,'-12'0,"-3"12,1 14,3 16,3 10,3 9,13-6,6-1,12 1,1 3,8 3,-3 3,5-10,-3-3,-8 1,-9 4,-6-20,-6-15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17.1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0 253,'1'-2,"-1"-1,0 1,1 0,0-1,-1 1,1 0,0-1,0 1,0 0,1 0,-1 0,0 0,1 0,0 0,-1 0,4-2,36-26,-23 18,6-5,3-3,33-29,-54 44,-1 0,0 0,0-1,-1 0,0 0,1 0,-2 0,1 0,-1-1,0 0,4-13,-26 71,18-48,-6 30,2 0,1 0,0 41,4-65,1 1,0 0,1-1,0 0,0 1,1-1,4 9,-5-14,0 1,1-1,-1 0,1 0,0 0,0 0,0-1,1 0,-1 1,1-1,0 0,0 0,0-1,8 4,-7-4,1 0,-1-1,0 1,1-2,-1 1,1 0,-1-1,1 0,0-1,-1 1,1-1,-1 0,1 0,-1-1,0 1,0-1,1-1,-1 1,5-4,3-1,-1-1,0-1,0 0,-1 0,19-23,-1-3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17.5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192 1,'-15'0,"1"0,0 1,-1 0,1 1,-19 5,29-5,-1 0,0 0,1 1,-1-1,1 1,0 0,-1 0,2 0,-1 1,0-1,1 1,-1 0,1 0,0 0,0 1,1-1,-1 1,-1 6,1-6,1 0,0 0,0 0,1 0,-1 1,1-1,1 1,-1-1,1 1,-1-1,2 1,-1-1,1 1,-1-1,2 1,-1-1,0 0,1 1,0-1,3 5,-1-5,0 0,0 1,0-2,1 1,0 0,0-1,0 0,0 0,1-1,-1 1,1-1,0-1,0 1,0-1,1 0,12 3,8-1,1-1,37-1,-34-2,-1 2,49 8,-72-8,1-1,-2 1,1 1,0-1,0 1,-1 0,1 1,-1 0,0 0,0 0,-1 0,1 1,-1 0,0 0,8 11,-9-9,-1-1,0 1,0 0,-1-1,0 1,0 1,-1-1,0 0,0 0,0 0,-1 1,0-1,0 0,-1 0,0 1,-1-1,1 0,-1 0,-1 0,1 0,-7 11,-6 12,-2-1,-1-1,-29 36,37-51,9-12,-14 21,-1-1,-2-1,0 0,0-1,-36 27,8-19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19.7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66 256,'-4'-1,"-1"0,1-1,-1 1,1-1,0 0,0 0,0 0,0-1,0 0,0 1,1-1,-1 0,1-1,0 1,-3-5,6 8,0 0,0-1,-1 1,1-1,0 1,0-1,0 1,0-1,0 1,0-1,0 1,1-1,-1 1,0-1,0 1,0 0,0-1,1 1,-1-1,0 1,0 0,1-1,-1 1,0-1,1 1,-1 0,0-1,1 1,-1 0,0 0,1-1,0 1,16-10,0 1,1 0,0 1,1 2,-1 0,37-7,14-6,11-6,205-59,-272 80,0 2,0 0,0 0,1 1,-1 1,16 1,-25-1,0 1,0 0,1 0,-1 0,0 0,-1 1,1 0,0-1,0 1,-1 1,1-1,-1 1,0-1,0 1,0 0,0 0,0 0,0 0,-1 1,0-1,0 1,0 0,0-1,2 6,2 9,-1 0,-1 1,0 0,-2 0,2 25,-7 105,1-82,-10 685,17-638,-4-103,1-1,0 1,1 0,0-1,1 0,0 0,10 19,-13-27,0 0,-1 0,1-1,0 1,0 0,1-1,-1 1,0 0,1-1,-1 1,1-1,-1 0,1 1,-1-1,1 0,0 0,0 0,0 0,0-1,-1 1,1 0,0-1,0 1,0-1,0 0,0 0,1 1,-1-1,0-1,0 1,2-1,18-13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20.12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82 554,'-11'0,"-15"-11,-4-16,15-14,22 0,21-4,16-6,14 5,6 0,6 7,1-1,0 7,-1-3,0 4,-14-2,-15 3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20.4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140 7,'-2'0,"-1"1,0-1,0 1,0 0,1 0,-1 0,1 1,-1-1,1 1,-1-1,1 1,0 0,0 0,-1 0,1 0,1 0,-1 0,-1 3,-28 46,30-51,-9 22,0 1,2 0,1 1,0 0,2 0,-5 48,6 152,5-165,-1-40,0 1,2-1,1 1,0-1,1 0,9 26,-9-37,-1 0,1 0,0-1,1 1,0-1,0 0,1-1,-1 1,1-1,1 0,-1-1,1 1,0-1,0-1,1 1,0-1,8 3,-2-1,1-1,0 0,0-1,1-1,-1 0,1-1,-1-1,1 0,0-1,0-1,-1-1,1 0,0 0,-1-2,0 0,0-1,0 0,-1-1,1-1,-1 0,-1-1,0-1,0 0,0-1,-1 0,-1-1,0 0,13-17,-10 11,-2-1,0 0,-1-1,-1-1,-1 0,0 0,-2-1,0 1,-2-2,0 1,-1-1,1-30,-4 34,0 0,-2-1,0 1,-1 0,-1 0,0 0,-2 0,0 0,-1 1,0 0,-2 0,0 1,-1 0,0 0,-15-17,11 18,-1 1,0 0,-1 1,0 1,-1 0,-1 1,0 1,0 0,-1 1,0 2,-1-1,-29-6,-11 2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20.9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70 103,'-1'-1,"1"0,-1 0,0 0,1 1,-1-1,0 0,1 1,-1-1,0 0,0 1,0-1,0 1,0-1,0 1,0-1,0 1,0 0,0 0,0-1,0 1,0 0,0 0,0 0,0 0,0 0,0 0,0 0,0 1,0-1,0 0,0 0,0 1,0-1,0 1,0-1,1 1,-1-1,0 1,0 0,0-1,1 1,-1 0,0 0,0-1,1 1,-1 0,1 0,-1 0,1 0,-1 0,1 0,0 0,-1 0,1 2,-4 7,1 0,0 1,1 0,-1 11,-2 19,0 78,5-106,1 0,1 1,0-1,0 0,1 0,1 0,0 0,1-1,11 20,-15-30,0 0,0 1,0-1,0 0,0-1,1 1,-1 0,1 0,0-1,-1 1,1 0,0-1,0 0,0 1,0-1,0 0,0 0,0 0,0 0,0-1,1 1,-1 0,0-1,0 0,1 0,-1 1,0-1,1 0,-1-1,0 1,1 0,-1-1,0 1,0-1,0 0,1 0,-1 0,0 0,2-1,2-3,0 1,-1-1,0 0,0 0,-1-1,1 1,-1-1,0 0,-1 0,1 0,4-13,4-20,-2-1,8-54,-14 62,2 0,1 0,2 1,19-48,-27 77,0-1,1 1,-1-1,1 1,-1-1,1 1,0 0,0 0,0 0,4-3,-5 5,0-1,0 1,0-1,0 1,0-1,0 1,0 0,0 0,0-1,0 1,1 0,-1 0,0 0,0 0,0 0,0 1,0-1,2 1,2 1,0 1,-1-1,0 1,0 1,0-1,0 0,0 1,-1 0,6 6,-4-3,0-1,0-1,1 1,0-1,0 0,0 0,1 0,0-1,0 0,0-1,0 1,0-2,1 1,8 2,-9-5,-1 1,1-1,0 0,-1-1,1 1,0-1,-1-1,1 1,-1-1,1 0,-1-1,0 1,0-1,0 0,0-1,-1 0,7-5,22-19,-22 18,-1 0,1 1,1 1,21-12,-30 18,0 0,0 1,0 0,0 0,0 0,0 0,1 1,-1-1,0 1,0 0,1 1,-1-1,0 1,0-1,1 1,-1 1,0-1,0 0,0 1,-1 0,5 2,2 4,0-1,0 2,-1-1,15 19,-15-18,21 26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21.2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 1,'-12'0,"9"0,3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21.5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1 736,'0'11,"11"15,5 15,-2 12,-2 7,-3 6,7 3,2 0,8-11,12-26,0-31,-8-15</inkml:trace>
  <inkml:trace contextRef="#ctx0" brushRef="#br0" timeOffset="1">268 1,'-11'11,"-4"15,1 15,3 23,3 11,14 5,6 12,1 1,10-3,1 5,8-2,-2-5,-6-7,4-17,-2-8,6-24,-3-30,-7-15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21.9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0 389,'1'-5,"0"-1,0 0,0 0,1 0,0 1,0-1,4-7,4-14,31-78,-30 80,0 0,-2-1,0 0,-2-1,5-36,-13 52,-4 11,-5 14,2 5,1 0,1 0,0 1,2 0,-4 38,1 110,7-123,0-33,-1-1,0 0,1 0,0 0,1-1,0 1,1 0,0-1,0 1,2-1,-1 1,10 18,2-14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22.2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 12,'-21'-12,"14"13,11 11,13 11,0 0,26 24,-25-29,-2 0,0 1,26 42,-33-42,0 0,-1 1,-1 0,-1 1,-1-1,0 1,-2 0,0 0,-2 1,0-1,-1 0,-1 1,-2-1,0 0,-1 0,0 0,-2-1,-11 26,15-40,1-1,-2 0,1 0,0 0,-1-1,0 1,0-1,-1 1,1-1,-1 0,0 0,0-1,0 1,0-1,-1 0,1 0,-1 0,0-1,0 1,0-1,0-1,-9 3,-17-5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22.9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23 27,'0'-1,"0"0,0-1,-1 1,1 0,0-1,-1 1,1 0,-1 0,1 0,-1 0,0 0,1-1,-1 1,0 0,0 0,0 1,0-1,0 0,0 0,0 0,0 1,0-1,-1 0,-4 0,18 9,23 7,1-1,0-1,1-2,0-2,1-1,57 4,241-5,-232-9,-42 1,57 0,-106 2,0 1,-1-1,1 2,-1 0,1 0,20 10,-29-11,0 1,0-1,0 1,-1 0,1 0,-1 0,1 0,-1 1,0-1,0 1,-1 0,1 0,-1 0,0 0,0 0,0 0,0 1,-1-1,0 1,0-1,0 1,0 0,-1-1,0 1,0 0,0-1,0 1,-3 8,-2 13,-1-1,-1 0,-2 0,-12 26,6-15,-180 517,144-380,-35 226,69-262,6 0,6 149,5-269,1 1,0-1,2 0,-1 0,7 19,4-13,-13-23,0 1,1-1,-1 1,0-1,1 0,-1 1,1-1,-1 0,0 0,1 1,-1-1,1 0,-1 0,1 0,-1 1,1-1,0 0,-1 0,1 0,-1 0,1 0,-1 0,1 0,-1 0,1 0,-1 0,1-1,-1 1,1 0,-1 0,1 0,-1-1,1 1,-1 0,1 0,-1-1,0 1,1-1,12-16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23.2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0 740,'0'-11,"12"-15,25-15,19 0,22-4,20-7,6-5,7 8,9-1,5-2,4-4,4 7,-10 1,-15 9,-13-1,-13-4,-19 4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23.6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474 127,'-11'1,"-1"0,0 1,1 0,0 1,-1 0,1 1,0 1,1-1,-1 2,1-1,0 1,0 1,1 0,0 0,0 1,1 0,0 1,0 0,-11 16,-6 12,2 1,2 1,-31 78,22-42,5 2,2 1,4 1,3 1,4 0,4 0,3 1,3 1,11 97,-6-154,1 1,1-1,2-1,0 1,1-1,2-1,0 1,1-2,21 31,-23-40,2 0,0 0,0-1,1-1,0 0,1 0,0-1,1-1,0 0,1-1,-1-1,1 0,1-1,0 0,21 4,-20-7,1 0,-1-1,1-1,-1 0,1-1,0-2,-1 1,1-2,-1 0,0-1,0-1,0-1,-1 0,0-1,0-1,18-11,-14 4,0 0,0-1,-2 0,0-2,-1 0,0-1,-2-1,0 0,-2-2,21-40,-18 25,-2 0,-1-1,-3 0,0-1,-3 0,-1-1,-2 1,-2-1,-4-65,-11-19,-49-210,48 267,6 30,-13-60,-56-165,72 247,-1 1,-1 1,0-1,-1 1,-14-18,-6 1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24.0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1,'0'80,"-1"68,28 238,0-152,-14-99,-10-114,0 0,1 0,1 0,9 24,-1-27,-13-18,1 0,-1 0,0 0,1 0,-1 0,0 0,1 0,-1 0,1 0,-1 0,0-1,1 1,-1 0,0 0,1 0,-1 0,0-1,1 1,-1 0,0 0,0-1,1 1,-1 0,0 0,0-1,1 1,-1 0,0-1,0 1,0 0,1-1,11-39,-11 36,26-139,-6 0,-7-2,-5-217,-11 466,3 166,0-258,1 0,0 0,0 0,1-1,0 1,1-1,11 22,-13-30,0 0,0 0,0 1,0-2,1 1,-1 0,1 0,0-1,0 1,0-1,0 0,0 0,0 0,1-1,-1 1,1-1,-1 1,1-1,-1 0,1-1,0 1,0-1,-1 1,1-1,0 0,0 0,-1-1,1 1,5-2,3-2,0-1,0 0,0 0,-1-1,1-1,-2 0,1 0,-1-1,0-1,13-14,15-17,34-50,-56 69,25-37,-31 42,1 0,0 1,1 0,0 1,1 0,1 1,17-13,-30 25,0 1,0-1,0 0,-1 1,1-1,0 1,0-1,0 1,0-1,0 1,0 0,0-1,0 1,0 0,0 0,1 0,-1 0,0 0,0 0,0 0,0 0,0 0,0 0,0 1,0-1,2 1,-2 0,-1 0,1 1,0-1,0 0,0 1,-1-1,1 0,-1 1,1-1,-1 1,0-1,1 1,-1-1,0 1,0-1,0 3,-1 13,-1-1,-6 31,5-33,-10 57,2-1,4 1,3 72,4-135,1 0,0 0,1 0,-1 0,2 0,2 8,-4-14,-1-1,1 1,0-1,-1 1,1-1,0 0,0 1,0-1,0 0,0 1,0-1,1 0,-1 0,0 0,0 0,1 0,-1 0,1-1,-1 1,1 0,-1-1,1 1,-1-1,1 0,0 1,-1-1,1 0,-1 0,1 0,0 0,-1 0,1 0,0-1,-1 1,1 0,-1-1,3 0,32-22,-1-11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24.47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7 441,'0'683,"0"-621,2-1,3 0,3 0,3-1,26 87,-37-146,22 47,-21-47,-1 0,0 0,1-1,-1 1,0 0,1-1,-1 1,1 0,-1-1,1 1,-1-1,1 1,0-1,-1 1,1-1,0 1,-1-1,1 0,0 1,-1-1,1 0,0 1,0-1,-1 0,1 0,0 0,0 0,0 0,-1 0,1 0,0 0,0 0,-1 0,1 0,0-1,0 1,-1 0,1 0,0-1,0 1,-1 0,1-1,0 1,-1-1,1 1,-1-1,1 1,-1-1,1 0,-1 1,1-1,-1 0,1 1,-1-1,0 0,1 0,9-17,-1-1,-1 0,-1 0,0 0,-1-1,-2 0,4-23,8-151,-14 169,4-731,-9 454,2 288,1-2,0 0,1 0,0 0,6-24,-6 37,-1 1,1-1,0 0,0 1,0-1,0 0,1 1,-1 0,1-1,-1 1,1 0,0 0,0 0,0 0,0 0,0 0,0 0,0 1,1-1,-1 1,1 0,-1 0,1 0,0 0,-1 0,1 0,0 1,-1-1,1 1,0 0,0 0,4 0,-2 1,0 0,0 0,0 0,0 1,0 0,-1 0,1 0,0 1,-1 0,0 0,0 0,1 0,-2 0,7 7,5 7,-1 0,12 20,-18-25,9 15,-1 2,-1 0,-2 1,-1 0,-1 0,-1 2,9 55,-11-33,-3 1,-2-1,-7 100,3-138,-1 0,-1-1,0 1,-2-1,1 1,-2-1,0-1,-1 1,0-1,-1 0,0-1,-2 1,1-2,-16 16,16-19,-1-1,-1 0,1 0,-1-1,0 0,-1-1,1-1,-1 1,-1-2,1 0,-1 0,1-1,-1-1,0 0,0-1,0 0,-20-2,25 0,0 0,1 0,-1 0,1-1,-1 0,1-1,0 0,0 0,0-1,0 1,0-1,1-1,0 1,0-1,0 0,1-1,-1 1,1-1,-8-13,3 3,2 0,0-1,0-1,2 1,0-1,-7-36,2-16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24.8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30,'0'-1,"0"0,0-1,0 1,0 0,0 0,0 0,1 0,-1 0,0 0,1-1,-1 1,1 0,-1 0,1 0,-1 0,1 0,0 0,0 1,-1-1,1 0,0 0,0 0,0 1,0-1,0 1,0-1,0 0,0 1,0 0,0-1,0 1,0 0,0-1,1 1,-1 0,0 0,0 0,0 0,0 0,3 0,-1 1,0-1,0 1,0 0,0-1,0 1,0 0,-1 1,1-1,0 1,0-1,-1 1,1 0,-1 0,0 0,4 3,0 4,-1-1,0 1,0 0,-1 1,0-1,-1 1,0 0,0 0,1 11,8 102,-8-64,13 110,31 488,-46-229,-2-412,-1-11,1-1,-1 1,1-1,0 1,1-1,-1 1,1-1,0 0,0 1,0-1,1 0,-1 1,4 4,-5-9,0 1,1-1,-1 0,0 1,1-1,-1 0,0 0,1 0,-1 1,1-1,-1 0,0 0,1 0,-1 0,1 0,-1 0,0 0,1 0,-1 0,1 0,-1 0,1 0,-1 0,0 0,1 0,-1 0,1-1,-1 1,0 0,1 0,-1 0,0-1,1 1,-1 0,0 0,1-1,-1 1,0 0,0-1,1 1,-1 0,0-1,11-13,-2 0,0 0,0-1,-2 0,0-1,0 1,6-28,-1 9,61-192,9-24,-81 246,5-12,1-1,0 2,1-1,11-16,-17 30,-1 0,0 0,1-1,-1 1,1 0,0 0,0 1,0-1,0 0,0 1,0-1,0 1,0 0,1-1,-1 1,0 0,1 1,-1-1,1 0,-1 1,1-1,0 1,-1 0,1 0,-1 0,1 0,-1 0,1 0,0 1,-1-1,1 1,-1 0,0 0,1 0,-1 0,3 2,5 5,-1 0,0 2,0-1,-1 1,0 0,0 1,-1 0,-1 0,7 15,3 2,46 83,-19-30,4-3,59 75,-94-138,1-1,1-1,0 0,1 0,27 17,11-2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25.2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30 202,'-1'3,"1"1,-1-1,0 0,0 0,0 1,-1-1,1 0,-1 0,-3 4,-9 26,14-31,0-1,0 1,0-1,0 1,0-1,1 0,-1 1,0-1,1 1,0-1,-1 0,1 1,0-1,-1 0,1 0,0 0,0 0,0 0,0 1,0-2,0 1,0 0,1 0,1 1,5 3,0-1,0 0,1-1,-1 0,1 0,-1-1,1 0,14 1,78 1,33-13,204-40,-228 31,1058-151,7 80,-1115 87,928 3,-984-1,82 8,-80-7,0 1,0-1,0 1,-1 0,1 0,0 1,-1 0,0 0,1 0,6 5,-11-7,-1 0,1 0,0-1,0 1,0 0,0 0,-1 0,1 0,0 0,-1 0,1 0,0 0,-1 0,0 0,1 0,-1 0,0 1,1-1,-1 0,0 0,0 0,0 1,0-1,0 0,-1 2,0-1,0 0,0 0,0-1,0 1,0 0,-1-1,1 1,-1-1,1 0,-1 1,1-1,-1 0,-3 2,-5 2,-1-1,1 1,-1-2,-15 4,-63 6,0-4,-152-4,183-5,-78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25.5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276 203,'-27'12,"0"-2,-43 12,50-17,0 1,0 1,1 0,0 2,-24 14,32-12,14-3,28-1,26-8,0-2,113-20,-90 10,155-23,1059-138,-1017 144,196-16,-393 42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59.1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1,'1'3,"0"1,1-1,0 0,-1 0,1 0,0 0,1 0,-1 0,0 0,1 0,0-1,-1 0,1 1,0-1,0 0,0 0,1-1,5 3,8 7,6 4,-1 2,-1 0,0 1,24 29,-37-37,0 1,-1 0,0 1,0-1,-2 1,1 1,-2-1,0 1,0 0,-1 0,2 15,2 67,-9 174,-2-124,2 208,2-354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8:59.5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0 172,'0'-12,"11"-3,4-11,11-1,1-7,7 2,-3 6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0.0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63 348,'-7'-24,"7"23,-1 0,0 0,1 0,-1 0,1 0,-1-1,1 1,0 0,0 0,-1-1,1 1,0 0,0-1,0 1,0 0,1 0,-1-1,0 1,0 0,1-1,-1 1,1 0,-1 0,1 0,0 0,-1 0,1-1,0 1,0 0,-1 0,3-1,9-8,1 0,-1 2,2-1,-1 1,1 1,0 1,1 0,19-6,15-6,96-40,297-74,-426 131,-26 9,-28 11,-107 34,75-29,0 2,2 4,0 2,-65 44,123-69,0 1,1 0,0 0,0 1,1 0,0 1,1 0,0 0,0 1,1-1,-9 22,13-25,0 0,0-1,0 1,1 1,0-1,0 0,1 0,0 0,0 0,1 0,0 0,0 1,1-1,-1-1,2 1,-1 0,1 0,0-1,0 1,0-1,9 10,-2-4,1-1,-1 0,2-1,0-1,0 0,1 0,0-1,0-1,20 8,20 6,65 16,-76-25,-30-8,23 5,0 2,0 2,-2 1,46 26,-72-35,1 0,-1 0,0 0,0 1,0 0,-1 1,0 0,0 0,-1 0,0 0,0 1,-1 0,1 0,-2 0,1 0,-1 1,-1-1,0 1,0 0,0 0,-1 0,-1 0,1 13,-2-10,-1 0,0 0,0 0,-1-1,0 1,-1-1,-1 1,0-1,0 0,-11 16,5-12,-1 0,-1-1,0 0,0-1,-1 0,-20 12,1-3,-1-2,-1-2,0-1,-1-2,-75 22,84-30,-1-2,1 0,-1-2,0 0,-42-3,60-1,0 1,-1-2,1 1,0-1,0-1,1 0,-1 0,0-1,1 0,0-1,0 0,0 0,1-1,0 0,0 0,0-1,1 0,-8-9,12 10,-1 1,1-1,0 0,0 0,1 0,0 0,0 0,0-1,1 1,0-1,0 1,1-1,-1 1,1-1,1 1,-1-1,1 1,1 0,-1-1,1 1,0 0,0 0,1 0,5-10,2-1,1 0,0 2,1-1,1 1,0 1,1 0,17-12,16-11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0.4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1,'1'0,"1"0,0 1,0-1,0 1,0 0,0-1,0 1,-1 0,1 0,0 0,0 0,-1 0,1 1,-1-1,0 0,1 1,-1-1,0 1,2 3,21 39,-18-30,8 17,-2 1,-2 0,0 0,-3 1,0 0,2 46,-4 211,-6-220,-1 23,3 108,11-156,-1-33,-10-12,0-1,-1 1,1 0,0 0,0-1,-1 1,1-1,0 1,-1-1,1 1,-1-1,1 1,0-1,-1 1,1-1,-1 0,0 1,1-1,-1 0,1 1,-1-1,0 0,0 0,1-1,37-100,-26 64,19-38,-21 55,-4 6,0 1,1 0,1 0,0 1,1 0,0 1,20-21,-28 32,0 1,0-1,0 0,0 0,0 1,0-1,0 1,0-1,0 1,0-1,0 1,0 0,0 0,0-1,0 1,1 0,-1 0,0 0,0 0,0 0,0 0,0 1,1-1,-1 0,0 1,1 0,1 0,-1 1,0 0,0-1,0 1,0 0,0 0,0 0,0 1,-1-1,3 5,4 7,-2 1,0-1,4 18,-9-27,11 41,11 88,-19-100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0.9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2 306,'-2'102,"6"121,-4-215,2 0,-1 1,1-1,0 0,1 0,0-1,5 13,-7-19,0 0,-1 0,1 0,0 0,-1-1,1 1,0 0,0 0,0 0,0-1,0 1,0 0,0-1,0 1,0-1,0 1,0-1,0 1,0-1,0 0,0 1,3-1,-2-1,0 1,0-1,0 0,0 0,0 0,-1 0,1 0,0 0,0 0,-1-1,1 1,-1-1,1 1,-1-1,0 0,1 1,1-4,4-7,0 0,-1 0,-1-1,0 1,0-1,-1 0,-1 0,3-22,4-117,-6 55,-4 90,1 0,0 0,0 1,1-1,0 0,0 0,0 1,1 0,0-1,0 1,1 0,0 0,5-6,-3 6,0 1,1-1,0 1,0 0,0 1,1 0,-1 0,1 0,0 1,9-2,10-4,0 0,-1-1,-1-2,1-1,-2-1,42-30,-58 37,0 0,1 1,0 0,0 1,0 0,0 0,21-6,-28 11,1-1,0 1,-1 0,1-1,0 1,0 0,-1 0,1 1,0-1,0 1,-1-1,1 1,0 0,-1 0,1 0,-1 0,1 1,-1-1,0 1,0-1,1 1,-1 0,0 0,0 0,-1 0,1 0,0 0,-1 0,1 1,-1-1,0 0,0 1,0 0,0-1,1 4,3 11,0 0,-1 0,0 1,-2-1,1 23,-4 95,-1-81,1-30,-1 0,-1-1,-1 0,-1 0,-1 0,-1 0,-14 31,15-42,0 0,-1-1,0 1,0-1,-2-1,1 0,-1 0,0 0,-1-1,0-1,-1 0,0 0,0-1,-20 9,26-13,-1-1,0 0,0 0,0-1,0 1,0-1,0-1,0 1,0-1,0 0,0 0,0-1,0 0,0 0,0-1,0 1,0-1,1 0,-1-1,0 1,1-1,0 0,0-1,0 1,0-1,0 0,1 0,0-1,0 1,0-1,0 0,1 0,-1 0,1 0,1-1,-4-8,-13-37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1.5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30,'0'-2,"0"1,0 0,0 0,0 0,0 0,0 0,0 0,1-1,-1 1,0 0,1 0,-1 0,1 0,-1 0,1 0,0 0,-1 0,1 0,0 0,0 1,-1-1,1 0,0 0,0 1,0-1,0 0,0 1,0-1,0 1,0 0,0-1,0 1,1 0,-1-1,0 1,0 0,0 0,0 0,0 0,1 0,-1 0,0 0,0 1,0-1,1 1,7 1,0 0,-1 1,1 0,15 8,23 16,-1 1,-2 3,81 71,-49-29,75 93,-74-67,-4 4,104 194,78 248,-193-392,-6 2,-7 2,-7 2,26 201,-54-246,-6 1,-4 0,-5 0,-5 0,-6-1,-48 214,-65 59,89-301,-3-1,-67 105,79-142,16-27,0 0,-20 26,28-44,1 1,-1-1,0 0,0 1,0-1,-1-1,1 1,-1 0,0-1,0 0,1 0,-1 0,0 0,-1-1,1 1,0-1,0 0,-7 0,-16-4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1.9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131 13,'0'-1,"1"0,0 0,-1 0,1 0,0 0,0 1,0-1,-1 0,1 1,0-1,0 1,0-1,0 1,0-1,0 1,0 0,0-1,0 1,0 0,0 0,0 0,1 0,-1 0,0 0,0 0,0 0,0 0,0 0,0 1,0-1,0 0,0 1,0-1,0 1,0-1,0 1,0-1,0 1,-1 0,1-1,0 1,0 0,-1 0,1 0,0 0,-1-1,1 1,-1 0,1 0,-1 0,1 0,-1 2,4 7,-1 0,0 0,-1 0,2 15,-2-4,-1 0,-1 0,-1 1,-1-1,-6 28,-32 106,33-129,-47 129,37-114,2 1,1 0,3 1,1 0,-4 55,13-93,1 1,0-1,0 0,1 0,-1 0,1 0,0 0,0 0,1-1,0 1,0 0,0 0,0-1,1 0,-1 1,1-1,0 0,1 0,3 4,-2-5,0 0,0 1,0-2,1 1,-1 0,1-1,-1 0,1-1,0 1,0-1,0 0,0 0,0-1,0 0,10-1,63-8,0-3,103-30,-93 19,122-14,-173 33,-5-1,0 3,1 0,50 5,-85-2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2.6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807 55,'-10'-1,"0"0,0-1,0-1,0 1,1-1,-13-7,-30-8,31 14,1 0,0 1,-1 1,1 1,-38 2,46 1,0 0,1 1,-1 0,1 1,0 0,0 0,0 1,1 1,-1 0,2 0,-17 14,-4 8,1 1,1 2,1 0,-42 69,36-45,3 1,-34 89,52-113,1 0,2 1,1 0,2 0,1 0,0 62,5-83,0 0,1 0,0 0,1 0,1 0,0 0,1-1,0 1,0-1,1 0,1 0,0 0,0-1,1 0,0 0,1-1,0 0,1 0,0-1,0 0,20 13,-14-13,1-2,-1 0,1-1,0 0,0-1,1-1,-1-1,1 0,-1-1,1-1,-1 0,1-2,17-2,12-4,-2-2,1-2,65-26,-77 24,-1-1,0-2,-1-1,0-1,-2-2,0-1,-2-1,0-1,43-52,-55 56,0-1,-1 0,-1-1,-1-1,-1 0,-2 0,0-1,-1 0,-1-1,-2 1,0-1,-1-1,-2 1,-1-44,-2 54,-1 0,-1 1,0 0,0-1,-2 1,0 0,0 1,-1-1,-1 1,0 1,-1-1,0 1,-1 0,0 1,-21-19,14 16,1 2,-2 0,0 1,0 0,-1 1,0 1,-1 1,0 1,0 1,-40-9,-149-22,149 24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2.9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0,'11'0,"5"0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3.38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366 120,'-7'-31,"6"29,0 1,1-1,-1 0,0 0,1 1,-1-1,1 0,0 0,-1 0,1 0,0 0,0 0,0 0,1 1,-1-1,0 0,1 0,-1 0,1 0,-1 1,1-1,0 0,0 0,0 1,0-1,0 1,0-1,0 1,1-1,1-1,1 0,0 0,0-1,0 1,0 1,1-1,-1 1,1 0,0 0,0 0,0 0,0 1,0 0,0 0,0 0,0 1,0 0,1 0,9 1,-15-1,1 0,-1 0,0 0,1 0,-1 0,1 1,-1-1,0 0,1 0,-1 0,1 1,-1-1,0 0,1 0,-1 1,0-1,0 0,1 1,-1-1,0 0,0 1,1-1,-1 0,0 1,0-1,0 1,0-1,1 0,-1 1,0-1,0 1,0-1,0 0,0 1,0 0,-10 15,-24 14,31-27,-211 142,165-115,43-26,-17 10,1 1,-31 28,49-40,0 1,1-1,-1 1,1 0,-1 0,1 0,0 0,1 0,-1 1,1-1,0 1,0 0,0 0,1 0,0-1,0 2,0-1,0 0,1 0,0 8,1-9,0 1,1-1,-1 0,1-1,0 1,0 0,1 0,-1-1,1 0,-1 1,1-1,0 0,1 0,-1 0,0-1,1 1,-1-1,1 0,0 0,6 2,9 4,1-1,-1-2,23 5,-20-6,76 19,0 5,142 60,-225-81,0 0,-1 2,0 0,0 0,-1 1,-1 1,1 0,-2 1,0 0,15 21,-20-24,-1 0,1 1,-2-1,1 1,-1 0,-1 1,0-1,0 1,-1-1,-1 1,0 0,0 0,-1 0,0-1,-1 1,0 0,-3 12,-3 1,-2 1,0-2,-1 1,-2-2,0 1,-1-2,-2 0,0 0,-1-1,-1-1,-1-1,-30 25,22-22,0-2,-1-1,0 0,-2-3,0 0,0-2,-2-1,1-1,-49 9,67-17,-1-1,1-1,-1 0,0 0,0-2,0 0,1 0,-1-1,1 0,-1-1,1-1,0 0,0-1,0 0,1 0,-1-1,2-1,-1 0,-15-13,-17-23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3.7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1,'2'0,"0"0,-1 0,1 1,0-1,0 1,0 0,-1-1,1 1,0 0,-1 0,1 0,-1 0,1 0,-1 1,1-1,-1 0,0 1,0-1,1 1,-1-1,0 1,0-1,-1 1,1 0,0 0,0 1,13 53,-13-50,9 81,-2 175,3 39,3-187,22 225,-35-325,-1-9,0 0,0-1,0 1,0 0,1 0,0-1,0 1,0 0,1-1,0 1,-1-1,5 7,-5-11,-1 1,0-1,0 0,1 1,-1-1,0 0,1 0,-1 1,0-1,1 0,-1 0,0 0,1 0,-1 1,1-1,-1 0,0 0,1 0,-1 0,0 0,1 0,-1 0,1 0,-1 0,0 0,1 0,-1 0,1 0,-1 0,0-1,1 1,-1 0,0 0,1 0,0-1,10-16,5-28,-15 40,72-202,-61 178,2 0,1 1,1 1,37-46,-50 70,0-1,0 1,0 0,1 0,-1 0,1 0,0 1,0-1,0 1,5-2,-8 3,0 1,1 0,-1 0,0 0,1 0,-1 0,1 0,-1 0,0 0,1 0,-1 1,0-1,1 0,-1 1,0-1,0 1,1 0,-1-1,0 1,0 0,0 0,0 0,0 0,0 0,0 0,0 0,0 0,0 0,-1 0,1 0,0 1,-1-1,1 0,-1 0,1 3,5 13,-2 0,0 0,0 0,0 23,5 23,35 199,-39-231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4.2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41,'0'35,"-1"-4,0 1,2-1,2 1,1-1,1 1,2-2,13 42,53 108,-72-176,-2-7,-23-84,15 31,3 0,1-109,5 158,1 1,-1-1,2 1,-1-1,1 1,-1 0,2-1,-1 1,1 0,0 0,0 1,1-1,-1 1,7-8,-3 7,0 0,0 1,1-1,-1 1,1 1,0-1,1 1,-1 1,14-4,4-2,-14 4,1 0,-1 1,1 1,0 0,22-1,-32 4,0 0,0 0,0 1,1-1,-1 1,0 0,0 0,0 0,0 0,0 0,0 1,-1-1,1 1,0 0,-1 0,1 0,-1 0,0 0,1 0,-1 1,0-1,0 1,-1 0,1-1,-1 1,1 0,-1 0,2 5,13 37,-2 2,-2 0,-2 1,-2 0,-2 0,-1 52,-5-88,-1-1,0 1,-1 0,0-1,-1 1,0-1,0 0,-2 1,1-2,-1 1,-1-1,0 1,0-2,-1 1,-11 12,8-13,0 0,-1 0,0-1,0-1,-1 0,0 0,0-1,0 0,-1-1,0-1,0 0,-26 4,-21-1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4.65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6.1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1,'51'139,"49"175,-84-246,-2 1,8 121,-22 81,-1-255,-1-17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6.5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0,'1'35,"2"0,1 0,2 0,19 61,61 132,-17-52,-26-48,-5 3,21 142,-58-273,-1 0,0-1,0 1,0 0,0 0,0 0,0 0,0 0,0 0,1 0,-1 0,0 0,0 0,0 0,0 0,0 0,0 0,1 0,-1 0,0 0,0 0,0 0,0 0,0 0,0 0,0 0,1 0,-1 0,0 0,0 0,0 0,0 0,0 0,0 0,0 0,1 0,-1 0,0 1,0-1,0 0,0 0,0 0,0 0,0 0,0 0,0 0,0 1,0-1,0 0,0 0,1 0,-1 0,0 0,0 0,0 1,0-1,0 0,0 0,0 0,0 0,-1 0,1 1,9-21,14-51,-6 16,-10 35,1 1,0 0,1 1,1 0,1 1,1 0,16-19,-22 30,-1 0,1 1,1-1,-1 1,1 1,0-1,0 1,0 1,1-1,-1 1,1 0,0 1,0 0,-1 0,2 1,-1 0,0 0,0 1,0 0,0 0,10 2,-10 0,1 0,-1 0,0 0,0 1,0 0,-1 1,1 0,-1 0,0 1,0 0,13 11,-3 2,0 1,23 34,-13-17,5 4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6.88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0 265,'1'40,"1"0,2 0,1-1,3 1,0-1,3-1,2 0,23 52,-31-80,1 0,-1 0,2-1,-1 0,10 9,-15-16,0-1,0 0,0 0,1 0,-1 0,1 0,-1 0,1 0,-1 0,1 0,-1-1,1 1,-1-1,1 1,0-1,-1 0,4 1,-4-2,1 1,-1-1,0 0,1 1,-1-1,0 0,1 0,-1 0,0 0,0 0,0 0,0 0,0 0,0-1,0 1,0 0,0 0,0-1,-1 1,1-1,-1 1,1-1,0-1,4-14,0 0,-2 0,0 0,0 0,-1-19,-3-95,-1 71,-1-7,0 45,2 0,0 0,1 0,2 0,0 0,1 0,8-24,-8 38,1 1,0 1,1-1,0 1,0 0,0 0,1 0,0 1,0 0,0 0,1 0,-1 1,1 0,0 0,0 1,14-5,9-2,-1 1,56-9,-11 7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8.0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69,'0'-12,"11"-2,15-1,15 4,12 3,8 3,5 2,2 2,2 1,0 0,-1 1,-11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8.3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127 1,'-11'0,"-15"0,-4 11,4 16,6 14,6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8.75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0,'0'12,"0"14,0 16,0 10,0 9,12 5,3 3,11-10,1-28,-4-29,-7-15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21.5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55 187,'-2'0,"0"0,1 0,-1 0,1 0,-1-1,0 1,1 0,-1-1,1 1,-1-1,1 0,0 0,-1 1,1-1,0 0,-1 0,1 0,0 0,0-1,0 1,0 0,0 0,0-1,0 1,0 0,1-1,-1 1,1-1,-1 1,1-1,-1 0,1 1,0-1,-1 1,1-1,0 1,0-1,1-2,-1 0,0-1,1 0,-1 0,1 0,0 1,1-1,-1 0,1 1,0-1,0 1,4-7,1 4,-1 0,1 0,0 0,0 1,1 0,0 1,0 0,0 0,0 1,1-1,0 2,0-1,0 2,0-1,1 1,-1 0,1 1,-1 0,1 1,13 0,-16 1,1-1,-1 1,0 1,0-1,0 1,1 0,-2 1,1 0,0 0,0 0,-1 1,0 0,0 0,0 1,0 0,-1 0,0 0,0 0,0 1,0 0,-1 0,0 0,-1 1,1-1,-1 1,4 12,0 10,-1 0,-2 1,0 0,-2 57,-5-32,-17 97,12-117,-2 0,-1-1,-1 0,-2-1,-2 0,0-1,-3-1,-37 50,31-47,27-30,10-6,22-9,-23 8,-2 0,1 0,0 1,0 0,0 0,0 2,0-1,0 1,0 0,0 1,0 0,16 5,-19-4,-1 1,1 0,0 0,-1 0,1 1,-1 0,0 1,0-1,-1 1,1 0,-1 0,0 1,-1 0,1-1,-1 2,6 11,7 14,-2 1,-2 0,-1 1,-1 1,-2 0,-2 0,-1 0,2 43,-8-56,0 0,-1 0,-2 0,0-1,-1 1,-1-1,-1 0,-1-1,-1 1,-1-1,0-1,-2 1,0-2,-23 29,17-28,0-1,-2 0,0-2,-1 0,-1-1,-35 19,-143 58,145-69,-2 1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7.3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106 43,'-6'-18,"0"0,6 18,0 0,0-1,0 1,0 0,0-1,0 1,0 0,1 0,-1-1,0 1,0 0,0-1,0 1,1 0,-1 0,0 0,0-1,1 1,-1 0,0 0,0 0,1-1,-1 1,0 0,1 0,-1 0,0 0,1 0,-1 0,0 0,1 0,-1 0,0 0,1 0,-1 0,0 0,1 0,-1 0,0 0,1 0,-1 0,0 0,0 0,1 0,0 1,12 2,1 1,-1 1,1 0,-1 0,-1 1,1 1,-1 0,0 1,12 11,4 5,-1 0,34 41,-28-24,-3 0,-1 2,-2 1,-2 1,-2 2,-2 0,-2 1,-2 1,-3 0,-1 2,-3-1,-2 1,-2 1,-3-1,-2 1,-1-1,-4 1,-1-1,-14 57,-1-29,-4-2,-3 0,-65 127,33-94,-130 176,177-270,-1 3,-2 0,-26 26,38-42,-1 1,0-1,0 1,-1-1,1-1,-1 1,1-1,-1 1,0-1,0-1,0 1,0-1,0 1,0-2,0 1,-11 0,-15-8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07.6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71 0,'-2'1,"0"-1,-1 1,1 0,0 0,-1 0,1 0,0 0,0 0,0 0,0 1,0-1,0 1,0 0,1 0,-1-1,1 1,-1 0,1 0,-1 0,1 1,0-1,0 0,0 0,1 1,-1-1,0 5,-4 10,1 0,-2 27,5-37,-7 100,6 117,3-153,1-35,0 0,2 0,17 63,-15-78,0 0,2 0,1-1,0 0,1 0,2-1,17 24,-23-36,0-1,0 1,1-1,0 0,1 0,-1-1,1 0,0 0,0-1,1 0,-1-1,12 4,-7-4,1 0,0-1,0 0,1-1,-1-1,0-1,18-2,2-3,-1-1,0-2,0-2,-1-1,56-29,-3-4,100-70,-158 96,-1-2,-1 0,-1-1,-1-2,-1 0,-2-2,27-41,-16 11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22.0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1,'0'11,"12"15,14 15,15 0,0 5,4-6,7 2,5 5,-7 6,-12 5,-12-7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22.3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511 0,'-11'0,"-15"0,-4 12,-7 15,-10 14,4 11,-2 9,-5 5,7 3,-2 1,7-1,-1 1,6-2,9-12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29:22.73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0 320,'1'-14,"1"1,0-1,0 1,2 0,0 0,0 0,1 0,1 0,0 1,0 0,2 1,-1-1,18-18,-15 18,1 1,0-1,1 2,0 0,1 0,0 1,1 1,-1 0,2 1,-1 0,24-6,-32 11,0 1,0 0,-1 0,1 0,0 1,0 0,0 0,0 0,0 1,-1 0,1 0,0 1,-1-1,1 1,-1 0,1 1,-1 0,0-1,0 1,0 1,0-1,-1 1,1 0,-1 0,0 0,0 1,6 8,-4-2,1 1,-2-1,1 1,-1 0,-1 1,0-1,-1 1,-1-1,0 1,0 0,-1 23,-3-2,-1-1,-2 0,-1 0,-2-1,-1 1,-19 42,-98 180,77-161,-6 8,17-36,4 2,-40 109,71-165,-1 1,2-1,0 1,0 0,1 0,1-1,0 1,3 17,-3-24,1 0,1-1,-1 1,1-1,0 0,0 0,1 1,-1-1,1-1,0 1,0 0,1-1,0 1,-1-1,1 0,1-1,-1 1,0-1,1 1,0-1,9 4,-1-3,1 0,-1 0,0-2,1 0,0 0,0-1,-1-1,28-3,115-23,-143 24,36-8,-1-2,-1-2,0-3,-1-1,0-2,62-39,-63 26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34.6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721 413,'1'-34,"0"16,0 0,-2 0,0 0,-5-28,5 42,0 1,0 0,0-1,0 1,0 0,-1 0,1 0,-1 0,0 1,0-1,0 0,0 1,-1-1,1 1,0-1,-1 1,0 0,0 0,1 1,-1-1,0 0,0 1,-1 0,1 0,0 0,0 0,0 0,-1 1,1-1,-4 1,-3 0,0 1,0 1,0-1,1 2,-1-1,1 1,-1 1,1-1,0 2,1-1,-16 11,-10 9,-44 41,71-58,-55 49,3 2,-54 68,93-100,0 0,2 2,1 0,1 1,2 0,1 1,1 1,-9 37,18-53,1 1,0 0,1-1,1 1,1 0,0-1,1 1,0-1,1 1,1-1,1 0,0 0,1 0,0-1,1 0,1 0,18 23,-16-23,0-2,2 1,-1-2,2 0,0 0,0-1,0 0,2-1,-1-1,1 0,0-1,0-1,1 0,0-2,0 1,30 3,-17-7,1-1,-1-1,1-1,-1-2,1-1,-1-1,-1-2,1-1,-2-1,1-1,-1-1,-1-2,0 0,-1-2,-1-1,24-21,-23 17,0-2,-2 0,0-1,-2-2,-1 0,-1-1,-1-1,-1-1,-2 0,-1-1,-1-1,-2 0,-1-1,7-37,-13 41,-2-1,-1 1,-1 0,-1-1,-1 1,-2 0,-1 0,-1 0,-1 0,-2 1,-1 1,0-1,-2 2,-17-27,17 32,-1 1,-1 0,0 1,-2 1,0 0,0 1,-2 1,0 1,-1 0,0 2,-1 0,0 1,-1 1,0 0,-1 2,1 1,-39-8,36 11,0 1,0 1,-47 2,63 1,1 0,0 0,0 1,0-1,0 2,0-1,-11 7,15-7,0 0,0 0,0 0,1 0,-1 0,1 1,0-1,-1 1,1 0,0 0,1 0,-1 0,0 0,1 0,0 0,0 0,-1 5,0 21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35.27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72 436,'0'23,"-1"54,3 1,23 140,-19-189,5 14,-3-1,-1 1,-3 0,0 74,-4-116,0 0,0 0,0 0,0 0,0 1,0-1,-1 0,1 0,0 0,-1 0,1 0,0 1,-1-1,1 0,-1 0,0 0,1 0,-1 0,0-1,0 1,0 0,1 0,-2 1,1-3,0 1,0 0,0 0,0 0,0-1,0 1,0 0,0-1,0 1,0-1,1 1,-1-1,0 1,0-1,1 0,-1 1,0-1,1 0,-1 0,-1-1,-30-53,19 24,2 0,0-1,3 0,0-1,-4-48,-1-171,13 197,3 0,18-104,-14 125,2 0,1 1,2 1,1-1,31-53,-39 77,1 0,1 0,0 0,0 1,0 0,1 1,13-11,-18 16,1 0,-1 0,0 0,0 0,1 1,-1 0,1-1,-1 1,1 0,0 1,-1-1,1 1,0 0,0-1,-1 2,1-1,0 0,-1 1,1-1,0 1,-1 0,1 1,-1-1,1 0,4 4,1 1,-1 1,0 0,0 0,0 1,-1 0,0 0,0 1,-1 0,-1 0,1 0,-1 1,-1-1,0 1,0 1,3 16,1 9,-1 1,-2 0,0 48,-5-46,-1-1,-2 1,-2-1,-1 0,-2 0,-2-1,-2 0,-1-1,-1 0,-31 54,34-73,1 1,0 1,2-1,0 1,-6 25,13-40,0 0,0 0,1 1,-1-1,1 0,0 0,0 1,1-1,-1 0,1 0,0 0,0 1,0-1,1 0,-1 0,1-1,0 1,0 0,0 0,1-1,-1 0,1 1,0-1,0 0,0 0,0 0,1-1,-1 1,1-1,-1 0,9 3,19 9,1-2,0-1,1-1,45 6,137 8,-121-16,-37 2,-14 4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35.6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163 267,'-6'6,"-1"-1,-1 0,1 0,-1 0,0-1,0-1,0 1,-1-1,1 0,-1-1,0 0,-11 1,-27 8,97-24,1 2,57-5,-4 1,507-104,66-12,-632 123,-28 4,-1 0,1 1,-1 1,1 1,0 0,0 1,0 1,0 1,17 3,-34-5,1 0,0 0,-1 1,1-1,-1 0,1 0,0 0,-1 1,1-1,-1 0,1 0,-1 1,1-1,-1 1,1-1,-1 0,1 1,-1-1,1 1,-1-1,0 1,1-1,-1 1,0 0,1-1,-1 1,0-1,0 1,0 0,0-1,1 1,-1-1,0 1,0 0,0-1,0 1,0 0,-1-1,1 2,-14 18,13-19,-29 27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35.9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401 1,'-6'0,"-1"1,1 1,0-1,0 1,0 0,0 0,-10 6,-8 3,-42 13,32-13,1 1,0 2,1 1,0 1,-45 33,77-49,-1 0,0 1,1-1,-1 0,1 1,-1-1,1 0,-1 1,1-1,-1 0,1 1,-1-1,1 1,0-1,-1 1,1-1,-1 1,1-1,0 1,0-1,-1 1,1 0,0-1,0 1,0-1,0 1,0 0,0-1,0 1,0 0,0-1,0 1,0-1,0 1,0 0,0-1,0 1,1-1,-1 1,0 0,0-1,1 1,-1-1,1 1,-1-1,0 1,1-1,-1 0,1 1,-1-1,1 1,-1-1,1 0,-1 1,1-1,-1 0,1 0,0 1,-1-1,1 0,-1 0,2 0,43 8,-12-7,0-1,0-2,59-10,100-33,2-1,-70 28,171-3,-282 21,-8-1,1 1,-1-1,0 1,1 0,-1 1,1-1,-1 1,0 0,0 1,1-1,-1 1,8 4,-12-6,-1 1,0-1,1 0,-1 0,1 1,-1-1,0 0,0 1,1-1,-1 1,0-1,0 0,1 1,-1-1,0 1,0-1,0 1,0-1,0 0,0 1,1-1,-1 1,0-1,0 1,-1-1,1 1,0-1,0 1,0-1,0 1,0-1,0 0,-1 1,1-1,0 1,0-1,0 0,-1 1,1-1,0 1,-1-1,1 0,0 0,-1 1,-19 11,-12 1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37.5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1,'14'38,"12"51,-14-23,-3 1,0 69,-9 138,-3-140,2 175,1-276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37.8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70 127,'0'-2,"-3"-44,3 45,-1-1,1 1,0-1,-1 0,1 1,-1-1,1 1,-1-1,0 1,0-1,1 1,-1 0,0-1,0 1,-1 0,1 0,0 0,0 0,-1 0,1 0,0 0,-1 0,-1 0,3 0,-1 1,0 0,1 0,-1 0,0 0,1 0,-1 1,0-1,1 0,-1 0,1 0,-1 0,0 1,1-1,-1 0,1 1,-1-1,1 0,-1 1,1-1,-1 1,1-1,-1 1,1-1,-1 1,1-1,0 1,-1-1,1 1,0-1,-1 2,-7 23,-1 30,3 1,2 0,5 74,0-66,-2-42,2 1,0-1,2 0,1 0,10 39,-11-55,-1 1,1 0,0-1,1 0,0 1,0-1,0-1,0 1,1-1,0 1,0-1,1-1,0 1,-1-1,1 0,1 0,-1-1,0 1,1-2,0 1,12 3,-5-3,1-1,0 0,-1-1,1 0,0-2,0 1,-1-2,1 0,-1-1,1 0,-1-1,0-1,0 0,14-8,-17 8,0-2,0 1,0-2,-1 1,0-1,-1-1,0 0,0 0,-1-1,0 0,-1 0,0-1,0 0,-1 0,-1-1,8-22,-8 15,0-1,-1 1,-2-1,0 0,-1-1,-1 1,0 0,-2 0,0 0,-2 0,0 0,-8-21,7 26,-2-1,0 1,-1 0,0 0,-1 1,-1 0,0 0,-1 1,0 1,-1 0,-1 1,0 0,0 0,-24-13,-20-4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38.4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55 2,'646'0,"-757"-2,-149 6,241-2,0 1,1 1,-1 1,1 0,0 2,1 0,-1 1,-26 17,32-18,1 0,0 1,0 1,1 0,0 0,1 1,0 0,1 0,0 1,0 0,1 1,-10 22,15-28,0-1,1 1,0-1,0 1,0-1,0 1,1 0,0-1,0 1,1 0,0-1,0 1,0-1,0 1,4 7,-1-5,0 0,1 0,-1-1,2 1,-1-1,1 0,0-1,13 12,4-1,1-1,0-1,1-1,0-2,30 11,36 9,3-5,0-4,99 12,-184-34,0 1,0 0,0 1,0 0,0 1,-1 0,0 0,0 1,0 0,0 0,7 7,-13-10,1 0,-1 1,0-1,0 1,0-1,-1 1,1 0,-1 0,1-1,-1 1,0 0,0 0,0 0,0 0,-1 1,1-1,-1 0,0 0,0 0,0 0,0 1,-1-1,1 0,-1 0,0 0,1 0,-2 0,1 0,0 0,-1 0,1 0,-1-1,0 1,-3 4,-8 8,0-1,-1 0,-1-1,0 0,0-1,-1-1,-1 0,0-2,0 0,-1 0,0-2,-25 7,17-6,1-2,-1-1,0-1,0-1,-1-1,1-2,0 0,-45-8,45 3,0-2,1 0,-33-15,0-7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39.0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38,'2'27,"1"0,2-1,13 50,6 27,-8 78,-18-377,3 173,1 1,0-1,2 1,1 0,0 0,2 0,1 1,13-28,-19 45,1 0,-1 0,1 0,0 0,0 1,0 0,1-1,-1 1,1 0,0 1,-1-1,1 1,0-1,1 1,-1 0,0 1,1-1,4 0,-5 1,0 1,-1 0,1 1,0-1,0 1,-1-1,1 1,0 0,-1 0,1 1,-1-1,0 1,1 0,-1 0,0 0,0 0,0 0,0 1,-1-1,1 1,-1 0,5 6,0 2,-1 0,0 0,0 1,-1 0,5 18,-9-21,2-1,-1 0,1 0,0-1,0 1,1-1,0 1,1-1,0 0,0-1,0 1,1-1,10 9,-14-13,1-1,-1 0,1 0,-1 0,1 0,-1 0,1-1,0 1,-1-1,1 1,0-1,-1 0,1 0,0 0,-1-1,1 1,0-1,-1 1,1-1,0 0,-1 0,1 0,-1 0,0 0,1-1,-1 1,0-1,0 0,4-2,4-7,0 0,-1 0,0 0,10-18,1 0,-19 27,1 0,-1 0,0 0,1 1,0-1,-1 1,1-1,0 1,0-1,0 1,0 0,0 0,0 0,0 0,0 0,3 0,-4 1,0 0,0 0,0 1,0-1,0 0,0 1,0-1,0 0,0 1,0-1,0 1,0 0,0-1,0 1,0 0,0-1,-1 1,1 0,0 0,-1 0,1 0,0 0,0 1,4 9,-1 0,0 1,-1-1,0 1,1 11,2 3,9 37,-1-3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39.42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54,'0'-12,"12"-3,14 0,3 3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39.7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1 402,'0'11,"11"15,5 15,-1 11,-4 9,9 4,0 4,9 1,-1 0,-6-12</inkml:trace>
  <inkml:trace contextRef="#ctx0" brushRef="#br0" timeOffset="1">135 0,'0'11,"0"16,11 25,5 16,-2 7,9 14,1 3,-5 9,7-2,-1 5,6-4,9-7,-2-8,4-8,-5-4,2-16,-5-28,-8-20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40.1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1 236,'0'2,"0"0,1 0,-1 0,1 0,-1 0,1 0,0-1,0 1,0 0,0-1,0 1,0 0,0-1,1 1,-1-1,0 0,1 1,0-1,-1 0,1 0,-1 0,1 0,0 0,0 0,0-1,0 1,-1-1,1 1,0-1,0 1,0-1,0 0,0 0,0 0,3-1,8 1,-1 0,1-1,0-1,15-3,-11 0,0-1,0-1,0 0,-1-1,0-1,23-16,-29 18,0-1,0-1,0 1,-1-2,0 1,-1-1,0 0,-1-1,12-21,-18 30,0-1,1 1,-1 0,0-1,-1 1,1 0,0-1,-1 1,1-1,-1 1,0-1,0 1,0-1,0 1,0-1,-1 1,1-1,-1 1,1-1,-1 1,0-1,0 1,0 0,0 0,-1-1,1 1,0 0,-1 0,0 0,1 0,-3-1,1 1,-1 1,1-1,0 1,-1 0,1 0,-1 0,1 0,-1 1,1-1,-1 1,0 0,1 0,-1 1,1-1,-1 1,1-1,-1 1,1 0,-1 0,1 1,-4 1,-8 5,2 0,-1 1,1 0,0 1,1 1,0 0,1 0,0 2,-12 17,2 0,1 1,1 1,-13 35,26-55,2 0,-1 0,2 0,0 1,0 0,1-1,1 1,0 0,1 0,0 0,3 21,-1-25,0-1,1 1,-1-1,2 0,-1 0,1 0,0 0,1-1,0 1,0-1,1 0,0-1,0 1,0-1,1 0,0-1,13 9,-5-6,0-1,1-1,-1 0,1-1,0-1,0 0,1-1,-1-1,1 0,0-2,-1 1,1-2,0-1,25-5,20-9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40.4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190 68,'-8'-8,"0"1,0 0,-1 1,0 0,0 1,-1-1,0 2,1-1,-2 2,-16-6,25 9,-1-1,1 1,0 0,-1 0,1 0,-1 0,1 0,-1 0,1 1,0-1,-1 1,1-1,-1 1,1 0,0 0,0 0,0 0,0 1,0-1,0 1,0-1,-2 3,2-1,0 0,0 0,0 0,0 1,1-1,0 1,-1-1,1 1,0-1,1 1,-1 0,1-1,-1 5,1 4,1 0,0 0,1 0,0 0,0 0,1-1,1 1,5 10,0-5,0 0,2-1,0 0,0-1,2-1,0 0,18 16,15 7,51 32,-60-44,-24-17,-1 1,0 1,0 0,-1 1,-1 0,0 0,0 1,15 26,-22-32,0 1,0-1,-1 1,1 0,-2 0,1 0,-1 0,0 0,0 0,-1 1,0-1,0 0,0 0,-1 0,0 1,-1-1,0 0,0-1,0 1,-6 11,4-11,0 0,0 0,-1 0,1 0,-2-1,1 0,-1 0,0 0,0-1,0 0,-1 0,0 0,0-1,0 0,0-1,-15 6,16-7,-1-1,1 0,0 0,-1 0,0-1,1 0,-1 0,1-1,-1 0,1 0,-1 0,1-1,0 0,0 0,0-1,0 0,0 0,0 0,1 0,-1-1,-5-6,0 1,0-1,1-1,0 0,1-1,0 1,1-2,0 1,1-1,-9-23,0-14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40.7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1,'0'0</inkml:trace>
  <inkml:trace contextRef="#ctx0" brushRef="#br0" timeOffset="1">337 870,'0'11,"0"16,0 3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42.0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535 257,'0'-5,"-1"1,0-1,0 0,0 1,-1-1,0 1,0-1,0 1,0 0,-1 0,1 0,-7-7,-45-45,33 36,8 5,-2 1,1 1,-2 0,0 1,0 1,-22-11,31 19,1 0,-1 1,1 0,-1 0,0 0,1 1,-1 0,0 1,0-1,0 1,0 0,0 1,0 0,0 0,0 1,1-1,-1 1,1 1,-1-1,1 1,-9 5,4 0,-1 1,1 0,1 0,-1 1,2 0,-1 1,2 0,-1 1,2-1,-1 2,2-1,-1 1,2 0,0 0,0 0,2 1,-1 0,2 0,0 0,0 0,1 0,2 21,-1-23,1 0,0-1,1 1,0 0,1-1,0 1,1-1,0 0,1 0,0 0,1-1,0 0,1 0,0 0,0-1,1 0,0 0,1-1,0 0,0-1,0 0,1 0,0-1,1 0,-1-1,1 0,13 4,4-2,-1-2,1 0,0-2,1 0,-1-3,0 0,1-1,-1-2,0-1,0-1,-1-2,50-18,-60 19,-1-1,0-1,0 0,-1-1,0-1,0 0,-1-1,0-1,-1 0,-1-1,0 0,-1-1,0 0,-1-1,0 0,-1-1,-1 0,-1 0,0 0,-1-1,5-25,2-48,-13 83,1-1,-2 0,1 1,-1-1,0 1,0-1,-1 1,0-1,-4-9,5 16,1 1,0-1,-1 0,1 0,-1 0,1 0,-1 0,1 1,-1-1,0 0,1 0,-1 1,0-1,0 1,1-1,-1 0,0 1,0-1,0 1,0 0,0-1,0 1,0 0,0 0,1-1,-1 1,0 0,0 0,0 0,0 0,0 0,0 0,0 1,0-1,0 0,0 0,0 1,0-1,0 0,0 1,0-1,1 1,-1-1,0 1,0 0,0-1,1 1,-1 0,0-1,1 1,-1 0,1 0,-1 1,-5 5,1 0,0 0,0 0,-6 14,-1 9,1 1,2 0,1 1,1 0,-3 51,3 170,7-207,-1-8,3-1,1 1,1-1,2 1,2-1,2-1,1 0,1 0,2-1,36 63,-43-87,1 0,-1-1,18 17,-23-25,0 0,1 0,-1 0,0 0,1 0,-1-1,1 1,0-1,-1 0,1 0,0 0,0 0,-1 0,1 0,0-1,0 0,0 1,0-1,0 0,0 0,0-1,5 0,16-13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42.3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209 263,'0'-1,"0"1,0-1,0 1,0-1,0 1,0-1,0 1,0 0,0-1,-1 1,1-1,0 1,0-1,0 1,0 0,-1-1,1 1,0-1,0 1,-1 0,1-1,0 1,-1 0,1-1,0 1,-1 0,1-1,0 1,-1 0,1 0,-1 0,1-1,-1 1,1 0,0 0,-1 0,1 0,-1 0,1 0,-1 0,1 0,-1 0,1 0,-1 0,1 0,-1 0,1 0,-1 1,-23 11,10 0,1 0,1 1,0 0,1 1,0 0,1 1,1 0,0 1,1 0,1 0,1 1,0 0,1 0,-5 30,-1 19,4 1,0 100,7-135,-2 1,2 0,2 1,1-1,8 37,-9-62,0 0,0 0,1 0,0 0,1-1,0 1,0-1,0 0,1 0,0-1,0 1,1-1,0 0,0-1,1 1,-1-1,1 0,0-1,0 0,1 0,13 5,-6-4,1-2,-1 1,1-2,0 0,0-1,0 0,0-1,0-1,0-1,0 0,0-1,-1-1,1 0,-1-1,0-1,0-1,-1 0,0 0,23-17,-20 12,-1-1,0 0,0-1,-2-1,1-1,-2 0,0-1,-1 0,-1-1,-1 0,0-1,-1 0,-2 0,11-36,-13 30,0-1,-1 1,-2-1,-1 0,-1 0,0 0,-3 0,0 0,-1 0,-2 1,0 0,-2 0,-1 0,-1 1,0 0,-26-39,2 14,-3 0,-69-71,84 99,-1 0,0 2,-2 1,0 0,-1 2,-1 1,-32-13,14 12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42.9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1,'7'9,"0"0,-1 0,0 1,-1-1,0 1,-1 1,7 19,2 5,20 51,58 121,-69-165,116 197,-136-237,-1 0,0 0,0 0,1 0,-1 0,1 0,-1 0,1-1,0 1,0-1,0 1,0-1,0 0,0 1,0-1,5 1,-7-2,1 0,0 0,0-1,0 1,0-1,0 1,0-1,-1 1,1-1,0 1,0-1,-1 0,1 1,0-1,-1 0,1 1,-1-1,1 0,-1 0,1 0,-1 0,0 1,1-1,-1 0,0 0,0 0,1-2,2-13,-1 0,-1 0,0-25,-1 33,-2-98,-1 62,2 0,3 0,9-63,4 58,-14 49,-1-1,0 0,1 0,-1 1,1-1,-1 0,1 1,-1-1,1 0,-1 1,1-1,0 1,-1-1,1 1,0-1,0 1,-1 0,1-1,0 1,0 0,-1-1,1 1,0 0,0 0,0 0,0 0,-1 0,1 0,0 0,0 0,0 0,-1 0,1 0,0 1,0-1,0 0,-1 1,1-1,0 0,0 1,-1-1,1 1,0-1,-1 1,1-1,-1 1,1 0,0-1,-1 1,0 0,1-1,0 3,6 6,-1 1,0 0,0 1,7 19,-9-18,1-1,0 0,0 0,1-1,1 0,10 13,-15-21,1 1,-1-1,1-1,0 1,-1 0,1-1,0 1,0-1,0 0,0 0,0 0,0 0,0-1,0 1,0-1,1 1,-1-1,0 0,0-1,0 1,0-1,0 1,1-1,-1 0,0 0,0 0,-1 0,1-1,3-1,43-30,-38 25,0 0,0 0,1 1,-1 1,23-9,-31 14,-1 1,0-1,1 1,-1-1,1 1,-1 0,1 0,0 0,-1 1,1-1,-1 0,0 1,1 0,-1-1,1 1,-1 0,0 0,0 1,1-1,-1 0,0 1,0-1,0 1,-1 0,1 0,0-1,-1 1,1 0,-1 0,1 1,-1-1,0 0,0 0,0 1,1 3,12 33,-10-27,1 0,-1 0,12 19,-14-28,1 1,-1-1,1 0,0 0,0 0,0 0,0-1,1 1,-1-1,1 0,-1 0,1 0,0 0,0 0,6 1,29 3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43.2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1,'-12'0,"-3"11,0 5</inkml:trace>
  <inkml:trace contextRef="#ctx0" brushRef="#br0" timeOffset="1">1 203,'0'11,"0"15,0 15,0 12,0 7,0 6,0 3,0 0,0 1,11-12,5-27,-2-20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43.5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1,'2'0,"-1"0,1 1,0-1,0 1,0 0,0-1,-1 1,1 0,0 0,-1 0,1 0,-1 0,1 1,-1-1,1 0,-1 1,0-1,0 1,2 3,20 38,-16-29,7 18,13 48,-22-60,1-1,1 0,0 0,1-1,1 0,1 0,21 27,-30-43,0-1,0 1,1-1,-1 0,0 0,1 0,-1 0,1 0,-1 0,1 0,-1 0,1 0,0-1,-1 1,1-1,0 1,0-1,3 0,-4 0,0 0,1-1,-1 1,0-1,0 1,1-1,-1 1,0-1,0 0,0 0,0 0,0 0,0 0,0 0,0 0,0 0,0 0,1-2,3-7,-1 0,0 0,-1 0,5-20,-6 19,2-7,1 0,0 1,2 0,0 0,0 1,14-22,-18 35,-1-1,1 1,-1 0,1 0,0 0,0 0,0 1,1-1,-1 1,1 0,-1 0,1 0,0 0,0 1,-1-1,1 1,0 0,0 0,0 1,1-1,-1 1,0 0,0 0,0 0,0 1,0-1,0 1,0 0,0 0,0 0,0 1,0-1,0 1,4 3,28 16,0 2,-1 1,41 38,21 16,-55-48,43 33,122 66,-149-100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45.0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540 29,'31'-13,"4"-2,-34 15,0-1,-1 1,1 0,0 0,0 0,0 0,0 0,-1 1,1-1,0 0,0 0,0 0,0 1,-1-1,1 0,0 1,0-1,-1 1,1-1,0 1,-1-1,1 1,-1-1,1 1,0 0,-1-1,1 1,-1 0,0-1,1 1,-1 0,0 0,1 0,-1-1,0 1,1 1,-1 4,1 0,-1 0,0-1,0 1,0 0,-1 0,0-1,0 1,0 0,-1-1,0 1,0-1,-3 6,-43 76,30-58,-102 167,-75 138,138-215,-53 156,94-226,2 2,2-1,2 2,3-1,2 1,2 63,4-95,0-1,1 0,1 1,1-1,1 0,1-1,0 1,1-1,1 0,1-1,0 0,22 29,8-5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45.3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1,'1'17,"0"0,1-1,1 1,1 0,0-1,1 0,1 0,1-1,0 1,1-1,0-1,1 1,13 15,16 14,1-2,68 57,-49-47,136 141,-189-187,4 5,0-1,1-1,0 0,1 0,17 11,-25-18,-1-1,1 0,0 1,-1-1,1 0,0-1,0 1,0-1,0 1,0-1,0 0,0 0,0 0,0 0,0-1,0 1,-1-1,1 0,0 1,0-1,0-1,-1 1,1 0,0-1,-1 1,0-1,1 0,-1 0,0 0,0 0,3-3,16-23,-1 0,-2-1,-1-1,-1-1,23-63,-7 19,-31 72,134-317,-124 291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53.7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55 1,'6'1,"0"1,0-1,-1 1,1 1,0-1,-1 1,1 0,-1 0,0 1,0-1,0 1,0 0,7 9,11 7,5 5,-1 0,-1 2,-2 1,0 1,-2 1,33 60,-13-8,50 138,-73-162,-2 1,-2 1,-3 0,-3 0,-2 1,-3 1,-7 103,-5-80,-5-1,-2 0,-5-1,-58 156,65-207,-1-1,-1-1,-2-1,-1 0,-1-1,-36 40,38-50,-1 0,-1-2,-1 0,0-1,0-1,-2-1,0-1,0 0,-35 11,-2-5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54.0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134 0,'-3'0,"1"1,0 0,-1 0,1-1,0 1,0 1,0-1,0 0,0 0,0 1,0-1,0 1,1 0,-1-1,0 1,1 0,-1 0,1 0,0 0,0 0,0 0,0 1,0-1,0 0,1 0,-1 1,0 1,-13 74,13-71,-7 158,-5 30,-6-85,7-49,2 1,4 1,0 90,6-148,1 1,0-1,-1 1,2-1,-1 0,1 1,0-1,0 0,0 0,4 7,-4-10,0 0,0 0,0 0,0 0,0 0,0 0,1 0,-1-1,1 1,-1-1,1 0,0 1,-1-1,1-1,0 1,0 0,-1-1,1 1,0-1,0 0,5 0,9-1,1-1,-1-1,0-1,0 0,21-9,85-39,-81 33,221-106,-205 94,-1-3,71-56,-71 43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54.3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1 139,'0'-12,"11"-3,16 0,2-8,9 0,8 3,8 6,7 5,3 4,3 2,1 3,1 1,-12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54.7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134 1,'-11'0,"-4"0</inkml:trace>
  <inkml:trace contextRef="#ctx0" brushRef="#br0" timeOffset="1">0 670,'0'11,"0"16,0 14,0 11,0 9,12-7,3-23,11-17,1-22,-5-11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55.1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302 142,'0'-5,"-1"1,1-1,1 0,-1 1,1-1,0 1,0-1,0 1,1 0,-1-1,1 1,0 0,0 0,1 0,-1 0,1 0,0 1,0-1,0 1,0 0,1 0,-1 0,1 0,0 0,0 1,0 0,0 0,0 0,0 0,8-1,11-5,1 2,0 1,-1 1,2 1,-1 0,0 2,0 1,1 2,-1 0,0 1,25 7,-41-7,0 0,0 0,0 1,0 0,-1 1,1-1,-1 2,0-1,-1 1,1 0,-1 0,-1 1,1-1,-1 1,0 1,0-1,-1 1,0 0,-1 0,1 0,-2 0,1 0,-1 1,0-1,-1 1,0 0,0-1,-1 1,0 0,-1 0,0-1,0 1,-1-1,0 1,0-1,-1 1,0-1,0 0,-7 10,0-3,-1-1,0 1,-2-2,1 0,-2 0,0-1,-27 18,-9 1,-59 25,-16 11,124-67,0 0,0 1,1-1,-1 0,0 1,0-1,1 1,-1-1,0 1,1-1,-1 1,1-1,-1 1,1 0,-1-1,1 1,-1 0,1-1,0 1,-1 0,1-1,0 1,0 0,-1 0,1 0,0 0,1 0,-1 0,1 0,0-1,-1 1,1 0,0-1,0 1,0-1,-1 1,1-1,0 1,0-1,0 0,0 1,0-1,0 0,0 0,1 1,62 4,-49-4,3 1,0 1,0 0,-1 2,1 0,-1 1,0 0,-1 1,20 12,-27-13,-1-1,0 1,0 1,0-1,-1 1,0 1,0-1,-1 1,0 1,0-1,-1 1,0 0,-1 0,0 0,0 1,2 10,2 30,-2-1,-2 2,-2-1,-2 0,-10 65,7-89,-2 1,0 0,-2-1,-1 0,-1-1,-1 0,-1 0,-1-1,-2-1,0 0,-1 0,-1-2,-24 25,29-34,-1-1,0 0,-1-1,0 0,-1-1,0-1,0 0,-1-1,0 0,0-1,-1-1,1 0,-1-1,0-1,-1 0,1-2,0 1,-1-2,1 0,0-1,-1-1,-28-7,-115-43,88 26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56.3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27,'11'0,"16"0,14 0,11 0,9 0,5 0,3 0,12 0,4 0,-1 0,-4 0,-4 0,-4 0,-2 0,-2 0,-13-11,-15-5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56.7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16,'0'-11,"0"7,0 16,0 6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57.1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14,0 11,11-3,15-9,15-24,0-25,5-23,5-17,-6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57.4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1 206,'0'-8,"1"1,0-1,0 1,1 0,0-1,0 1,1 0,-1 0,2 0,-1 1,1-1,0 1,0 0,1 0,0 0,0 0,0 1,1 0,-1 0,1 1,1-1,-1 1,1 1,-1-1,15-4,4-2,1 2,0 0,1 2,-1 1,54-3,-67 7,0 1,0 0,0 1,0 0,0 1,0 0,0 2,21 7,-30-10,0 1,0 0,-1 0,1 1,0-1,-1 1,0 0,1 0,-1 0,0 0,-1 1,1-1,-1 1,1-1,-1 1,0 0,0 0,-1 0,1 0,-1 0,0 1,0-1,0 0,-1 1,1-1,-1 0,0 1,0-1,-1 0,0 6,-2 3,0 0,-1 0,-1 0,0 0,0-1,-1 1,-1-2,-8 13,-72 88,64-85,-117 128,115-121,25-33,-1-1,1 0,0 1,0-1,0 1,0-1,0 0,-1 1,1-1,0 1,0-1,0 0,0 1,0-1,0 1,0-1,1 1,-1-1,0 0,0 1,0-1,0 1,0-1,1 0,-1 1,0-1,0 0,1 1,-1-1,22 1,59-21,-31 8,69-10,-104 21,1 0,0 0,0 2,-1 0,1 0,0 2,-1 0,28 9,-37-9,0 0,1 1,-1-1,0 1,0 0,-1 1,1-1,-1 1,0 0,0 1,-1-1,0 1,0 0,0 0,0 0,-1 1,0-1,-1 1,1 0,-1-1,0 1,-1 0,0 0,0 0,0 1,-1-1,-1 8,0 6,0-1,-2 1,0 0,-2-1,0 0,-1 0,-1 0,-12 22,2-9,-1 0,-2 0,-44 53,48-68,-1 0,-1-1,-1-1,0-1,-1 0,-41 21,34-21,-1-2,0-1,0-1,-1-1,0-2,-1-1,-44 5,21-9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58.3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18 131,'0'1,"0"1,0 0,1 0,-1-1,1 1,-1 0,1-1,-1 1,1-1,0 1,0-1,0 1,0-1,0 0,0 1,0-1,0 0,0 0,1 1,-1-1,0 0,1-1,-1 1,1 0,-1 0,1 0,0-1,-1 1,1-1,0 0,-1 1,1-1,0 0,2 0,3 1,0-1,0 0,0-1,0 1,0-1,0-1,9-2,33-15,-2-2,48-30,2 0,-91 48,0 0,0 0,1 1,-1 0,0 0,1 1,-1-1,1 1,-1 1,1-1,11 2,-15-1,0 1,0 0,0 0,0 1,-1-1,1 0,0 1,-1 0,1 0,-1 0,0 0,1 0,-1 0,0 0,0 1,-1-1,1 1,0 0,-1-1,0 1,1 0,-1 0,0 0,0 0,-1 0,1 5,1 5,0-1,-1 1,-1 0,0 0,-1 0,0 0,-1-1,-1 1,0-1,-1 1,-7 17,-5 7,-2 0,-31 47,-76 81,9-13,115-150,-1-1,0 1,1 0,0 0,-1 0,1 0,0 1,0-1,0 0,1 0,-1 1,0-1,1 0,0 1,-1-1,1 0,0 1,0-1,0 1,1-1,-1 0,0 1,1-1,0 0,-1 1,1-1,0 0,0 0,3 4,-1-3,1 0,0-1,1 1,-1-1,0 1,1-1,0 0,-1-1,1 1,0-1,0 0,-1 0,1-1,5 1,178 2,-126-4,96 10,-137-7,-1 2,-1 0,1 2,0 0,-1 1,-1 1,1 1,31 20,-40-22,-1 0,0 0,0 1,-1 0,0 1,-1 0,0 0,0 0,-1 1,0 0,-1 0,0 1,0 0,-1 0,-1 0,0 0,0 0,-1 1,1 13,-3-5,0-1,-2 1,0-1,-1 1,0-1,-2 0,-1 0,0-1,-1 0,-16 30,3-12,-3-1,0-1,-3-1,0-1,-2-1,-2-1,-53 41,58-51,-2-2,0 0,-1-2,-1-1,-1-2,0 0,0-2,-1-1,0-2,-45 6,63-12,1-1,-1-1,0 0,1-1,-1 0,1-1,-1 0,1-1,0 0,0-1,0 0,0-1,1-1,-13-7,15 6,-1-1,1 0,1 0,-1-1,2 1,-1-2,1 1,0-1,1-1,0 1,1-1,0 0,1 0,-6-22,3-1,1-1,1 0,2 1,2-1,1-1,2 2,11-67,5 23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58.7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131 117,'-7'11,"-1"-1,2 2,0-1,0 1,1 0,0 0,1 0,0 1,1-1,-1 15,-9 25,-3 5,2 0,3 1,-7 107,17-142,1 0,1 0,1-1,1 1,1 0,1-1,1 0,0 0,2 0,1-1,0 0,25 38,-24-47,1 0,0 0,1-1,0-1,1 0,0 0,0-2,1 1,0-2,1 0,-1 0,31 8,-16-8,1 0,-1-2,1-1,1-2,-1-1,32-2,-44-1,1-1,-1-1,0 0,0-1,0-1,-1 0,1-2,-2 0,1-1,-1 0,0-2,-1 0,-1 0,0-1,0-1,20-25,-22 23,0-1,-1-1,-1 0,0 0,-2-1,0 0,-1 0,0-1,-2 0,0 0,-1-1,-1 1,-1-1,-1 0,-2-33,-2 25,-2 1,0-1,-2 1,-1 0,-2 1,0 0,-1 1,-2 0,-1 1,0 0,-2 1,-1 0,-22-22,15 21,-1 0,0 2,-2 1,-1 1,0 2,-1 0,-1 2,-1 2,0 0,-47-12,-32-10,66 22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59.2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0,'10'12,"0"1,0 0,-1 1,-1 0,0 0,7 18,29 96,-29-82,55 215,-40-135,6 50,-26-244,26-91,28-58,-58 201,0 0,1 0,0 1,11-16,-16 28,0 0,1 0,-1 0,1 0,-1 1,1-1,0 1,0-1,0 1,0 0,5-2,-7 3,1 1,-1 0,1-1,0 1,-1 0,1 0,-1 0,1 0,0 0,-1 0,1 1,-1-1,1 0,-1 1,1-1,-1 1,1 0,-1-1,1 1,-1 0,0 0,1 0,-1 0,0 0,0 0,0 0,1 2,3 3,-1-1,-1 1,1 0,-1 0,0 0,0 0,-1 0,0 1,0-1,2 13,4 75,-5-43,-2-50,0 11,0 1,2-1,-1 0,7 16,-9-26,0-1,1 1,0 0,-1-1,1 1,0-1,0 1,0-1,0 1,0-1,0 0,0 0,0 1,0-1,1 0,-1 0,1 0,-1 0,1 0,-1-1,1 1,-1 0,1-1,-1 1,1-1,0 1,0-1,-1 0,1 0,0 0,-1 0,1 0,0 0,-1 0,1-1,0 1,-1 0,1-1,0 0,2-1,84-50,-68 38,1 0,1 2,43-18,-58 27,-1 1,1 0,0 1,0 0,0 0,0 0,0 1,-1 0,1 1,0-1,0 1,0 0,0 1,-1 0,1 0,0 0,-1 1,10 5,-2 2,0 1,0 0,17 19,-10-8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59.5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0,'0'12,"12"2,3 1</inkml:trace>
  <inkml:trace contextRef="#ctx0" brushRef="#br0" timeOffset="1">134 402,'0'11,"0"16,0 13,0 13,0 8,12 4,14-8,15-14,0-25,-7-17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0:59.9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1,'0'440,"3"-426,5-23,7-28,-13 30,10-32,2 0,1 1,23-40,-32 67,1 1,0 0,1 0,0 0,1 1,13-11,-17 16,0 0,1 1,-1-1,1 1,0 1,0-1,0 1,0 0,0 0,1 1,-1 0,0 0,10 0,-9 1,0 1,0 0,0 1,1-1,-1 2,-1-1,1 1,0 0,-1 0,1 0,-1 1,0 0,0 1,0-1,-1 1,0 0,0 0,6 9,8 10,-1 2,28 54,-33-55,-6-14,12 25,2 0,33 42,-23-44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00.3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1,'11'0,"16"0,3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00.7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14,11-1,4-6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04.3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0 223,'1'-5,"0"1,0-1,0 0,0 1,1-1,-1 1,1-1,0 1,1 0,-1 0,1 0,5-6,47-47,-34 36,-7 7,-7 5,1 1,0 0,0 0,1 1,0 0,14-8,-20 14,-1 0,0 1,1-1,-1 0,1 1,0-1,-1 1,1 0,-1 0,1 0,-1 0,1 0,0 1,-1-1,1 1,-1 0,1-1,-1 1,0 0,1 1,-1-1,0 0,0 1,0-1,0 1,0-1,0 1,0 0,0 0,-1 0,1 0,-1 0,3 5,2 2,-1-1,0 2,0-1,-1 0,0 1,-1-1,0 1,0 0,-1 1,0-1,-1 0,0 0,-1 1,0-1,-1 0,0 1,-2 10,-6 12,-1-1,-1 0,-29 56,5-10,32-72,1-1,0 0,0 1,1-1,-1 1,1-1,0 1,1-1,0 1,-1 0,2 0,-1-1,1 1,1 7,0-9,0-1,-1 0,1 0,0 0,1 0,-1 0,0 0,1 0,0-1,0 0,-1 1,1-1,1 0,-1 0,0-1,0 1,1-1,-1 1,1-1,-1 0,1 0,6 0,16 2,-1 0,1-2,44-4,-49 1,1 1,-1 1,0 0,1 2,-1 1,23 5,-38-6,-1 1,1-1,-1 1,1 0,-1 1,0-1,0 1,-1 0,1 0,-1 1,0-1,0 1,0 0,-1 0,1 0,-1 0,-1 1,1-1,-1 1,0 0,0 0,0 0,-1 0,0 0,0 0,-1 10,1-2,-1 0,-1 0,0 0,-1-1,0 1,-1 0,-1-1,0 0,-1 1,-10 20,4-18,0 0,-1-1,0 0,-2 0,1-1,-2-1,1-1,-2 0,0-1,0 0,-1-2,0 1,-1-2,0-1,0 0,-1-1,0-1,0-1,0-1,-33 2,46-4,1-1,-1 0,1-1,-1 1,1-1,-1 0,1-1,-1 1,1-1,0 0,0 0,0-1,0 0,0 0,1 0,-1 0,1 0,0-1,0 0,0 0,0 0,1-1,0 1,0-1,0 1,0-1,1 0,-4-10,0-5,1 0,1-1,1 0,1 0,0 0,3-25,0-15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04.6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0 275,'12'-11,"14"-16,15-3,11 4,20-5,9 2,2-5,-2 4,-3 6,-3 8,-4 6,-2 5,-24 4,-31 1,-18 13,-8 3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05.0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275 0,'-67'55,"49"-43,1 2,-21 19,28-22,0 0,0 1,1 0,1 0,0 1,1 0,-8 20,13-29,1 1,-1-1,1 1,0 0,0-1,1 1,-1 0,1-1,0 1,0 0,1 0,0-1,-1 1,2 0,-1-1,0 1,1-1,0 0,0 1,0-1,0 0,1 0,0 0,0 0,0-1,0 1,5 3,1 0,-1-1,1-1,0 0,0 0,0 0,1-2,0 1,0-1,0 0,18 2,12-1,61 0,-62-4,43 6,-60-3,24 4,51 14,-85-17,0-1,0 2,0 0,-1 0,0 1,0 0,-1 1,0 0,13 12,-19-15,0 1,0-1,-1 1,1 0,-1 0,-1 0,1 1,-1-1,1 1,-2-1,1 1,-1 0,1-1,-2 1,1 0,-1 0,0 0,0 0,0 0,-1-1,0 1,0 0,0 0,-1-1,0 1,0 0,-4 7,-4 6,-1 0,-1-1,0 0,-1-1,-1 0,-20 18,1-2,-1-3,-2 0,-74 45,90-63,-1-1,0-1,-1-1,0-1,-1-1,1 0,-1-2,-1-1,-35 2,50-5,1-1,0-1,-1 0,1 0,0 0,0-1,0-1,0 1,0-1,1 0,-1-1,1 0,0 0,0-1,0 1,1-1,-1-1,1 0,0 1,1-2,0 1,0-1,0 0,1 0,0 0,0 0,-4-13,-9-32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05.4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12,'3'0,"-1"1,0-1,1 1,-1 0,0 0,0 0,0 0,0 1,0-1,0 0,0 1,0-1,0 1,-1 0,1 0,-1 0,1 0,-1 0,0 0,0 0,0 0,0 0,0 0,0 1,-1-1,1 0,0 3,13 72,-13-69,5 171,-2-28,-3-147,-1 0,1 0,-1 0,1 0,0-1,1 1,-1 0,0 0,1-1,0 1,4 6,-5-9,1 0,-1-1,0 1,0 0,0 0,0-1,1 1,-1-1,0 1,1-1,-1 1,0-1,1 0,-1 0,1 1,-1-1,0 0,1 0,-1-1,1 1,-1 0,0 0,1-1,-1 1,0-1,1 1,-1-1,0 1,0-1,0 0,1 0,-1 0,0 1,0-1,0 0,1-2,7-5,1-1,-2 0,1-1,-1 0,-1 0,0 0,10-21,34-92,-21 48,-23 59,44-89,-45 94,1 0,0 0,1 0,0 1,0 1,16-15,-22 23,-1-1,1 1,-1-1,1 1,0-1,-1 1,1 0,0 0,0 0,0 0,0 0,0 0,0 1,0-1,1 1,-1-1,0 1,0 0,0 0,0 0,1 0,-1 0,0 0,0 1,0-1,0 1,1-1,-1 1,0 0,0 0,0 0,-1 0,1 0,0 0,0 1,-1-1,1 1,0-1,-1 1,1 0,-1-1,0 1,0 0,2 3,2 6,0-1,0 1,-2 1,1-1,-1 0,-1 1,1 12,5 59,7 57,-13-125,2 0,0 0,0-1,2 1,0-1,13 23,-18-35,0 0,0 0,0 0,0 0,1 0,-1-1,1 1,-1-1,1 1,0-1,0 1,-1-1,1 0,0 0,0 0,0 0,0 0,1 0,-1-1,0 1,0-1,0 1,4-1,-2 0,-1-1,0 0,0 0,1 0,-1 0,0-1,0 0,0 1,-1-1,1 0,0 0,-1 0,1-1,2-2,6-8,0-1,-1 0,-1 0,16-31,-16 23,-4 10,0 0,1 1,0-1,11-14,-16 24,1 0,-1 0,1 0,-1 1,1-1,0 0,0 1,0 0,0-1,0 1,0 0,0 0,1 0,-1 0,0 0,1 1,-1-1,0 1,1-1,-1 1,1 0,-1 0,0 0,1 0,-1 1,1-1,-1 1,0-1,4 2,2 2,-1 1,1-1,-1 2,0-1,0 1,-1 0,1 0,-2 0,1 1,-1 0,8 13,4 8,23 55,-22-37,-13-32,0 0,1 0,0 0,1-1,1 0,16 21,-4-16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05.8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16,'0'-11,"0"7,0 5</inkml:trace>
  <inkml:trace contextRef="#ctx0" brushRef="#br0" timeOffset="1">1 352,'0'11,"0"15,0 15,0 11,0 9,0 4,11 4,4 1,-1 0,-2-1,-4 0,-3-24,-3-19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06.1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0,'0'11,"0"16,0 14,0 11,0 21,12 8,4 13,-2 2,-2 8,-3-3,7-7,2-8,-3-8,-4-5,-3-4,-4-13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06.4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0 377,'41'-40,"-16"17,-1 0,-1-1,-1-2,-1 0,-1-2,20-38,-37 60,-1 0,1-1,-2 1,1-1,-1 1,0-1,0 0,-1 1,0-1,-1-10,1 16,0-1,0 0,-1 0,1 0,-1 1,1-1,-1 0,0 1,0-1,1 1,-1-1,0 1,-1-1,1 1,0 0,0-1,-1 1,1 0,0 0,-1 0,1 0,-1 0,1 0,-1 0,0 1,1-1,-1 0,0 1,0 0,1-1,-1 1,0 0,0 0,0 0,1 0,-1 0,0 0,0 1,1-1,-1 0,-3 2,0 0,0 0,0 0,0 1,0 0,0 0,1 0,-1 0,1 1,0-1,0 1,0 0,1 1,-1-1,1 1,0-1,0 1,1 0,-1 0,1 0,0 1,-2 8,-3 10,2 0,0 1,-2 35,5-39,-2 22,2 67,3-100,-1 0,2 0,-1 0,1 0,1 0,0 0,0 0,1-1,0 0,1 0,0 0,7 11,19 10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06.8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204 30,'0'-1,"0"-1,0 1,0 0,0 0,-1 0,1 0,0 0,0 0,-1 0,1 0,-1 0,1 0,-1 0,1 0,-1 0,0 0,1 0,-1 0,0 0,0 1,1-1,-1 0,0 1,0-1,0 0,-2 0,1 0,-1 0,0 1,0-1,0 1,0-1,0 1,0 0,0 0,-6 1,1 0,0 1,0 0,0 0,0 1,0 0,-13 7,14-4,0 0,1 0,0 0,0 1,0 0,1 0,0 1,0-1,0 1,1 0,1 1,0-1,0 0,0 1,1 0,-2 15,2-14,1 0,0 0,1 1,0-1,1 0,0 0,1 0,0 0,0 0,1-1,0 1,1-1,0 1,8 13,3-6,1 0,1-1,0 0,0-2,2 0,0-1,0-1,28 13,49 33,-81-48,0 1,-1 0,0 2,-1-1,0 1,11 16,-20-23,0 0,-1 1,0-1,0 1,0-1,-1 1,0 0,0 0,-1 0,0 0,0 0,-1 1,0-1,0 0,0 0,-1 0,0 0,-2 8,0-6,0 0,-1 1,1-2,-2 1,1 0,-1-1,0 0,-1 0,0 0,0-1,-1 0,0 0,0-1,-12 8,5-4,-1-1,0-1,-1 0,0-1,0 0,0-2,-18 4,-25 3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09.2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204 0,'-5'19,"-1"-1,-15 31,-25 69,11 6,6 2,6 1,5 1,-2 140,20-255,3 514,2-480,1 0,2 0,3 0,23 63,-11-53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09.6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1 198,'0'13,"-1"0,2 1,0-1,0 0,2 1,-1-1,2 0,0-1,0 1,1-1,1 1,0-1,0-1,1 1,1-1,16 18,6 2,1-1,1-2,39 26,115 66,-80-54,-97-59,10 5,0 0,0-1,1-1,32 12,-48-21,0 1,0-1,0 0,0 0,1 0,-1-1,0 0,0 0,0 0,0 0,1 0,-1-1,0 0,0 0,0 0,0 0,0-1,0 1,0-1,-1 0,1 0,-1-1,1 1,-1-1,0 1,0-1,0 0,0 0,0-1,-1 1,3-5,10-22,-1 0,-2-2,0 1,7-42,8-19,124-268,-111 275,-15 27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0.6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 1,'-12'0,"9"0,3 11,14 4,16 10,14 13,0 12,3-4,-6 3,2 3,-7 5,1 4,-5 3,-8 1,-8 3,-7-12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0.9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461 0,'-11'12,"-16"14,-2 16,-9 10,-9 20,5 10,-4 1,8-2,-2 8,6 1,-3-5,5-4,9-5,7-16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1.67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1 346,'1'-7,"2"0,-1 0,1-1,0 2,0-1,0 0,8-10,3-6,-1-5,1 2,1 0,1 0,2 2,0 0,1 1,33-30,-48 50,-1 1,1-1,0 0,0 1,0 0,0 0,0 0,0 0,0 1,1 0,-1 0,9-1,-11 2,0 0,0 1,0-1,1 1,-1-1,0 1,0 0,0 0,0 0,0 0,0 0,0 1,-1-1,1 0,0 1,-1 0,1-1,-1 1,1 0,-1 0,0 0,0-1,0 1,0 1,0-1,1 3,5 14,-1 0,-1 1,-1-1,-1 1,-1 0,0 0,-2 35,-23 146,17-162,-13 66,-4-1,-4 0,-5-2,-61 132,87-222,1 1,0-1,1 1,-4 23,8-35,0 1,-1-1,1 1,0-1,0 1,0 0,0-1,0 1,0-1,0 1,0 0,1-1,-1 1,1-1,-1 1,1-1,-1 1,1-1,0 0,0 1,0-1,0 0,0 1,0-1,0 0,0 0,0 0,1 0,-1 0,0 0,1 0,-1-1,1 1,-1 0,1-1,-1 1,1-1,-1 0,1 1,0-1,-1 0,1 0,-1 0,1 0,0 0,-1-1,1 1,-1 0,3-1,16-5,1 0,-2-1,1-1,-1 0,29-19,2 0,-2 7,87-26,-57 21,-19 5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2.4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662 24,'-12'-16,"15"8,-2 8,1 1,0-1,0 0,-1 1,1 0,0-1,0 1,-1 0,1 0,-1 0,1 0,-1 0,1 0,-1 0,0 0,1 1,1 2,14 15,-2 1,0 1,-1 1,-1 0,-1 0,-1 1,8 26,-6-12,-3-1,0 1,-3 1,3 40,-9-42,-1 0,-2-1,-2 1,-1-1,-2 0,-1 0,-2-1,-1 0,-28 58,2-20,-3-2,-2-2,-64 77,81-112,-2-1,-2-2,-1 0,0-2,-38 25,55-44,0 0,-1-1,0-1,-1 0,1-1,-1-1,-1 0,1-1,-1 0,0-1,1-1,-1-1,0 0,0-1,-32-4,-9-8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2.77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139 1,'-1'6,"0"0,-1 0,0 0,-1 0,1 0,-1 0,0 0,-5 6,-10 19,-1 19,1 1,2 0,3 1,2 1,3-1,2 2,2-1,6 108,1-129,1 0,1 0,2 0,1-1,2 0,0-1,3 0,17 32,-25-55,0 1,1-2,0 1,0 0,1-1,0 0,0-1,0 0,1 0,-1 0,1-1,0 0,1 0,-1-1,1 0,-1-1,1 0,0 0,0-1,0 0,0 0,13-2,16-1,1-2,-1-2,68-18,-99 22,81-25,-2-4,-2-3,0-4,77-49,-104 54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3.1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 1,'-11'0,"-4"12,0 14,15 4,19 7,5 10,11 7,10 6,9-7,7-1,4 2,3-8,-11-1,-15-8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3.4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456 0,'-11'0,"-15"0,-15 11,-12 15,-7 15,-6 11,-3 9,11 4,14 4,16-10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3.8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1 268,'50'-63,"-41"50,1 0,-1 1,2 0,15-14,-2 6,2 2,-1 1,2 0,31-12,-49 24,1 1,0 0,0 0,1 1,-1 1,1 0,-1 0,1 1,0 0,0 1,-1 0,1 1,0 0,-1 1,14 4,-19-4,0 0,0 1,-1 0,1 0,-1 0,0 1,0-1,0 1,0 0,-1 0,0 1,0-1,0 1,0-1,0 1,-1 0,0 0,0 0,-1 0,1 0,0 6,1 3,-1 0,0 0,-2 0,1-1,-1 1,-1 0,-3 16,-2-5,-1 0,-1-1,-1 1,-1-1,-22 38,-81 107,6-8,78-111,-66 124,90-165,1 1,0-1,0 1,1 0,1 0,0 0,0 0,1 0,0 11,1-16,0 0,1 0,0-1,0 1,0 0,1-1,-1 1,1-1,0 1,0-1,1 0,-1 0,1 0,0 0,0 0,0 0,0-1,1 0,0 0,0 0,4 3,4 0,-1 0,0-2,1 1,0-1,0-1,0 0,1-1,-1 0,1-1,-1-1,1 0,-1 0,1-1,13-3,11-3,-1-1,0-2,50-21,-25 5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4.2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455 0,'2'0,"-1"0,1 1,0-1,-1 0,1 1,0-1,-1 1,1-1,-1 1,1 0,-1 0,1-1,-1 1,0 0,1 0,-1 1,0-1,0 0,0 0,0 1,0-1,0 0,0 1,0-1,0 1,-1-1,1 1,0-1,-1 1,0 0,1-1,-1 1,0 0,0-1,0 3,1 6,-1 0,-1 0,0 0,-3 15,-10 32,-37 99,18-64,-120 304,-42 136,183-487,2 0,-8 85,17-108,0 1,2-1,0 1,2-1,1 1,0-1,14 38,-14-49,2-1,-1 0,1 0,1-1,-1 0,2 0,-1 0,1-1,1 0,-1 0,1-1,1 0,-1-1,1 0,0 0,0-1,1-1,0 0,0 0,0-1,0 0,19 2,-2-2,1-1,-1-1,0-1,1-2,-1 0,0-2,0-2,30-9,-4-2,-1-3,-1-2,62-37,-78 38,-1-2,-2-1,0-2,-2-1,32-35,-51 49,-1-2,0 1,-1-1,-1-1,0 0,-1 0,-1-1,6-18,-11 29,0-1,0 1,-1-1,0 0,0 0,-1 1,0-1,0 0,-1 0,1 0,-1 1,-1-1,1 0,-1 1,-1-1,1 1,-1 0,0 0,0 0,-1 0,1 0,-2 1,-7-10,-1 5,0 0,0 1,-1 1,0 0,-1 1,0 0,0 1,0 1,0 0,-1 1,-24-3,-22 0,-98-1,143 8,-246 3,255-4,0 1,0-1,0 0,0 0,0-1,0 0,1-1,-1 0,1 0,-1-1,1 1,-7-6,-15-19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4.6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344 3,'-3'0,"0"1,0 0,0 0,0 0,1 0,-1 0,0 1,1-1,-1 1,1 0,0 0,0 0,-1 0,1 0,0 0,-3 5,-3 3,-31 31,2 2,-59 90,80-106,1 1,1 0,2 1,1 1,1 0,-10 58,12-43,2 0,2 1,3-1,1 1,9 70,-6-99,1-1,1 1,0-1,1 0,1 0,0 0,16 23,-16-29,1 0,0 0,1-1,0 0,0-1,1 0,0 0,0-1,1-1,0 1,18 6,-12-6,0-1,0-1,1-1,-1 0,1-2,0 0,-1 0,1-2,0 0,0-1,26-5,-32 3,0 0,-1 0,0-1,0-1,0 0,0 0,-1-1,0 0,0-1,0 0,-1-1,0 0,-1 0,0-1,0 0,0 0,-2-1,8-12,-3-1,-1 0,-1-1,-2 0,0 0,-1 0,-1-1,-2 0,0 0,-2 0,-2-28,-2 7,-2-1,-1 1,-3 1,-24-73,14 64,-2 1,-2 1,-3 1,-2 1,-35-48,22 45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5.0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0,'3'49,"2"1,19 81,4 36,-20-62,-4-34,19 96,-18-140,7 33,-11-56,0-1,0 0,1 1,-1-1,0 0,1 0,0 0,0 0,0 0,0 0,0-1,1 1,3 2,-5-4,0-1,0 1,0-1,0 0,0 0,0 1,0-1,0 0,0 0,0 0,0 0,0 0,0 0,0 0,0-1,0 1,0 0,0-1,0 1,0 0,0-1,-1 1,1-1,0 1,0-1,0 0,0 1,-1-1,1 0,0 0,-1 1,1-1,-1 0,1 0,-1 0,1 0,-1 0,1 0,-1 0,0 0,0 0,1-1,13-45,4-37,58-161,-73 237,1 0,-1 1,1 0,0-1,7-6,-11 13,1 0,0 0,-1 0,1 0,0 0,0 0,0 1,0-1,0 0,0 1,0-1,0 1,0-1,0 1,0-1,0 1,0 0,0-1,0 1,1 0,-1 0,0 0,0 0,0 0,0 0,1 0,-1 1,0-1,0 0,0 0,0 1,0-1,0 1,0-1,0 1,0 0,0-1,0 1,0 0,0 0,0-1,-1 1,1 0,1 2,27 40,-23-32,1 0,0-1,0 0,17 17,-22-26,0 1,0 0,0 0,1-1,-1 1,0-1,1 0,-1 0,1 0,0 0,-1 0,1-1,0 1,-1-1,1 1,0-1,-1 0,1 0,0-1,0 1,-1 0,1-1,0 1,-1-1,1 0,-1 0,3-2,7-3,-2-1,1-1,-1 0,-1-1,1 1,-1-2,-1 1,9-13,31-32,-47 53,0-1,1 1,-1-1,0 1,1 0,-1 0,1-1,-1 1,1 0,-1 1,1-1,0 0,0 0,-1 1,1-1,0 1,0-1,0 1,-1 0,1 0,0-1,0 1,0 1,0-1,0 0,0 0,-1 1,1-1,0 1,0 0,-1-1,1 1,2 1,1 4,0-1,0 1,-1 0,0 0,0 0,0 1,3 9,-5-10,1-1,0 1,0 0,0-1,1 0,-1 1,1-2,1 1,-1 0,8 6,-9-10,0 0,0 0,-1 0,1-1,0 1,0-1,0 0,0 0,0 0,0 0,0 0,0 0,0-1,-1 1,1-1,0 0,0 0,0 0,-1-1,1 1,-1 0,1-1,3-3,25-20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5.4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 0,'0'12,"0"14,0 4</inkml:trace>
  <inkml:trace contextRef="#ctx0" brushRef="#br0" timeOffset="1">0 334,'0'11,"0"16,0 13,0 13,0 8,0 5,12-9,2-2,1 0,8 3,11-9,1-24,-6-16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5.7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1 118,'2'1,"1"-1,-1 1,0 0,0 0,0 0,1 0,-1 0,0 0,0 0,0 1,-1-1,1 1,0 0,0-1,-1 1,1 0,-1 0,0 0,0 0,1 0,-1 0,0 1,-1-1,1 0,0 0,-1 1,1 1,13 73,-13-69,10 163,-2-210,2 1,1 0,2 0,25-47,-32 72,1-1,0 1,0 0,2 1,0 0,0 0,1 1,0 0,1 1,0 0,0 1,1 1,0 0,19-8,-29 14,1 1,-1-1,0 1,1 0,-1 0,1 0,-1 1,1-1,-1 1,1 0,0 0,-1 0,1 0,-1 1,1 0,-1-1,1 1,-1 0,1 1,-1-1,0 1,0-1,1 1,-1 0,0 0,-1 0,1 1,0-1,-1 1,1-1,-1 1,0 0,0 0,0 0,2 4,4 11,-2 0,0 1,-1-1,0 1,2 30,0-3,20 94,-17-78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6.6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72,'0'-1,"0"-1,1 0,-1 0,1 0,-1 1,1-1,0 0,-1 1,1-1,0 0,0 1,0 0,0-1,1 1,-1-1,0 1,0 0,1 0,-1 0,1 0,-1 0,1 0,0 0,-1 0,1 1,2-2,50-11,-47 12,118-12,0 5,144 10,-117 1,-101-4,-29 0,1 0,-1 2,1 1,39 7,-56-7,-1 0,1 0,0 0,-1 1,1 0,-1 0,0 0,0 0,0 1,0 0,-1 0,0 1,1-1,-1 1,-1 0,1 0,-1 0,0 0,0 0,-1 1,1 0,1 7,0 2,-1-1,-1 0,0 1,-1-1,0 1,-2 0,0-1,0 1,-5 20,-6 15,-25 64,28-90,-60 155,-30 92,2 129,88-364,-7 20,-2-14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7.0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1 646,'0'-11,"11"-16,15-14,15 0,12-5,19-6,9 6,13 0,3-4,-5 6,-6 0,-7 7,-4-1,-5 6,-2-4,-2 5,-11 8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7.3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143 0,'-1'11,"-1"-1,-1 1,1-1,-2 0,0 0,0 0,0 0,-9 11,-2 9,-2 11,2 0,2 1,1 1,3 0,-7 63,10-28,3 0,10 96,-5-146,2-1,1 1,1-1,1 0,1 0,2-1,15 30,-20-47,0 0,0-1,1 1,1-1,-1-1,1 1,1-1,-1 0,1-1,9 6,-11-9,1 1,-1-2,1 1,-1-1,1 0,0 0,0-1,0 1,0-2,0 1,0-1,0 0,0-1,0 1,14-4,-12 2,1-1,-1 0,1-1,-1 0,0 0,0-1,-1 0,1 0,-1-1,0 0,-1-1,0 0,0 0,7-8,-5 2,-1 0,0-1,0 0,-2 0,0 0,0-1,-1 0,3-19,-2-4,-1 0,-2 1,-2-1,-1 0,-3 0,-10-63,0 51,-1 0,-2 1,-3 1,-2 1,-37-62,33 57,6 7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7.6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0 286,'0'166,"4"-155,4-22,7-23,51-192,-49 164,-12 42,0 0,1 0,11-22,-16 40,-1 1,1-1,0 0,0 0,0 1,1-1,-1 1,0-1,0 1,1-1,-1 1,1 0,0 0,-1 0,1 0,0 0,-1 0,4-1,-4 2,1 0,-1 0,0 0,1 0,-1 0,1 0,-1 1,1-1,-1 0,0 1,1-1,-1 1,0 0,1-1,-1 1,0 0,0 0,0 0,2 1,2 3,0 1,-1-1,0 1,1 0,-2 1,1-1,-1 0,4 11,1 13,-1 0,-1 0,-2 1,2 44,-1-4,-5-65,1 1,0-1,0 1,1-1,0 0,0 0,0 0,1 0,0 0,7 10,-9-14,1 0,0-1,-1 0,1 1,0-1,0 0,0 0,0 0,0 0,0 0,0 0,0 0,0-1,0 1,0-1,0 0,1 0,-1 0,0 0,0 0,0 0,1 0,-1-1,0 1,0-1,0 1,0-1,0 0,0 0,0 0,0 0,0 0,0 0,2-3,7-5,-1 1,0-1,-1-1,0 0,-1 0,0-1,0 0,8-16,-11 16,1 1,1 0,0 0,0 1,1 0,0 0,0 1,1 0,14-10,-22 17,1 0,0 0,0 1,0-1,0 0,0 1,0-1,0 1,0 0,0 0,1 0,-1 0,0 0,0 0,0 1,0-1,0 1,0-1,0 1,0 0,0 0,-1 0,1 0,0 0,0 0,-1 0,1 0,-1 1,1-1,-1 1,1-1,1 3,3 5,1 0,-1 1,-1-1,7 17,3 7,27 46,-35-69,-1-1,2 1,-1-1,1-1,0 1,1-1,0-1,15 11,11-1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8.0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1,'0'0</inkml:trace>
  <inkml:trace contextRef="#ctx0" brushRef="#br0" timeOffset="1">66 334,'0'12,"0"15,0 14,12 11,3 9,0 5,-3 3,-4 1,-2-1,8-11,13-16,2-15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8.4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0,'0'12,"12"14,3 15,0 23,8 12,0 16,8 15,-1 0,-6 5,-7-5,-7 3,7-8,0-8,-3-10,-3-8,-5-27,-2-23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8.7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1 417,'10'0,"1"-1,0 0,-1-1,1 0,-1 0,1-1,-1-1,0 0,0 0,-1-1,1 0,-1-1,0 0,0 0,-1-1,0 0,0-1,-1 1,13-18,-11 11,0 0,-1 0,-1 0,0-1,-1 0,-1 0,0-1,-1 0,0 0,-2 0,0 0,0-24,-2 33,0 0,-1 0,0 1,0-1,-1 0,0 0,-4-8,6 13,-1 0,0 1,0-1,1 1,-1-1,0 1,0 0,-1-1,1 1,0 0,0 0,-1-1,1 1,0 0,-1 1,1-1,-1 0,1 0,-1 0,0 1,1-1,-1 1,0 0,1-1,-1 1,0 0,0 0,1 0,-1 0,0 0,0 0,1 1,-1-1,0 0,-1 2,-4 1,0 1,0-1,1 2,0-1,-1 1,1 0,1 0,-1 1,1-1,0 1,0 1,1-1,0 0,0 1,0 0,1 0,-4 12,-2 8,0-1,2 1,-6 46,9-41,0 0,2 0,2 0,1 0,1-1,13 60,-13-80,2 0,-1 0,1-1,1 1,0-1,1 0,0 0,0-1,1 0,0 0,1 0,0-1,0 0,1-1,-1 0,2 0,-1-1,1 0,0 0,0-1,1-1,15 5,-10-5,0-1,1-1,-1 0,1-1,-1-1,1-1,-1 0,1-1,-1-1,22-6,22-7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9.0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313 565,'-8'-7,"0"2,0-1,-1 1,1 0,-1 1,-1 0,1 0,0 1,-1 0,1 1,-1 0,0 1,0 0,0 0,0 1,0 0,0 1,1 0,-1 0,0 1,0 1,1-1,-1 2,1-1,0 1,0 1,-11 7,16-10,1 0,0 1,1-1,-1 1,0 0,1 0,-1 0,1 0,0 0,0 1,0-1,0 1,1-1,0 1,-1 0,1-1,0 1,0 7,1-7,1 0,-1 0,1 0,0 0,1 0,-1 0,1 0,-1-1,1 1,0-1,1 1,-1-1,0 0,1 0,3 4,8 5,1 1,1-2,0 0,1-1,-1 0,23 8,46 16,40 19,-113-47,0 0,-1 1,0 1,-1 0,1 0,-1 1,14 17,-20-21,0 0,-1 0,0 0,0 0,0 1,-1-1,0 1,0 0,0 0,-1 0,1 0,-1 0,-1 0,1 0,-2 12,0-9,-1 1,0-1,-1 0,0 0,0 0,-1 0,0 0,-1-1,-7 11,-5 2,0 0,-1-1,-1-1,-1-1,0-1,-34 22,41-30,-1 0,-1-1,1-1,-1 0,0-1,-27 6,38-11,0 0,0 0,-1-1,1 1,0-1,-1 0,1 0,0-1,0 1,-1-1,1 0,0 0,0 0,0-1,0 1,0-1,0 0,0 0,1-1,-1 1,1-1,-1 0,1 0,0 0,0 0,0 0,1-1,-1 1,-2-6,-13-31</inkml:trace>
  <inkml:trace contextRef="#ctx0" brushRef="#br0" timeOffset="1">780 29,'0'-11,"12"-4,3 12,0 18,-3 18,-4 3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19.4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1,'0'11,"11"4,4 11,-1 1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20.92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1 199,'3'0,"0"-1,-1 0,1 1,0-1,0 0,-1 0,1 0,-1-1,1 1,-1-1,4-3,13-6,64-22,1 4,171-36,-246 63,8-2,155-29,-151 30,-1 2,1 0,0 1,0 0,0 2,24 5,-42-6,1-1,-1 1,1 0,-1 0,0 0,0 0,0 1,1-1,-1 1,-1 0,1 0,0 0,0 0,-1 0,1 1,-1-1,0 1,1 0,-1 0,-1-1,1 1,0 1,-1-1,1 0,-1 0,0 0,0 1,0-1,-1 0,1 1,-1-1,0 1,0-1,0 1,0-1,-1 0,1 1,-1-1,0 1,0-1,0 0,0 0,-2 4,-12 22,-1 0,-1-2,-1 0,-1 0,-34 34,-24 34,42-46,3 1,2 2,2 1,-29 80,44-97,3 0,0 0,3 1,1 0,1 1,3-1,1 1,4 44,-2-74,0 1,1 0,0 0,0 0,1-1,5 11,-7-16,1 0,0 0,-1 0,1 0,0 0,1-1,-1 1,0-1,1 0,-1 1,1-1,0 0,0-1,0 1,0 0,0-1,0 0,0 1,4-1,22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21.2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1 430,'11'-11,"16"-4,25-11,27 0,23-8,16-10,12 4,-6-4,-1 6,2-2,-9 6,-14 9,-12-3,-21 3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21.6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67 1,'-2'26,"-1"-1,-1 1,-1-1,-10 29,-9 48,18-61,2 1,1-1,3 1,1 0,2-1,12 57,-11-80,1 1,0-1,1 0,1 0,1-1,1 0,0 0,1-1,1-1,0 1,1-2,0 1,2-2,0 0,0 0,20 12,-22-18,1 0,0 0,1-2,-1 1,1-2,0 0,0-1,1 0,-1-1,1 0,-1-2,1 0,-1 0,1-1,-1-1,1 0,-1-1,0-1,21-8,-24 8,-1-1,0 0,0-1,-1 0,1 0,-1-1,-1 0,1 0,-1-1,-1-1,1 1,-2-1,1 0,-1-1,0 0,-1 1,0-2,-1 1,0-1,0 1,-1-1,-1 0,0 0,0 0,-1-21,-2 9,-1 0,-1 0,-1 0,0 1,-2 0,-1 0,-1 0,-14-27,-15-22,-48-68,63 105,-21-32,3 9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21.9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43,'7'9,"-1"-1,0 1,-1 0,0 0,0 0,5 17,10 17,36 83,-55-126,-1 1,0-1,0 0,0 1,0-1,1 0,-1 0,0 1,0-1,0 0,1 1,-1-1,0 0,0 0,1 0,-1 1,0-1,1 0,-1 0,0 0,1 0,-1 0,0 1,1-1,-1 0,0 0,1 0,-1 0,0 0,1 0,-1 0,0 0,1 0,-1 0,1-1,-1 1,0 0,0 0,1 0,-1 0,0 0,1-1,-1 1,0 0,1 0,-1-1,0 1,0 0,1 0,-1-1,0 1,0 0,0 0,0-1,1 1,-1 0,0-1,0 1,0 0,0-1,0 1,0 0,0-1,0 1,0-1,11-33,-8 26,7-26,31-63,-37 88,1-1,0 1,1 1,0-1,0 1,1 0,0 1,1 0,-1 0,1 0,13-7,-19 12,0 1,1 0,-1 0,0-1,1 2,-1-1,0 0,1 0,-1 1,1-1,0 1,-1 0,1 0,-1 0,1 0,-1 0,1 1,-1-1,1 1,-1-1,1 1,-1 0,1 0,-1 0,0 1,0-1,0 0,1 1,-1-1,-1 1,1 0,0 0,0 0,-1 0,1 0,-1 0,1 0,-1 0,0 0,0 1,0-1,1 4,4 9,-2 1,0-1,0 1,-1 0,1 22,-4 56,-2-74,2 0,0 0,1 1,1-1,9 37,-11-56,0 0,-1-1,1 1,0-1,0 1,1-1,-1 1,0 0,0-1,0 1,0-1,0 1,1-1,-1 1,0-1,1 1,-1-1,0 1,1-1,-1 1,0-1,1 0,-1 1,1-1,-1 1,1-1,-1 0,1 0,-1 1,1-1,-1 0,1 0,-1 0,1 1,-1-1,1 0,-1 0,1 0,0 0,-1 0,1 0,-1 0,1 0,0 0,-1-1,1 1,-1 0,1 0,-1 0,1-1,-1 1,1 0,-1 0,1-1,-1 1,1-1,-1 1,0 0,1-1,-1 1,1-1,20-35,-19 33,38-86,-27 55,3 1,32-54,-46 84,0 0,-1 1,1-1,0 1,0-1,0 1,1 0,-1 0,0 0,1 0,-1 0,1 1,0-1,0 1,0-1,0 1,-1 0,1 0,1 1,4-2,-5 3,0 0,1-1,-1 1,0 1,1-1,-1 0,0 1,0-1,0 1,0 0,-1 0,1 0,0 1,-1-1,0 1,1-1,-1 1,2 4,39 61,-31-46,30 39,-38-56,0 0,1 0,0-1,0 1,0-1,0 0,1 0,0-1,0 1,0-1,12 4,14-2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22.3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 1,'-11'0,"-4"0</inkml:trace>
  <inkml:trace contextRef="#ctx0" brushRef="#br0" timeOffset="1">0 268,'0'12,"0"15,0 14,0 11,0 9,11 5,4 2,-1 2,9 0,12-13,11-15,10-15,-6-23,-10-24,-13-9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22.6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14,0 12,0 8,0 16,0 7,0 0,0 9,0-1,0-4,0-5,0-7,11-3,16-15,2-17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22.9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0 171,'18'-1,"0"-1,0 0,0-1,0-2,0 1,-1-2,0-1,0 0,-1-1,0 0,0-1,-1-1,0-1,20-18,-34 28,1 0,-1-1,0 1,1 0,-1-1,0 1,0-1,0 1,0-1,0 0,0 0,-1 1,1-1,0 0,-1 0,1 0,-1 1,0-1,0 0,0 0,0 0,0 0,0 0,0 0,-1 1,1-1,-1-3,0 4,1 1,-1-1,0 0,1 1,-1-1,1 1,-1-1,0 1,1-1,-1 1,0 0,0-1,1 1,-1 0,0-1,0 1,0 0,1 0,-1 0,0 0,0 0,-1 0,-1 0,1 1,0-1,-1 1,1 0,0 0,0-1,-1 2,1-1,0 0,0 0,-3 3,-9 8,0 1,1 1,1 0,0 0,1 1,0 1,1 0,1 0,0 1,-8 26,8-18,0 1,3 0,0 1,1 0,2 0,-1 46,4-55,2 0,-1-1,2 0,1 1,0-1,1 0,7 17,-8-27,-1 1,1-1,1 1,-1-1,1-1,1 1,-1-1,1 0,0 0,1 0,-1-1,1 0,0 0,0-1,1 0,12 5,-8-4,-1-1,1-1,0 0,0-1,0 0,1-1,-1-1,0 0,0 0,1-1,-1 0,0-2,0 1,0-1,0-1,-1 0,1 0,17-11,16-17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23.3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275 403,'-58'-1,"32"-1,0 1,0 2,0 1,0 1,-28 6,52-8,1-1,-1 0,1 1,-1-1,0 1,1 0,-1-1,1 1,-1 0,1 0,0 0,-1 0,1 0,0 0,0 0,0 0,0 1,0-1,0 0,0 1,0-1,0 1,1-1,-1 1,0 1,1-1,0 1,0-1,1 0,-1 0,1 1,-1-1,1 0,0 0,0 0,0 0,0 0,0 0,1 0,-1 0,3 3,8 8,1 0,1-1,23 16,-33-25,67 45,-38-26,-1 1,47 43,-69-56,0 1,-1 1,0-1,-1 1,0 1,-1-1,0 2,-1-1,-1 0,7 28,-9-31,-2 0,1 0,-2 1,1-1,-1 0,-1 1,0-1,0 0,-1 0,0 1,-1-1,0-1,-1 1,0 0,0-1,-10 15,7-14,-1 1,0-1,0-1,-1 1,-1-2,0 1,0-1,0-1,-1 0,0 0,0-1,-24 9,30-13,-1 0,1-1,-1 1,0-1,1-1,-1 1,0-1,0 0,1 0,-1 0,0-1,0 0,1 0,-1-1,1 1,-1-1,-9-5,8 2,0 1,0-1,1 0,0 0,0-1,0 0,1 0,-1-1,2 1,-1-1,-6-13,-11-31</inkml:trace>
  <inkml:trace contextRef="#ctx0" brushRef="#br0" timeOffset="1">543 1,'0'11,"0"16,0 13,0 1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23.6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0,'11'12,"4"14,-1 14,-2 12,-4 9,9 5,-11-9,-6-14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23.9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139 0,'-11'12,"-4"14,1 14,-9 12,-1 9,4 16,6 7,4 0,5 9,3 0,1 7,2-3,11-6,5-7,-2 4,-2 0,-4-16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24.3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1,'2'21,"1"1,1-1,1 0,1-1,1 1,0-1,13 22,12 36,10 63,27 163,-69-304,0 1,0-1,1 0,-1 1,0-1,1 1,-1-1,0 0,1 1,-1-1,1 0,-1 0,1 1,-1-1,0 0,1 0,-1 1,1-1,-1 0,1 0,-1 0,1 0,-1 0,1 0,-1 0,1 0,-1 0,1 0,-1 0,1 0,-1 0,1 0,-1-1,1 1,-1 0,1 0,-1 0,1-1,-1 1,0 0,1-1,-1 1,1 0,-1-1,0 1,0-1,1 0,36-26,-7 4,-24 20,0-1,1 1,0 0,0 1,0-1,0 1,0 1,0-1,0 1,0 1,9-1,-11 2,0-1,0 1,0 0,-1 1,1-1,0 1,0 0,-1 0,1 0,-1 1,0 0,0 0,0 0,0 0,0 0,-1 1,5 5,42 66,-37-53,1 0,22 27,-32-45,1 1,-1-1,1 1,0-1,-1-1,2 1,-1-1,0 0,1 0,0 0,-1-1,1 0,0 0,10 2,-13-4,0 0,0 0,0 0,1 0,-1-1,0 1,0-1,0 0,0 0,0 0,0 0,-1-1,1 1,0-1,-1 0,1 1,-1-1,1 0,-1-1,3-3,3-3,-1 0,-1 0,0-1,5-10,12-30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24.6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1 273,'2'1,"0"0,1-1,-1 1,0 0,0 0,0 0,1 0,-1 1,0-1,-1 1,1-1,0 1,0-1,-1 1,1 0,-1 0,1 0,-1 0,0 0,0 0,1 0,-2 1,1-1,0 0,0 1,0 4,13 70,-13-69,3 120,-4-98,0 1,2 0,1-1,9 37,-12-64,1-1,-1 0,1 0,0 0,0 0,0 1,0-1,0 0,0 0,0-1,1 1,2 3,-3-5,-1 1,1-1,-1 0,1 0,-1 0,1 0,-1 0,1 0,-1 0,0 0,1 0,-1 0,1 0,-1 0,1-1,-1 1,1 0,-1 0,0 0,1-1,-1 1,1 0,-1 0,0-1,1 1,-1 0,0-1,1 1,-1-1,0 1,0 0,1-1,-1 1,0-1,1 0,2-5,0-1,-1 0,1 0,-1 0,-1 0,2-11,59-323,-58 323,1 0,0 0,2 0,0 1,1 0,0 1,1 0,1 0,1 1,0 0,1 1,1 0,0 1,1 0,0 1,1 1,0 0,1 1,0 1,0 0,1 1,0 1,1 1,0 0,23-4,16 1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28.7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0,'0'3,"1"-1,-1 1,1-1,0 1,0-1,-1 1,2-1,-1 0,0 0,0 1,1-1,-1 0,1 0,0 0,-1-1,1 1,2 2,41 27,-32-23,372 230,-351-214,-1 1,-2 1,0 2,34 41,30 29,-56-63,-2 3,-2 1,-2 1,-1 2,-2 1,-2 1,-2 2,-2 0,27 75,174 693,-175-620,47 216,-48-166,22 119,-57-258,0 124,-16 107,-1-137,-3-96,-28 159,12-121,-3 19,-10 80,-88 695,110-850,-16 77,-6-1,-111 305,51-261,32-76,61-126,-17 33,19-36,0-1,0 1,0 0,0-1,0 1,0-1,0 1,0-1,0 1,0 0,0-1,0 1,-1-1,1 1,0-1,0 1,0 0,-1-1,1 1,0 0,0-1,-1 1,1 0,0-1,-1 1,1 0,-1 0,1-1,0 1,-1 0,1 0,-1 0,1 0,0-1,-1 1,1 0,-1 0,1 0,-1 0,1 0,0 0,-1 0,1 0,-1 0,1 0,-1 0,1 1,0-1,-1 0,1 0,-1 0,1 1,0-1,-1 0,1 0,-1 1,1-1,0 0,0 1,-1-1,1 0,0 1,-1-1,1 0,0 1,0-1,0 1,0-1,-1 1,-3-26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29.1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 0,'-5'7,"-1"0,1 0,0 1,0 0,1 0,0 0,0 0,1 0,0 1,1 0,0-1,0 1,0 0,1 0,1 0,1 17,1 7,1 0,2 0,11 37,63 205,-7-57,-70-211,0-1,1 1,-1-1,1 0,0 0,1 0,-1 0,6 6,-7-11,-1 0,1 1,-1-1,1 0,0 0,-1 0,1 0,0 0,0 0,0-1,0 1,0 0,-1-1,1 0,0 1,0-1,0 0,0 0,0 0,0 0,0 0,0-1,0 1,0-1,0 1,0-1,0 0,0 0,-1 1,1-1,2-2,26-17,-2-2,-1 0,0-2,40-47,-41 43,31-40,-3-2,69-117,-111 166,0-1,-1-1,-2 1,0-2,9-40,-8 9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29.7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1,'0'11,"0"15,0 15,11 0,4 5,11-6,1 2,-4 5,5-5,-2 1,6-6,-3 1,-5 6,-8 8,-6-7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30.0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202 0,'0'12,"-11"14,-16 16,-3 10,4 9,6 17,7 6,-6 0,0-3,4-3,4-5,4-2,3-14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30.4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1 173,'47'-61,"-35"44,1 0,27-28,-37 42,1-1,-1 1,1 1,0-1,0 0,0 1,0 0,1 0,-1 0,1 0,-1 1,1 0,-1 0,1 0,0 0,0 1,7 0,-10 0,1 1,0-1,-1 1,1 0,-1 0,1 0,-1 0,1 0,-1 0,0 1,1-1,-1 1,0-1,0 1,0 0,0 0,-1 0,1 0,0 0,-1 1,0-1,1 0,-1 1,0-1,0 1,0-1,-1 1,1-1,0 1,-1 0,0-1,0 4,1 9,0 1,-2-1,0 1,-4 17,5-32,-9 43,-3-1,-1 0,-3 0,-1-2,-38 67,48-95,1 1,0-1,0 2,2-1,-1 1,-2 20,7-31,-1 0,1-1,0 1,0 0,0 0,1-1,0 1,-1 0,1 0,0-1,1 1,-1-1,1 1,-1-1,1 0,0 1,0-1,1 0,-1 0,1 0,-1-1,1 1,0-1,0 1,0-1,0 0,1 0,-1 0,0-1,6 3,0-1,1-1,-1 0,0 0,1 0,-1-1,1-1,0 0,-1 0,11-2,87-19,-72 12,27-5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30.7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0 130,'12'0,"3"-11,11-5,12-10,11 0,9 3,5 6,-7 6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31.1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234 102,'18'-16,"2"0,0 1,28-16,-43 28,1-1,1 2,-1-1,0 0,1 1,-1 0,1 1,0-1,-1 1,10 0,-13 1,-1 0,1 1,0-1,-1 1,1-1,0 1,-1 0,1 0,-1 0,1 0,-1 0,0 1,1-1,-1 1,0-1,0 1,0 0,0 0,0 0,0 0,-1 0,1 0,-1 1,0-1,1 0,-1 1,0-1,0 1,0 2,1 6,0 0,-1 1,0-1,0 0,-2 0,1 0,-2 1,1-1,-1 0,-1 0,0 0,-6 12,-4 11,-2-1,-28 47,37-71,0 0,0 1,1 0,0 0,0 0,-4 19,8-26,0 0,1 0,0 0,0 0,0 0,0 0,0 0,1 0,-1 0,1-1,0 1,0 0,0 0,0 0,1-1,-1 1,0 0,1-1,0 0,0 1,0-1,0 0,0 0,0 0,1 0,2 2,11 6,-1-1,1-1,1 0,-1-1,19 4,-23-8,1 1,-1 1,0 0,0 0,0 1,-1 0,0 1,0 1,0 0,-1 0,16 18,-20-19,-1 1,0-1,0 1,-1 0,0 0,0 0,-1 1,0 0,-1-1,0 1,0 0,-1 0,0 0,0 17,-3-13,0 0,0 0,-1-1,-1 1,0-1,-1 0,0 0,-1 0,-10 15,-4 1,-1-1,-1-1,-1-1,-1-1,-1-2,-1 0,-35 21,39-29,0-2,0 0,-1-2,-1 0,0-2,-25 6,32-10,-1-1,1 0,-1-1,0-1,1-1,-1 0,0-2,0 0,-21-5,-4-8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38.5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212 49,'1'-2,"-1"0,1 0,0-1,-1 1,1 0,0 0,0 0,1 0,-1 0,0 0,1 0,-1 1,1-1,-1 0,1 1,0-1,-1 1,1 0,0 0,0-1,0 1,0 0,1 1,-1-1,0 0,0 1,0-1,4 0,0 0,0 0,1 0,-1 0,0 0,0 1,1 0,-1 1,0-1,9 3,-12-2,0 0,1 0,-1 0,0 1,0-1,0 1,0 0,0 0,0 0,0 0,-1 0,1 1,-1-1,0 1,1 0,-1 0,0 0,-1 0,1 0,-1 0,1 0,-1 0,0 1,0-1,0 1,0-1,-1 0,0 1,1-1,-1 1,0-1,-1 1,1-1,-1 1,1-1,-1 1,-2 4,-4 12,-1 1,-1-1,0-1,-22 33,24-40,-14 22,-55 91,-82 181,145-272,1 1,3 0,0 0,3 1,1 0,1 1,2-1,2 1,5 42,-5-71,2 0,-1 0,1-1,0 1,0-1,1 1,0-1,1 0,0 0,0 0,0 0,1-1,-1 0,12 11,-8-11,0 1,1-2,0 1,0-1,0 0,0-1,1 0,0 0,0-1,11 2,6-1,1-1,-1-2,1 0,0-2,0 0,-1-3,39-8,-43 7,0-1,0-1,0 0,-1-2,0-1,-1-1,0-1,-1 0,0-2,-1 0,0-1,-1-1,-1-1,26-33,-39 46,-1 0,-1 0,1-1,-1 1,1-1,-1 1,0-1,-1 0,1 0,-1 0,0 0,0 0,-1 0,1 0,-1 0,0 0,-1 0,1 0,-1 0,0 0,0 0,-1 0,1 0,-1 1,0-1,0 1,-1-1,1 1,-1 0,0-1,0 2,-1-1,1 0,-1 1,0-1,-7-4,-4-1,0 0,0 2,0 0,-1 0,0 2,0 0,-1 1,1 0,-1 2,-18-1,-31-1,-80 7,91 0,32-3,-16 3,38-1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38.8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 0,'-11'0,"-4"12,1 3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39.2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211 5,'0'0,"0"0,0 0,0 0,0-1,0 1,0 0,0 0,0 0,0 0,0-1,0 1,0 0,0 0,0 0,0-1,0 1,-1 0,1 0,0 0,0 0,0 0,0-1,0 1,-1 0,1 0,0 0,0 0,0 0,0 0,-1 0,1 0,0 0,0 0,0 0,0 0,-1 0,1 0,0 0,0 0,0 0,-1 0,1 0,0 0,0 0,0 0,-1 0,1 0,0 0,0 0,0 0,0 0,-1 0,1 0,0 1,0-1,0 0,0 0,0 0,-1 0,1 0,0 1,0-1,0 0,0 0,0 0,0 1,-20 19,-21 35,20-17,0 2,3 0,1 1,3 1,1 1,2 0,-7 52,14-64,1 0,1 0,2 1,1-1,2 0,0 0,3 0,0 0,2-1,1 0,15 32,-19-52,0 0,1-1,1 1,-1-1,1-1,1 1,-1-1,2 0,-1-1,1 0,16 10,-11-10,0 0,1 0,0-1,0-1,0-1,1 0,24 2,-9-3,0-2,1-2,-1 0,0-2,0-2,0-1,59-19,-72 19,0-2,0 0,0-1,-1 0,-1-2,0 0,0-1,-1 0,-1-1,22-26,-30 32,-1 1,0-1,-1 0,0 0,0-1,0 1,-1-1,0 0,-1 0,0 0,0 0,0-1,-1 1,-1 0,1-1,-1 1,-1 0,0-1,0 1,0 0,-1 0,0 0,-1 0,0 0,0 0,0 0,-6-8,1 5,0 0,-1 0,0 1,-1 0,0 0,0 1,-1 1,0 0,-1 0,0 1,0 0,0 1,-1 1,0 0,0 0,0 2,-28-5,-16 0,1 3,-1 3,-60 4,80-1,15 0,-1 0,1 1,-42 10,19 4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40.0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40 174,'-1'0,"-1"0,1 0,-1 0,1 0,-1 0,1 1,0-1,-1 1,1-1,-1 1,1-1,0 1,0 0,-1 0,1-1,0 1,0 0,0 0,0 0,0 0,0 1,0-1,0 0,0 0,0 2,-1 1,1-1,0 1,0 0,0 0,0 0,1 0,0 0,-1 0,2 5,0 6,1 0,1 0,7 27,-1-21,0-1,1 0,0-1,2 0,0-1,27 30,-38-47,0 1,0-1,0 0,0 0,0 1,0-1,0 0,0 0,1 0,-1 0,0 0,1-1,-1 1,0 0,1 0,-1-1,1 1,-1-1,1 0,-1 1,1-1,0 0,-1 0,1 0,-1 0,1 0,0 0,-1 0,1-1,-1 1,1-1,-1 1,1-1,-1 1,1-1,-1 0,0 0,1 0,-1 0,0 0,0 0,1 0,-1 0,0 0,0 0,1-3,6-7,-1-1,0 0,-1-1,8-20,-5 12,18-42,-5 11,44-75,-58 113,1 1,0 0,2 1,-1 0,1 0,1 1,0 0,0 2,1-1,16-8,-26 16,-1 1,1 0,-1 0,1 0,0 0,-1 0,1 0,0 1,0-1,0 1,0 0,-1 0,1 0,0 0,0 0,0 1,-1 0,1-1,0 1,0 0,-1 0,1 0,-1 1,1-1,-1 0,1 1,-1 0,0 0,0-1,3 5,5 5,-2 1,1 0,-2 0,13 27,7 9,-24-43,1 0,0 0,0-1,0 1,0-1,1 0,0-1,-1 1,1-1,1 0,-1 0,0 0,1-1,-1 0,1 0,0 0,0-1,0 0,-1 0,1 0,7-1,-4-1,0 0,0-1,0 1,0-2,0 0,-1 0,1 0,-1-1,0 0,0-1,0 0,-1 0,9-8,13-14,-25 21,0 2,1-1,-1 0,1 1,0 0,0 0,1 0,-1 1,1 0,0 0,0 0,7-2,-11 5,-1 0,0 0,1 0,-1 0,1 0,-1 1,0-1,1 0,-1 1,0-1,1 1,-1-1,0 1,0 0,1-1,-1 1,0 0,0 0,0 0,0 0,2 2,17 29,-6-10,15 9,1-5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40.3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67 0,'-12'0,"-14"0,-3 0</inkml:trace>
  <inkml:trace contextRef="#ctx0" brushRef="#br0" timeOffset="1">135 200,'0'11,"0"16,0 14,0 12,0 8,0 5,0 3,0 0,0 1,0-12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40.7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0,'11'0,"4"12,-1 15,-3 14,9 23,1 11,-4 6,7-1,-1-2,-4-3,-5-3,-6-2,-3-2,-3-1,-2-12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41.0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1 423,'7'-3,"1"1,0-1,-1-1,1 1,-1-1,0-1,0 1,-1-1,1 0,7-8,-11 10,47-38,-2-2,-1-2,64-82,-106 119,-1 1,1-2,-2 1,1 0,-1-1,-1 1,3-12,-5 19,0-1,1 1,-1-1,0 1,0-1,0 1,0-1,0 1,-1-1,1 1,0-1,-1 1,1 0,-1-1,1 1,-1-1,0 1,1 0,-1 0,-1-2,1 3,-1-1,0 0,1 1,-1-1,1 1,-1-1,0 1,1 0,-1 0,0 0,0 0,1 0,-1 0,0 0,1 1,-1-1,1 1,-1-1,0 1,1-1,-1 1,-2 2,-6 2,0 1,0 0,0 1,1 0,0 1,0 0,0 0,2 1,-1 0,1 0,-12 21,7-9,0 1,2 1,0 0,-10 43,12-32,1 0,-4 61,11-86,-1-1,1 1,0-1,1 1,0-1,0 1,1-1,0 0,1 1,-1-1,2 0,-1-1,1 1,0 0,1-1,7 10,-10-15,0 0,0-1,1 1,-1 0,1-1,-1 1,1-1,-1 0,1 0,3 1,23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41.3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49 1,'-2'0,"-1"0,1 1,0 0,0 0,0-1,0 1,0 1,-1-1,2 0,-1 0,0 1,0-1,0 1,1-1,-1 1,1 0,-1 0,1 0,0 0,-1 0,1 0,0 0,1 0,-1 0,0 0,0 0,1 1,0-1,-1 0,1 4,-2 3,1 1,0-1,1 1,0-1,1 0,1 14,2-9,0 0,1-1,0 0,1 0,1 0,0 0,1-1,0 0,0-1,2 0,-1 0,1-1,22 17,11 4,2-1,71 35,-69-41,-1 2,42 33,-75-48,0 0,-2 1,1 0,-1 1,-1 0,0 0,-1 1,13 28,-19-38,-1 0,-1 1,1-1,-1 0,1 1,-1 0,0-1,-1 1,1-1,-1 1,0 0,0-1,-1 1,1 0,-1-1,0 1,0-1,-1 1,1-1,-1 1,0-1,0 0,0 0,-1 0,0 0,1 0,-1-1,-1 1,1-1,0 0,-1 0,0 0,1 0,-1-1,-8 4,-2 1,-1-1,0-1,-1 0,1-1,-1-1,0 0,0-1,0-1,0 0,0-2,0 0,0 0,-29-7,25 3,0 0,0-1,1-1,0-1,0 0,1-2,0 0,0-1,1-1,-19-17,3-5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41.8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155 301,'0'-4,"1"0,0 0,0 1,0-1,0 0,1 1,-1-1,1 1,0-1,0 1,0 0,1 0,-1 0,1 0,-1 0,5-3,4-3,1 0,0 0,13-6,206-94,-101 53,-117 50,0 0,-1 1,2 0,-1 2,15-4,-27 7,0 0,-1 0,1-1,0 1,0 0,-1 0,1 0,0 0,0 0,-1 0,1 0,0 1,0-1,-1 0,1 0,0 0,0 1,-1-1,1 0,0 1,-1-1,2 1,-8 12,-25 13,-254 135,84-52,156-83,17-11,0 1,-43 35,69-49,0-1,0 1,0 0,0-1,1 1,-1 0,1 0,-1 0,1 0,0 0,0 0,0 1,0-1,0 0,0 0,1 1,-1-1,1 0,-1 6,2-6,-1 0,1 0,0 0,0 1,0-1,0 0,0 0,0 0,1 0,-1-1,0 1,1 0,0 0,-1-1,1 1,4 2,8 4,0 0,0-1,1-1,27 8,-30-10,28 9,-4-2,-1 1,0 2,-1 1,35 22,-62-34,0 2,0-1,-1 1,0 0,0 1,0-1,-1 1,1 0,-1 1,-1-1,1 1,-1 0,-1 0,1 0,-1 0,0 1,-1 0,0-1,0 1,0 0,-1 0,0 0,-1 0,0 0,-1 9,-2-1,0 1,-1-1,-1 1,-1-1,-1 0,0-1,0 0,-2 0,0-1,0 0,-2 0,-17 18,17-21,0 0,-1 0,-1-1,0 0,0-1,-1-1,0 0,0-1,-1 0,0-1,0-1,-1-1,-19 4,30-7,0-1,0 1,0-1,0 0,0 0,0-1,0 1,1-1,-1-1,0 1,0 0,0-1,1 0,-1 0,1-1,-1 1,1-1,-7-6,6 4,0-1,0 1,1-1,0 0,0-1,1 1,-1-1,1 0,1 1,-1-1,-2-15,-4-30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42.3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315 128,'5'-1,"0"0,1-1,-1 1,0-1,0 0,0 0,-1-1,9-4,26-12,306-69,-493 161,19-17,51-24,2 4,1 2,-99 69,168-102,0 0,0 0,0 0,1 1,0-1,0 1,0 1,-5 8,10-14,-1 1,1-1,-1 1,1-1,-1 1,1-1,0 1,-1-1,1 1,0-1,0 1,0-1,0 1,1-1,-1 1,0-1,1 1,0 2,0-2,1 0,-1-1,1 1,0 0,-1 0,1-1,0 1,0-1,0 0,0 1,0-1,0 0,0 0,1-1,-1 1,3 0,72 19,1-4,1-3,82 2,-28-2,-120-11,0-1,-1 2,0 0,1 0,-1 1,0 1,15 8,-24-12,1 1,-1 0,0 0,-1 1,1-1,0 1,-1-1,1 1,-1 0,0 0,0 0,0 0,0 0,0 0,-1 1,1-1,-1 0,0 1,0-1,-1 1,1 0,-1-1,1 1,-1-1,0 1,0 0,-1-1,1 1,-1 0,-1 3,-2 6,-1 0,-1-1,1 0,-2 0,0 0,0-1,-1 0,-1 0,0-1,0 0,-1 0,-15 11,-18 11,-84 48,96-62,1 0,-11 8,0-2,-2-1,-1-3,-69 22,108-40,0-1,0 0,0 0,0-1,0 0,0 0,0 0,0 0,0-1,0 0,0 0,0 0,0 0,0-1,-9-4,13 4,-1 1,0-1,0 0,1 1,-1-1,1 0,-1 0,1 0,0 0,0 0,0 0,0 0,0 0,0-1,0 1,1 0,-1-1,1 1,0 0,0-1,0 1,0 0,0-1,0 1,1-1,-1 1,1 0,-1 0,1-1,0 1,0 0,0 0,0 0,2-3,19-31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42.8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20,'2'26,"1"0,1 1,15 49,4 26,-7 78,-18-166,-6-23,-7-28,5 3,1-1,1 0,-4-57,10 77,1 0,1 0,1 1,0-1,1 0,0 1,1-1,1 1,0 0,1 0,9-17,-13 28,0 1,0 0,0-1,1 1,0 0,-1 0,1 0,0 0,0 0,0 0,0 0,0 1,0-1,0 1,1 0,-1-1,1 1,-1 0,1 0,-1 1,6-2,-5 2,0 1,-1-1,1 1,0 0,0 0,0 0,-1 0,1 0,0 1,-1-1,1 1,-1 0,0-1,0 1,1 0,1 4,8 8,-1 0,-1 1,0 0,14 33,-3-1,-11-21,1-1,2 0,0-1,2 0,25 32,-38-55,0 1,-1 0,1 0,0-1,0 1,0-1,0 1,1-1,-1 0,0 0,1 0,-1 0,0 0,1-1,-1 1,1-1,-1 1,1-1,-1 0,1 0,0 0,-1 0,1-1,-1 1,1-1,-1 0,0 1,1-1,-1 0,0 0,1 0,3-3,4-4,0 0,0 0,-1-1,0-1,9-11,-14 17,39-53,-24 33,34-38,-52 60,1 1,-1-1,0 1,1-1,-1 1,0 0,1 0,0 0,-1 0,1 0,0 0,-1 0,1 0,0 1,0-1,0 1,0-1,-1 1,1 0,0-1,0 1,0 0,0 0,0 1,0-1,0 0,0 1,-1-1,1 1,0-1,0 1,0 0,-1 0,1 0,0 0,-1 0,1 0,-1 0,1 1,-1-1,0 1,2 2,5 7,-2 0,1 0,-2 0,1 1,4 15,-10-25,46 158,-28-117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43.1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1,'0'11,"0"5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43.5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1 200,'0'11,"0"16,0 14,0 11,0 9,0 5,0-20,0-18</inkml:trace>
  <inkml:trace contextRef="#ctx0" brushRef="#br0" timeOffset="1">135 1,'1'9,"0"1,1-1,0 1,1-1,0 0,7 15,9 28,-8 11,-2 2,1 112,-11-177,1 1,0-1,0 1,0 0,0-1,0 1,0-1,0 1,0 0,0-1,0 1,0 0,0-1,0 1,0-1,0 1,1 0,-1-1,0 1,0-1,1 1,-1-1,0 1,1-1,-1 1,1-1,-1 1,1-1,-1 0,1 1,12-15,7-34,-9 3,-3 11,1 1,23-55,-29 80,1 0,0 0,0 1,1 0,0 0,0 0,1 1,-1-1,2 1,-1 1,1-1,-1 1,1 0,1 1,-1 0,10-4,-13 6,1 1,-1 0,1 0,-1 0,1 1,0-1,-1 1,1 0,0 1,-1-1,1 1,0 0,-1 0,1 0,-1 1,0 0,1 0,-1 0,0 0,0 0,0 1,0 0,-1 0,1 0,-1 0,0 0,0 1,4 4,6 10,-1 0,0 1,-2 0,13 32,-8-15,16 65,-17-39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44.4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 0,'0'0,"-1"0,1 0,-1 0,1 0,0 0,-1 0,1 0,-1 0,1 0,-1 0,1 0,0 1,-1-1,1 0,-1 0,1 0,0 0,-1 1,1-1,0 0,-1 0,1 1,0-1,-1 0,1 1,0-1,-1 0,1 1,0-1,0 1,0-1,-1 0,1 1,0-1,0 1,0-1,0 0,0 1,0-1,0 1,0-1,0 1,0-1,0 0,0 1,0-1,0 1,0-1,0 1,0-1,1 0,-1 1,0-1,0 1,0-1,1 0,-1 1,1-1,19 30,-13-22,73 94,-38-53,54 88,-69-86,-2 2,-2 1,-3 1,-2 0,-2 1,-3 1,-3 1,5 70,-9-2,-5 0,-28 222,4-183,-67 246,58-307,-3-2,-5-1,-74 132,79-178,2-15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44.8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61 0,'2'227,"-6"265,-25-292,18-140,-7 106,18-161,0 1,0 0,0-1,1 1,0-1,0 1,0 0,1-1,0 0,0 1,1-1,-1 0,1 0,0-1,7 9,-7-9,1-1,-1 0,1-1,0 1,0-1,0 1,1-1,-1-1,1 1,-1 0,1-1,-1 0,1 0,0-1,-1 1,1-1,0 0,9-1,18-5,1-1,-1-1,-1-2,0-1,0-1,36-22,-5 5,82-36,188-58,-262 104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1.6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29 249,'-11'0,"-4"-12,12-3,18-11,18-1,26 5,14-7,6 3,1 5,-2 7,-13-7,-8 2,-1 3,-10 16,-25 8,-27 2,-13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1.9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 1,'-12'0,"-4"0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2.3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0,'-1'17,"2"0,0 0,1-1,0 1,2-1,0 1,9 22,-10-32,0 0,1 0,0-1,1 0,-1 0,1 0,0 0,1 0,-1-1,1 0,0-1,1 1,-1-1,1 0,-1 0,1-1,0 0,12 3,18 2,0-2,0-1,1-2,-1-2,69-5,63 2,-163 2,0 0,0 1,0 0,0 1,0-1,0 1,0 0,0 1,-1-1,1 1,-1 0,1 1,-1-1,0 1,-1 0,1 0,-1 1,1-1,-2 1,1 0,0 0,-1 0,0 1,0-1,0 1,-1 0,0 0,0-1,0 1,-1 1,0-1,0 0,-1 0,1 0,-1 0,-1 1,1-1,-1 0,0 0,-4 12,-4 12,-1-1,-1 0,-1 0,-2-1,-1-1,-1 0,-22 27,13-22,-2-1,0-2,-2 0,-65 48,73-63,-1 0,0-1,-1-2,-37 14,51-22,-1 0,0-1,0 0,0 0,1-1,-16-1,20 0,1-1,-1 1,0-1,1 0,-1 0,1-1,-1 0,1 1,0-1,-1-1,1 1,0-1,1 1,-6-5,6 2,-1 1,1 0,0-1,0 1,0-1,1 0,0 0,0 0,0 0,0-1,1 1,0 0,0-1,1 1,-1-1,1 1,0-1,0 1,2-8,1-6,1 1,0 0,2 0,10-23,12-20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2.6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1,'1'6,"1"0,0 0,0-1,0 1,1-1,0 1,0-1,0 0,0 0,8 8,7 12,9 26,23 59,11 22,-61-132,1 1,-1-1,0 0,0 1,1-1,-1 1,1-1,-1 0,0 1,1-1,-1 0,1 1,-1-1,1 0,-1 0,1 0,-1 1,1-1,-1 0,1 0,-1 0,1 0,-1 0,1 0,-1 0,1 0,-1 0,1 0,-1 0,1 0,-1-1,1 1,-1 0,1 0,-1 0,1-1,-1 1,1 0,-1-1,1 1,-1 0,0-1,1 1,-1 0,0-1,1 1,-1-1,0 1,0-1,1 1,-1-1,0 1,0-1,0 1,0-1,1 0,17-37,-15 33,21-51,-13 27,1 0,2 1,1 1,33-47,-45 70,1 0,0 0,0 0,0 1,0-1,0 1,1 0,9-4,-12 6,-1 1,0-1,1 1,-1 0,1-1,-1 1,1 0,-1 0,1 0,-1 0,1 1,-1-1,1 0,-1 0,0 1,1-1,-1 1,1-1,-1 1,0 0,1 0,-1 0,0-1,0 1,0 0,0 0,0 0,0 1,0-1,0 0,0 0,0 0,-1 1,1-1,0 3,18 40,-15-33,0-1,1 1,11 18,-13-25,-1-1,1 0,0 1,0-1,1-1,-1 1,0 0,1-1,0 0,-1 0,1 0,0 0,0 0,7 1,1-1,1 0,-1-1,1 0,-1-1,1-1,-1 0,0-1,1 0,-1-1,0 0,0-1,13-5,16-5,-36 13,0-1,0 1,0 0,0 0,0 0,0 0,1 1,-1 0,0 0,0 1,0-1,0 1,0 0,0 1,0-1,0 1,0 0,-1 0,1 0,-1 1,1 0,-1-1,0 2,0-1,0 0,0 1,-1 0,0 0,1 0,-1 0,-1 0,1 1,-1-1,1 1,1 7,11 34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3.0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 42,'-12'-11,"9"-5,3 1</inkml:trace>
  <inkml:trace contextRef="#ctx0" brushRef="#br0" timeOffset="1">84 108,'0'11,"0"16,0 14,0 12,0 7,11 6,4-20,-1-18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3.3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47,'3'38,"2"0,1-1,2 1,1-2,3 1,0-1,19 36,-29-67,1 1,-1-1,1 0,0 0,0 0,0 0,1-1,0 1,0-1,7 6,-10-9,1 0,0 0,-1 0,1-1,0 1,0-1,0 1,0-1,0 0,-1 0,1 1,0-1,0-1,0 1,0 0,0 0,0-1,0 1,-1-1,1 0,0 1,0-1,-1 0,1 0,0 0,-1 0,1 0,-1 0,1-1,-1 1,0-1,0 1,2-3,20-24,-2 0,-1-2,29-58,27-40,-67 116,0 0,1 0,0 1,1 0,1 1,-1 0,18-10,-25 17,0 0,0 1,0-1,0 1,0 0,0 1,0-1,1 1,-1-1,0 1,1 1,-1-1,1 0,-1 1,1 0,0 0,-1 1,1-1,-1 1,1 0,-1 0,0 1,1-1,-1 1,0 0,0 0,0 0,0 0,0 1,-1 0,1 0,3 4,6 9,0 1,-2 0,0 0,-1 1,15 37,3 5,-23-51,0 0,0 0,1 0,0-1,0 0,1 0,0-1,1 1,-1-2,1 1,1-1,-1 0,1-1,0 0,0 0,0-1,1 0,0-1,0 0,0 0,0-1,19 1,26-7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4.3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672 1,'-16'0,"1"0,0 1,0 1,1 0,-25 8,30-7,0 1,1 0,0 0,0 1,0 0,0 1,1 0,0 0,0 0,-7 10,-30 38,3 1,-55 96,-45 134,45-39,84-208,2 1,2 1,1 0,-2 60,8-88,2 0,-1 0,1 0,1 0,1 0,-1 0,2-1,-1 1,2-1,0 0,0 0,1 0,0-1,0 0,13 14,-13-18,1 1,0-2,0 1,0-1,1 0,0 0,0-1,0 0,1-1,-1 1,1-2,-1 1,1-1,0-1,0 1,0-2,0 1,0-1,0 0,0-1,12-2,7-3,0-2,0-1,-1 0,0-2,-1-2,0 0,42-30,-36 20,-1-1,-1-1,-1-2,-1-1,30-39,-47 51,0-1,0 0,-2-1,0 0,-1 0,-1-1,9-35,-14 47,-1-1,0 1,-1 0,0-1,0 1,0 0,-1 0,0-1,-1 1,-3-12,3 14,0 1,0 0,-1-1,0 1,0 0,0 0,0 0,-1 1,1-1,-1 1,0 0,0 0,0 0,0 0,-1 1,1 0,-6-2,-5-2,-1 1,0 1,0 0,0 2,0-1,0 2,-22 0,28 2,0-1,0 1,0 0,0 1,1 1,-1-1,0 1,1 1,0 0,0 0,0 1,-15 10,-8 17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4.6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1,'6'6,"-1"1,0 0,0 0,-1 0,0 0,0 1,-1 0,0 0,0 0,1 9,2 13,3 47,-7-55,0-1,1 0,9 29,-12-47,1-1,0 0,-1 0,1 1,0-1,1 0,-1 0,0 0,1 0,-1 0,1-1,2 4,-3-5,-1 0,1 0,-1 1,1-1,-1 0,1 0,-1 0,1 0,-1 0,1 0,-1 0,1 0,0 0,-1 0,1 0,-1-1,1 1,-1 0,1 0,-1 0,1-1,-1 1,1 0,-1 0,1-1,-1 1,0-1,1 1,-1 0,0-1,1 1,-1-1,5-7,0 1,-1-1,0 0,0 0,2-9,-6 16,12-33,-2 4,21-42,-27 65,0 0,1 0,-1 0,1 0,0 1,1 0,0 0,0 0,0 1,12-8,-16 12,0 0,0 0,0 0,0 1,0-1,0 1,0-1,0 1,0 0,0 0,0 0,0 0,0 0,0 0,0 1,1-1,-1 1,0-1,0 1,-1 0,1 0,0 0,0 0,0 0,0 0,-1 0,1 1,-1-1,3 3,5 5,0 1,-1 1,13 19,0 0,-17-25,-1-1,1 1,0-1,1 0,-1-1,1 1,0-1,0 1,0-2,0 1,0 0,1-1,-1 0,8 1,-8-2,0-1,0 0,0 0,0-1,1 0,-1 0,0 0,0 0,0-1,-1 0,1 0,0 0,-1-1,1 1,-1-1,8-6,25-22,-22 17,1 0,1 1,0 1,34-17,-48 27,1 0,0 1,-1-1,1 1,0 0,0 0,-1 1,1-1,0 1,0 0,0 0,0 0,0 0,0 1,0-1,-1 1,1 0,0 1,0-1,-1 0,1 1,-1 0,1 0,-1 0,0 0,0 1,0-1,0 1,0 0,-1-1,5 7,15 30,-7 3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5.0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52,'0'-11,"11"-4,16 1,2 2</inkml:trace>
  <inkml:trace contextRef="#ctx0" brushRef="#br0" timeOffset="0.99">201 186,'11'0,"5"12,-2 14,-2 15,-3 12,7 8,2 5,-3 2,-4 2,-3 0,-4-1,-2-12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5.3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16,'0'-12,"0"8,12 16,3 17,0 15,-3 12,-4 18,-2 9,8 1,2 9,-2 1,-3-6,-4-5,-2-6,-3-4,10-16,3-4,-1-13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5.6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64 419,'1'-5,"1"0,0-1,0 1,0 0,0 1,1-1,0 0,0 1,0-1,0 1,1 0,0 0,4-3,3-6,7-8,4-3,-1-1,-1-1,17-30,-33 49,-1 0,1 0,-1 0,0-1,-1 1,1-1,-2 1,1-1,-1 0,0 0,-1 1,1-1,-2 0,1 0,-1 0,0 0,-1 1,-2-9,3 14,1 0,-1 0,0 1,1-1,-1 0,0 0,0 1,0-1,0 1,-1-1,1 1,0-1,-1 1,1 0,-1 0,1-1,-1 1,1 0,-1 1,0-1,0 0,1 0,-1 1,-3-1,2 1,0 0,0 0,0 0,0 1,-1-1,1 1,0 0,0 0,0 0,0 1,1-1,-1 0,-4 4,-1 1,0 0,0 0,1 1,-1 0,1 1,1 0,0 0,-8 12,-3 17,1 0,1 1,3 0,1 1,1 1,3 0,1 0,0 42,6-72,0 1,1-1,0 1,1-1,0 0,1 1,0-1,0 0,1-1,1 1,-1-1,7 10,-8-15,0 0,1-1,-1 1,1-1,0 1,0-1,0 0,0-1,1 1,-1-1,1 1,0-2,-1 1,1 0,0-1,0 0,0 0,0 0,0-1,0 1,0-1,0-1,0 1,0-1,10-2,24-7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6.0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315 28,'0'-1,"0"1,1-1,-1 0,0 0,0 0,0 0,0 0,0 0,0 0,0 1,0-1,0 0,0 0,-1 0,1 0,0 0,-1 0,1 1,0-1,-1 0,1 0,-1 1,1-1,-1 0,0 1,1-1,-1 0,0 1,1-1,-1 1,0-1,0 1,1-1,-1 1,0 0,0-1,0 1,0 0,1 0,-1-1,0 1,0 0,0 0,0 0,0 0,0 0,0 0,0 1,1-1,-1 0,0 0,0 1,0-1,0 0,1 1,-1-1,0 1,0-1,1 1,-2 0,-4 3,1-1,0 1,1 0,-1 0,0 0,1 1,-7 9,2 3,0 0,2 1,0 0,1 1,1-1,0 1,2 0,-2 19,3-8,1 1,1-1,1 1,9 41,-3-44,1 0,2-1,23 47,-23-54,0 2,-1-1,-1 1,-1 0,-1 1,5 37,-10-53,-1-1,0 1,-1 0,0-1,0 1,0-1,-1 1,0-1,0 0,-1 0,1 0,-1 0,-1 0,1 0,-1-1,0 0,0 1,-1-1,1-1,-1 1,0-1,-1 0,1 0,-9 4,-2 1,-1-1,1-1,-1-1,-1-1,1 0,-1-1,-30 3,-11-2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7.1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28,'12'0,"14"0,16 0,10 0,9 0,5 0,3 0,1 0,-1 0,-11-12,-16-3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7.4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 30,'0'-12,"-11"-2,-5 11,2 18,2 6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7.8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0 802,'0'11,"0"16,0 14,0 12,0 8,0-18,0-27,0-17</inkml:trace>
  <inkml:trace contextRef="#ctx0" brushRef="#br0" timeOffset="1">533 1,'0'11,"0"16,0 13,0 13,0 8,0 16,0 6,0 1,0-2,0 6,0 1,0-3,0-6,0-5,0-3,0-3,0-24,0-20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8.2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14,0 23,0 11,0 6,0-1,0 9,0 1,11-3,5-6,-2-4,-2-5,-3-14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6.4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1,'14'1,"-1"0,1 1,-1 1,0 0,0 1,-1 0,1 1,-1 0,0 1,0 1,0 0,-1 0,0 1,-1 1,15 14,1 4,-2 0,-1 2,-1 1,27 47,-20-22,-3 2,-2 1,-2 0,-3 2,-3 0,-2 1,6 72,-7 21,-10 263,-12-272,-6 0,-7-1,-7-1,-46 141,7-102,56-155,-1 0,-2-1,-1 0,-24 29,3-22,8-19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6.7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72 1,'0'6,"-1"-1,0 1,0 0,-1-1,0 1,0-1,-5 9,-3 13,-3 17,3 0,2 0,-5 83,12 141,2-163,0-71,0 0,3 0,0 0,2 0,15 44,-19-68,2 0,0-1,0 1,0-1,1 0,1 0,0 0,0-1,0 0,1 0,0 0,1-1,0 0,0-1,0 1,1-2,0 1,0-1,0-1,1 1,14 3,-18-7,0 0,0 0,0-1,0 1,1-2,-1 1,0-1,0 0,0 0,0 0,0-1,0 0,0 0,-1-1,7-3,8-6,-1 0,31-28,-12 10,-29 23,218-174,-199 154,-1-1,-1-1,-1-2,-2 0,28-50,-19 26,-4 12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01.8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15 1,'-11'0,"7"0,16 11,17 4,15 10,12 2,7 7,5 10,2 7,0-3,-12 0,-15 4,-16 5,-12 3,-9-8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02.2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592 52,'0'-11,"-12"-4,-14 1,-14 3,-1 14,-5 6,-5 15,5 12,0 14,-4 8,6 6,0 4,-5 1,7 0,10 0,10-11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03.0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16,'0'-12,"0"8,0 16,0 17,0 16,11 10,4 9,10 3,2 15,7 3,-2-1,-7 8,-7 0,-7-5,-5-5,-4-6,-2-15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03.4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41 549,'0'-8,"-2"-1,1 1,-1 0,0 0,-1 0,-7-15,6 13,0 0,1 0,-5-20,7 15,0 0,2 0,0 0,0 0,1 0,1 0,1 0,0 1,1-1,0 1,1 0,1 1,14-23,-12 22,0 0,2 1,0 0,0 1,1 0,0 1,1 0,0 1,1 1,0 0,1 1,18-8,-8 7,0 1,1 2,0 1,35-3,-45 6,-1 1,1 1,0 1,0 0,-1 1,1 0,-1 2,22 7,-32-9,-1 0,0 0,0 0,0 1,0 0,0 0,0 0,-1 0,1 1,-1-1,0 1,0 0,0 0,-1 0,4 7,-3-3,0 0,-1 0,0 1,0-1,0 1,-1-1,-1 1,0 10,-2 6,-1 0,-1-1,-1 1,-1-1,-10 26,-4-1,-1 0,-44 71,-70 84,49-78,82-121,-6 11,0-1,1 1,1 0,-8 22,14-36,1 1,0 0,1-1,-1 1,0 0,1 0,-1 0,1 0,0 0,0-1,0 1,0 0,1 0,-1 0,1 0,0 0,-1-1,1 1,1 0,-1-1,0 1,1-1,-1 1,1-1,0 0,-1 1,1-1,0 0,1 0,-1 0,0-1,0 1,1 0,3 1,5 1,-1 0,1-1,0 0,0 0,1-1,22 0,73-4,-68 0,14-3,-1-3,77-20,-81 17,11-3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45.8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811 1,'-6'0,"1"2,-1-1,1 0,-1 1,1 0,0 1,0-1,0 1,0 0,0 0,0 0,-4 5,0-1,-20 16,2 0,1 2,1 1,1 1,-28 43,-91 164,78-112,6 2,5 3,6 2,6 3,5 0,6 3,6 0,-13 248,34-232,19 197,-2-247,3-1,58 189,-53-221,4-2,3 0,37 65,-55-117,-2 2,0-1,11 31,-19-28,-14-16,-7-8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46.2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29 212,'-1'0,"0"0,0 0,0 0,0 0,-1 0,1 0,0 0,0 1,0-1,0 0,0 0,0 1,0-1,0 1,0-1,0 1,0-1,0 1,0 0,1-1,-1 1,0 0,0 0,1 0,-1 0,0-1,1 1,-1 0,0 2,1 0,-1-1,1 1,0-1,0 1,0-1,0 1,1-1,-1 1,1-1,0 1,0-1,1 4,3 5,0-1,1 0,0 0,0-1,9 10,40 35,3-3,74 52,57 49,-18-11,-44-38,-122-99,0 0,0 0,0 0,1 0,-1-1,1 0,0 0,12 3,-16-5,0-1,0 0,0 0,0 0,-1 0,1 0,0-1,0 1,0 0,-1-1,1 0,0 1,-1-1,1 0,0 0,-1 0,1 0,-1 0,1 0,-1 0,0 0,1-1,-1 1,0-1,0 1,0-1,0 1,0-1,0 1,-1-1,1 0,0 0,-1 1,0-1,1 0,-1-2,6-23,-1 0,-1 0,-1-1,-2-32,6-53,4 28,5 0,3 1,34-93,15-14,-56 162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8.7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1 171,'11'-12,"15"-2,15-12,12-1,-4-7,2 2,-8 7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9.1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15,'0'-11,"0"7,0 5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9.4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0 801,'12'12,"2"14,1-7,-4-20,-3-8</inkml:trace>
  <inkml:trace contextRef="#ctx0" brushRef="#br0" timeOffset="1">66 0,'12'0,"3"11,0 16,-3 14,7 11,1 9,-3 5,7 3,0 1,-5-1,-5 1,6-13,0-15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1:59.7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16,'0'-12,"0"8,0 16,11 17,4 15,-1 11,9 8,1 5,7 2,-2 0,-5 0,-8-1,-5 0,6-1,1-12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04.3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340 1,'-1'12,"0"0,0 1,-2-1,1 0,-1 0,-1 0,-6 13,-43 77,27-56,-115 255,121-248,4 1,1 1,-13 104,13 470,17-515,0-36,17 114,-12-153,2-1,1 0,2 0,31 66,-10-38,-3-10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04.6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0,'-1'58,"-1"-21,6 52,-3-77,1 0,1 0,0 0,1 0,0-1,0 0,1 1,8 12,4 1,1-1,2 0,41 40,79 53,-52-45,-51-41,82 74,-113-97,2-1,-1-1,1 1,0-1,0-1,13 8,-19-12,0 0,1-1,-1 1,0-1,1 1,-1-1,0 0,0 0,1 0,-1 0,0 0,1 0,-1-1,0 1,1-1,-1 0,0 0,0 1,0-1,0-1,0 1,0 0,0 0,0-1,0 1,-1-1,1 1,0-1,-1 0,0 0,1 0,-1 0,1-2,13-22,0 0,-3-2,0 1,11-41,16-38,37-47,-49 105,-2-1,-3-2,30-94,-40 87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05.1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0,'0'11,"0"16,11 3,4 7,11-2,12 3,11 8,9 7,6-6,-8 1,-3-8,2-10,-9-11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05.4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181 0,'0'12,"0"14,0 15,0 11,0 9,-12 5,-3 2,0 2,-8 0,0-1,3-1,6 0,-7-11,1-5,3-11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05.8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1,'11'0,"4"11,-1 15,-3 15,-3 12,9 7,0 6,10 3,0 1,-5 0,-6-1,-5 0,-5-1,-4-1,-1 0,-2-12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06.1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0 180,'2'-10,"0"1,0-1,1 1,0 0,0 0,1 0,1 0,-1 1,1-1,1 1,9-11,-10 13,0 0,1 1,0 0,-1 0,2 1,-1-1,0 1,1 1,0-1,0 1,0 1,0-1,12-2,-16 5,1-1,0 1,-1 0,1 0,-1 0,1 0,0 1,-1-1,1 1,-1 0,1 0,-1 0,1 1,-1-1,0 1,0 0,0 0,0 0,0 0,0 0,0 1,-1 0,1-1,-1 1,0 0,0 0,0 0,0 0,3 7,1 5,-1 0,0 0,-1 1,0 0,-2 0,2 26,-5 104,0-95,-4 86,4 193,1-323,1 0,0-1,0 1,0 0,1-1,0 1,1-1,-1 0,1 0,8 12,-9-16,0 1,1-1,-1 1,1-1,-1 0,1 0,0 0,0-1,0 1,0-1,0 1,1-1,-1 0,0 0,0-1,1 1,-1 0,1-1,-1 0,0 0,1 0,-1 0,5-2,8-1,0-2,0 0,0-1,0 0,28-18,14-5,-13 11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07.7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2,'99'-1,"246"4,-340-3,0 1,0-1,0 1,0 0,0 0,0 1,-1 0,1 0,0 0,-1 0,6 4,-8-5,-1 1,1 0,-1 0,1 0,-1-1,0 2,1-1,-1 0,0 0,0 0,0 0,-1 1,1-1,-1 0,1 1,-1-1,0 0,0 1,0-1,0 1,0-1,0 0,-1 1,1-1,-2 3,-4 16,-2 1,0-2,-1 1,-2-1,-22 34,-2 4,-19 40,4 2,5 2,-63 211,96-253,3 0,2 1,3 102,5-94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08.0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0 539,'0'-11,"0"-15,11-3,15-9,15-8,11 4,20-4,9-4,2 6,-1-1,-4 7,-4-1,-2-6,-15 6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08.40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4,'55'-1,"-32"-1,0 2,0 0,0 2,1 0,32 8,-50-8,0 0,0 1,0 0,-1 0,1 0,0 0,-1 1,0 0,0 0,0 0,-1 1,1 0,-1 0,0 0,0 0,-1 0,0 1,0 0,0 0,0 0,-1 0,0 0,0 0,1 10,1 9,-1 1,-1 0,-1 0,-1 0,-1 0,-1 0,-2 0,-12 47,-8 2,-54 114,51-126,21-51,1 1,0 0,1 0,1 1,-4 23,7-34,-1 1,1-1,0 1,1-1,-1 0,1 1,-1-1,1 1,0-1,0 0,0 0,1 1,-1-1,1 0,0 0,0 0,0-1,0 1,0 0,1-1,-1 1,1-1,0 0,-1 0,1 0,0 0,0 0,4 1,5 1,0 0,1 0,-1-1,1 0,0-1,17 0,81-3,-83-1,34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08.8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0 153,'0'456,"1"-466,1 0,0 0,0 0,7-15,2-11,30-102,64-144,-105 282,3-8,0 1,0-1,1 0,0 1,0-1,1 1,-1 0,2 1,10-13,-15 19,0 0,0-1,0 1,0 0,-1-1,1 1,0 0,0 0,0 0,0 0,0 0,0 0,0 0,0 0,0 0,-1 0,1 0,0 0,0 1,0-1,0 0,0 1,-1-1,1 1,0-1,0 1,-1-1,1 1,0 0,-1-1,1 1,0 0,-1-1,1 1,-1 0,1 0,-1-1,0 1,1 0,-1 0,0 0,1 0,-1 0,0 0,0 0,0 1,10 48,-10-49,4 49,-5 61,0-61,5 56,-4-105,-1 0,1 0,0 1,0-1,0 0,0 0,1 0,-1 1,0-1,0 0,1 0,-1 0,1 0,-1 0,1 1,-1-1,1 0,0 0,-1 0,1 0,0-1,0 1,0 0,0 0,-1 0,1-1,0 1,2 0,-2-1,1-1,0 1,-1-1,1 0,-1 1,1-1,-1 0,0 0,1 0,-1 0,0 0,1 0,-1-1,0 1,0 0,1-3,9-12,-1 0,11-24,-9 11,-10 22,0 0,1 0,0 0,0 0,1 1,0-1,0 1,0 0,1 0,0 1,0-1,8-6,-11 12,0-1,-1 1,1 0,0 0,-1-1,1 1,-1 1,1-1,0 0,-1 0,1 1,-1-1,1 0,0 1,-1 0,1-1,-1 1,0 0,1 0,-1 0,0 0,1 0,-1 0,0 0,0 0,0 1,2 2,31 41,-30-39,63 109,-48-77,42 58,-28-61,-7-17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09.2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 30,'0'-12,"-11"-2,-4 11,1 18,3 6</inkml:trace>
  <inkml:trace contextRef="#ctx0" brushRef="#br0" timeOffset="1">1 431,'0'12,"0"14,0 15,0 12,0 7,0 6,0 3,0 1,11-1,4 1,-1-2,-3-11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09.5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0,'0'11,"0"15,0 26,0 16,0 7,0 13,0 5,0 8,0 9,0-2,0 4,0-7,0-10,0-9,0-8,0-6,0-3,0-14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09.8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1 354,'5'-1,"0"-1,1 0,-1 0,-1 0,1-1,0 1,0-1,-1 0,0 0,1-1,-1 1,6-9,3 1,1-2,0 0,-1 0,0-2,-1 1,0-2,-2 1,0-2,0 1,-2-1,0-1,-1 0,0 0,-2 0,4-24,-8 40,-1 0,0 0,0 0,0-1,0 1,0 0,0 0,-1-1,1 1,-1 0,0 0,-1-3,2 4,-1 1,1-1,0 1,-1-1,1 1,-1-1,1 1,-1 0,1-1,-1 1,1 0,-1-1,1 1,-1 0,0 0,1 0,-1-1,1 1,-1 0,0 0,1 0,-1 0,0 0,1 0,-1 0,1 0,-1 1,0-1,-3 1,1 1,0 0,-1 0,1 0,0 0,0 0,1 1,-1-1,0 1,1-1,-1 1,1 0,-2 4,-11 19,0 0,2 1,1 1,2 0,0 0,2 1,1 0,1 1,2 0,1-1,1 38,2-61,0 0,1 0,-1-1,1 1,1 0,-1 0,1-1,0 1,0-1,4 6,-5-9,1 0,-1 0,1-1,-1 1,1 0,0-1,0 1,0-1,0 0,0 1,0-1,0 0,0 0,0-1,0 1,1 0,-1-1,0 1,1-1,-1 0,0 1,1-1,-1-1,0 1,1 0,2-1,38-11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10.2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385 0,'-5'2,"-1"0,0 0,1 0,-1 1,1 0,0 0,0 0,0 1,1 0,-1 0,1 0,0 0,0 1,-5 5,2 1,0 1,1 0,0 0,0 0,1 0,1 1,0 0,1 0,-3 25,1 13,3 62,2-83,0-13,0 1,1-1,1 0,1 0,0 0,1 0,1 0,1-1,0 0,1 0,13 22,-7-18,-2 0,0 1,-1 1,-1 0,-1 0,-1 1,4 24,-9-37,-1 0,1 0,-2 0,1 0,-1 0,-1 0,0 0,0 0,-1-1,0 1,-1 0,0-1,-1 1,1-1,-2 0,1 0,-1-1,-1 1,-7 8,7-11,-1 0,-1 0,1-1,-1 0,0 0,0-1,0 0,0 0,-1-1,0 0,1-1,-1 0,-11 2,-15 0,0-2,-36-1,59-2,-47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11.1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265 0,'-1'6,"0"0,0 0,0 0,-1 0,0 0,0 0,-4 7,-4 14,-49 175,-47 313,79-359,10-69,3 1,-1 97,15-176,0 1,0-1,1 0,0 0,1 0,0 0,0 0,1 0,0 0,0 0,1-1,0 0,1 0,0 0,0 0,1-1,0 0,0 0,0 0,1-1,0 0,1 0,-1-1,1 0,0 0,0-1,1 0,-1-1,1 1,0-2,-1 1,1-1,1 0,-1-1,0 0,0-1,0 0,1 0,-1-1,10-2,4-1,-1-1,0-1,0-1,0-1,-1 0,0-2,-1-1,35-24,-15 5,-1-1,68-73,-92 87,0 0,-1-1,-1 0,-1-1,0-1,-2 0,13-32,-21 47,0-1,0 0,-1 0,1 1,-1-1,-1 0,1-1,-1 1,0 0,0 0,-1 0,0 0,0 0,0 0,-1 1,0-1,0 0,0 0,-1 1,1 0,-1-1,-1 1,1 0,-1 1,0-1,0 1,0-1,-1 1,0 0,1 1,-1-1,-6-2,-6-3,-1 1,0 0,0 1,-1 1,0 1,0 1,0 0,-1 2,1 0,-1 1,-32 3,-3 4,1 2,-102 29,52 2,97-36,-36 16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11.8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271 102,'-29'31,"2"1,1 1,2 1,2 1,0 1,3 1,1 0,2 2,1 0,2 1,2 0,2 1,1 0,3 0,1 1,1-1,3 1,8 66,-5-86,2 0,0 0,2-1,0 0,1 0,2-1,0 0,14 21,-16-29,0-1,1-1,1 1,-1-2,2 1,-1-1,1-1,1 0,-1 0,1-1,1-1,-1 0,1-1,16 5,-14-6,1 0,0-1,0-1,0 0,1-2,-1 1,0-2,0 0,0-1,1-1,-2 0,1-1,0-1,-1-1,0 0,0 0,-1-2,0 0,0 0,0-2,-1 1,-1-2,0 0,0 0,-1-1,-1 0,0-1,0 0,-1-1,-1 0,0 0,-1-1,-1 0,5-16,-4 5,-2 0,-1-1,0 0,-2 1,-1-1,-2 0,0 0,-2 0,0 1,-8-27,0 14,-1 1,-2 1,-2 0,-1 1,-1 1,-25-34,36 57,-62-91,-95-111,124 172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12.2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1 200,'6'7,"0"0,-1 0,0 1,0 0,-1 0,0 0,0 1,-1-1,0 1,0 0,1 14,2 14,2 54,-7-72,1 145,1 16,-1-155,2 0,0 0,2-1,1 1,17 42,-24-67,0 0,0 0,0 1,0-1,0 0,0 0,0 0,0 0,0 1,0-1,0 0,1 0,-1 0,0 0,0 0,0 0,0 1,0-1,0 0,0 0,0 0,0 0,1 0,-1 0,0 0,0 1,0-1,0 0,0 0,1 0,-1 0,0 0,0 0,0 0,0 0,0 0,1 0,-1 0,0 0,0 0,0 0,0 0,1 0,-1 0,0 0,0 0,0 0,0 0,0 0,1 0,-1 0,0-1,0 1,0 0,0 0,0 0,0 0,0 0,1 0,-1 0,0-1,0 1,0 0,5-17,-1-22,5-56,25-116,-22 145,-10 51,18-70,-19 80,1-1,0 1,0 0,0 0,1 1,0-1,0 0,0 1,0 0,1 0,0 0,8-7,-11 10,0 0,0 1,0-1,0 0,0 1,0-1,0 1,0-1,1 1,-1 0,0 0,0-1,1 1,-1 0,0 0,0 0,1 0,-1 0,0 1,0-1,1 0,-1 1,0-1,0 0,0 1,0-1,2 2,0 0,-1 1,0-1,0 0,0 1,0-1,0 1,0 0,-1 0,1 0,1 5,2 7,0 1,-2-1,3 22,3 52,7 51,-14-125,2 0,0-1,0 1,2-1,0 1,13 21,-19-34,1-1,0 1,0-1,0 0,0 1,0-1,0 0,0 0,0 1,1-1,-1 0,0 0,1 0,-1-1,1 1,-1 0,1 0,-1-1,1 1,-1-1,1 0,0 1,-1-1,1 0,0 0,-1 0,1 0,0 0,-1 0,1 0,0-1,-1 1,1-1,-1 1,1-1,-1 0,1 1,-1-1,1 0,-1 0,0 0,1 0,-1 0,2-3,6-4,-1-1,0-1,0 1,11-20,58-120,-64 117,2 0,1 2,1 0,2 1,1 0,33-35,-50 60,1 0,0 1,1 0,-1-1,1 2,-1-1,1 0,0 1,0 0,5-2,-8 4,0 0,0-1,1 1,-1 0,0 0,0 1,0-1,0 0,0 1,0-1,1 1,-1 0,0 0,0 0,-1 0,1 0,0 0,0 0,0 1,-1-1,1 0,-1 1,1 0,-1-1,0 1,3 3,7 15,-1-1,-1 1,0 1,-2 0,0 0,-1 0,3 31,18 55,-9-59</inkml:trace>
  <inkml:trace contextRef="#ctx0" brushRef="#br0" timeOffset="1">1138 0,'0'11,"0"4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12.5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1,'0'11,"0"15,11 15,4 12,-1 7,-2 6,-4 3,-3 1,9-12,3-4,-3 0,9-9,-1-24,-3-26,-5-25,-5-6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12.9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90,'2'0,"0"1,1-1,-1 1,0 0,0 0,0 0,0 1,1-1,-1 0,-1 1,1-1,0 1,0 0,-1-1,1 1,-1 0,1 0,-1 0,0 0,0 0,0 1,0-1,0 0,0 0,0 1,0 4,13 71,-13-71,7 117,-7 126,-3-156,8-46,-6-48,0 0,0 0,0 1,0-1,0 0,0 1,0-1,0 0,0 1,0-1,0 0,1 0,-1 1,0-1,0 0,0 0,0 1,1-1,-1 0,0 0,0 0,1 1,-1-1,0 0,0 0,1 0,-1 0,0 0,0 0,1 1,-1-1,0 0,1 0,-1 0,0 0,0 0,1 0,-1 0,1 0,11-22,-2-9,10-58,-4 14,5-8,63-220,-79 288,1 1,0 0,0 0,1 0,14-18,-19 29,0 0,0 0,1 0,-1 1,1-1,-1 1,1-1,0 1,0 0,0 0,0 0,1 1,-1-1,1 1,-1-1,0 1,1 0,0 1,-1-1,1 1,0-1,-1 1,1 0,0 0,-1 1,1-1,-1 1,7 1,-2 2,0 1,0-1,0 1,0 0,-1 1,0 0,0 0,0 0,-1 1,0 0,0 0,4 9,6 8,-2 1,19 42,-22-38,-1 1,11 53,-10-20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13.2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136 29,'0'-1,"1"0,-1 0,0 0,0 0,0 0,0 0,0 1,0-1,0 0,0 0,0 0,0 0,0 0,-1 0,1 0,0 1,0-1,-1 0,1 0,-1 0,1 1,-1-1,1 0,-1 0,0 1,1-1,-1 1,0-1,1 0,-1 1,0-1,0 1,1 0,-1-1,0 1,0 0,0-1,0 1,0 0,1 0,-1 0,0 0,0 0,0 0,0 0,0 0,0 0,0 0,1 0,-1 0,0 1,0-1,0 0,0 1,0-1,1 1,-1-1,0 1,-1 0,-3 2,1 0,-1 1,1-1,0 1,0 0,0 0,0 0,1 0,-5 7,0 7,0 0,2 0,0 1,1 0,0 0,-1 21,-5 124,10-138,0 423,3-427,1 0,0-1,2 0,0 0,2 0,17 39,-21-53,0 0,1 0,0-1,0 1,1-1,0 0,0 0,0 0,1-1,0 0,0 0,0 0,1-1,0 0,-1 0,1 0,1-1,-1 0,0-1,1 0,-1 0,13 1,-4-3,1 0,-1-2,0 0,1-1,-1 0,-1-2,1 0,19-8,8-7,62-38,-34 12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13.5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144 1,'-5'0,"1"0,-1 0,0 0,1 1,-1 0,1 0,-1 0,1 0,-1 0,1 1,0 0,0 0,0 0,0 1,0-1,0 1,1 0,-1 0,1 0,0 0,-1 1,2 0,-1-1,0 1,1 0,0 0,0 0,0 1,0-1,-1 8,-6 15,3 1,0 0,1 0,-1 56,14 118,26 16,-5-46,-23-126,-3-31,-2-27,-1-13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13.9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3 209,'-2'147,"6"171,-3-302,1-1,1 1,7 22,-9-33,1 0,0 0,0-1,0 1,1-1,-1 0,1 1,0-1,0 0,0-1,1 1,-1-1,1 1,8 4,-11-7,1-1,-1 1,1-1,0 1,-1-1,1 1,0-1,-1 0,1 0,0 0,0 0,-1 0,1-1,0 1,-1 0,1-1,0 1,-1-1,1 0,-1 0,1 1,-1-1,1 0,-1 0,0 0,1 0,-1-1,0 1,0 0,1-2,33-47,-31 43,46-89,-31 57,42-66,-58 101,0 0,0 0,1 1,-1-1,1 1,0 0,0 0,0 0,6-4,-8 7,-1-1,1 1,-1-1,0 1,1-1,-1 1,1 0,-1 0,1 0,-1 0,1 0,-1 0,1 0,-1 0,1 1,-1-1,1 1,-1-1,1 1,-1-1,0 1,1 0,-1 0,0 0,0-1,0 1,1 0,-1 1,0-1,0 0,0 0,-1 0,1 1,1 1,8 14,-2 0,11 27,-16-33,0-1,1 0,1 0,0-1,0 1,0-1,1 0,1 0,0-1,0 0,0 0,16 12,-21-19,0 0,0 1,0-1,0 0,0 0,1-1,-1 1,0 0,1-1,-1 0,0 1,1-1,-1 0,1 0,-1 0,0 0,1-1,-1 1,0-1,1 1,-1-1,3-1,0-1,0 0,0 0,-1-1,1 0,-1 0,0 0,7-9,18-25</inkml:trace>
  <inkml:trace contextRef="#ctx0" brushRef="#br0" timeOffset="1">804 275,'0'316,"1"-331,2 0,0 1,0-1,9-21,7-30,-10 20,2 1,2 0,24-57,-31 89,0 0,1 0,0 1,1 0,0 1,0-1,2 1,-1 1,1 0,1 0,0 1,0 1,1 0,0 0,15-7,22-2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14.2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1,'5'0,"0"1,0 0,-1 0,1 0,0 0,-1 1,1 0,-1 0,0 0,1 0,-1 1,7 5,42 43,-50-48,23 28,-1 1,-1 2,-2 0,-1 1,-2 1,-1 1,23 73,-19-33,-3 0,-3 1,5 88,-18-134,-2 1,-1-1,-2 1,-8 50,7-69,0-1,0 0,-1 0,-1 0,0 0,-1-1,0 0,-1 0,-1 0,1-1,-2 0,0-1,-12 13,-11-5,5-15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28.5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68,'12'0,"3"-11,-1-16,-3-2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0.4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28,'5'0,"1"-1,-1 0,0 0,0 0,0-1,0 0,7-3,21-7,-22 11,0 0,1 1,-1 0,0 1,0 0,0 1,0 0,-1 0,1 2,0-1,-1 1,0 0,0 1,14 10,-4-3,-1 1,-1 1,0 1,-1 0,-1 1,16 20,-7-1,-2 1,-1 1,-2 1,-1 1,-2 0,-2 1,-1 1,11 64,-10-22,-4-1,-3 2,-6 120,-6-143,-2 0,-4-1,-2 1,-32 95,8-57,-92 175,111-241,-2-1,-1-1,-2-1,-1 0,-50 48,19-33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0.75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1,'0'40,"2"0,2 0,13 61,-10-76,1 1,1-1,1-1,1 0,1 0,22 31,-16-28,0 0,0-1,2 0,1-1,29 27,-44-47,0 0,0 0,1 0,-1-1,1 0,0 0,1-1,-1 0,0 0,1-1,0 0,-1 0,1-1,0 0,0 0,0-1,0 0,0 0,0-1,0 0,-1 0,15-5,79-36,-73 28,1 2,42-13,-29 16,60-4,18-4,-62 2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1.0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0,'0'11,"0"16,0 13,12 13,3 8,0 5,8 2,0 2,-3 0,-6 0,7-13,-1-4,-3-11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1.4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705 1,'-11'0,"-16"0,-14 11,-12 4,-8 11,-16 12,-7 11,0 9,3 5,3 4,16 2,29-11,21-15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1.7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194 519,'1'-32,"1"1,2-1,2 0,0 1,3 0,0 0,2 1,1 0,1 1,33-51,-36 66,1 0,0 1,1 1,1 0,0 1,22-15,-29 22,0 0,1 1,-1 0,1 0,0 0,0 1,0 0,8-1,-12 3,1-1,0 1,-1 0,1 0,0 1,-1-1,1 1,0 0,-1 0,1 0,-1 0,0 1,1-1,-1 1,0 0,5 4,-4-2,1 0,-1 0,-1 1,1 0,-1-1,0 1,0 1,0-1,-1 0,1 1,-2-1,1 1,2 11,-1 3,-1 0,0 36,-6-7,-1-1,-3 0,-2 0,-3-1,-1 0,-2-1,-22 44,1-21,-2-2,-4-1,-70 83,64-88,3 2,2 2,-46 93,85-146,-1 0,2 0,0 0,0 1,1 0,1-1,-1 15,3-23,-1 0,2 0,-1-1,0 1,1 0,0 0,0-1,0 1,0-1,1 1,-1-1,1 1,0-1,0 0,0 1,0-1,1-1,-1 1,1 0,0 0,-1-1,1 0,1 1,-1-1,0 0,0-1,1 1,3 1,8 2,-1-1,1 0,0-1,1 0,-1-2,0 0,1 0,-1-2,23-2,14-5,71-21,-75 16,13-2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29.7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311 0,'0'61,"-3"1,-3-1,-2-1,-3 1,-3-1,-2-1,-3-1,-2 0,-39 72,-71 117,128-240,0 0,0 0,0 1,1-1,0 1,0-1,1 1,0 0,0 9,1-15,0 1,0 0,1-1,-1 1,1-1,0 1,0-1,0 1,0-1,0 0,0 1,1-1,-1 0,1 0,0 0,-1 0,1 0,0 0,0-1,0 1,0-1,1 1,-1-1,0 0,1 0,-1 0,0 0,1 0,0 0,4 0,11 1,1-1,-1-1,1-1,-1-1,1 0,-1-1,31-10,20-2,55 1,234 3,-300 11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30.0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1,'0'11,"0"15,0 15,0 12,0 7,0 6,0 3,0 1,0-1,0 0,0 0,0-1,12-12,3-16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31.1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1 191,'11'-11,"15"-5,15 1,12 4,7 2,-5-7,10-2,5 3,2 3,1 5,-13-9,-5-2,-23 3,-17 4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31.5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334 0,'-5'1,"0"1,-1 0,1 0,1 0,-1 1,0-1,0 1,1 0,0 0,-1 1,1-1,-6 9,-3-1,-18 18,1 1,2 2,1 1,1 0,-34 62,52-81,0 1,2-1,0 1,0 1,2-1,0 1,1 0,-2 17,4-28,1 1,0-1,0 0,0 1,1-1,-1 0,1 0,0 0,1 0,-1 0,1 0,0 0,1 0,-1 0,1-1,0 1,0-1,0 0,0 0,1 0,0 0,0-1,0 1,0-1,0 0,1 0,-1-1,6 3,8 1,-1 0,1-1,0-1,0-1,1-1,24 1,119-8,-83 0,-56 4,0 1,0 1,0 0,0 2,-1 1,1 1,-1 1,0 0,0 2,-1 1,0 0,0 2,-1 0,-1 1,32 27,-43-32,0 0,-1 1,0 0,0 0,-1 1,0 0,0 0,-1 0,0 1,-1 0,0 0,-1 0,4 16,-5-12,0 0,-2 0,1 0,-2 0,0 0,0 0,-1 0,-1 0,-6 18,0-7,-1-1,-2 1,0-2,-1 1,-1-2,-2 0,0-1,-1 0,-1-1,-28 23,27-29,0-1,-1 0,-1-2,0 0,-1-1,0-1,0-2,-1 0,1-1,-2-1,1-1,0-2,-1 0,0-1,1-1,-1-2,1 0,-1-1,1-2,-38-12,50 12,1 0,-1-1,2 0,-1 0,1-1,-1-1,2 1,-1-2,1 1,1-1,0 0,0-1,0 1,1-1,1-1,0 1,0-1,1 0,-5-21,4 10,1-1,1 0,1 0,1 0,0 0,2 0,1 1,1-1,7-28,7-8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32.22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0,'1'11,"1"-2,0 1,0 0,1 0,0-1,6 13,9 31,-7 7,-2 0,1 76,-11 122,-1-193,1-137,-1-1,3 0,12-78,-9 129,0-5,1 0,1 1,1 0,15-34,-20 55,1 0,-1 0,1 0,0 1,0-1,1 1,-1-1,1 1,0 0,0 0,0 1,1-1,-1 1,1 0,0 0,0 1,0-1,0 1,0 0,0 0,1 1,-1 0,1 0,-1 0,1 0,-1 1,8 0,-6 1,0 0,0 1,0 0,0 0,0 0,-1 1,1 0,-1 0,1 1,-1-1,0 1,0 1,-1-1,0 1,1 0,-1 0,-1 1,6 7,7 12,-1 1,-2 1,13 30,-4-8,1 6,-18-39,1 0,0-1,13 19,-19-32,0 0,0-1,0 1,0-1,1 1,-1-1,0 0,1 1,-1-1,1 0,-1 0,1 0,0 0,-1 0,4 0,-5-1,1 0,0 0,0 0,0 0,-1 0,1 0,0-1,0 1,-1 0,1 0,0-1,0 1,-1 0,1-1,0 1,-1-1,1 1,-1-1,1 1,0-1,-1 0,1 1,-1-1,1-1,3-5,-1 0,0 0,0-1,-1 0,3-11,-3 10,3-9,37-128,-37 132,0 0,2 1,-1-1,1 1,1 1,1-1,17-19,-25 31,0-1,0 1,1 0,-1 0,0 0,1 0,-1 0,1 0,-1 0,1 0,0 0,-1 1,1-1,0 1,-1-1,1 1,0 0,0 0,-1-1,1 1,0 0,0 1,-1-1,1 0,0 0,2 2,0 0,-1 0,0 0,0 0,0 0,0 1,0-1,-1 1,1 0,-1 0,0 0,4 7,3 6,-1 1,-1 0,10 37,1 46,-15-77,0 0,2 0,0-1,16 39,-7-41,-2-18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32.5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42,'0'-11,"11"-5,4 1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32.9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1 334,'0'11,"0"16,0 14,0 12,0 8,11 5,4 2,-1 2,-3 0,9-12,1-4,-4-12</inkml:trace>
  <inkml:trace contextRef="#ctx0" brushRef="#br0" timeOffset="1">400 0,'-11'0,"-4"12,1 14,2 15,4 12,3 8,2 16,2 6,1 1,1 9,11 0,3-5,11-5,2-6,-5-5,-6-3,-6-13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33.2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1 263,'5'1,"0"0,0 1,0-1,0 1,0 0,0 0,0 1,8 5,26 12,-23-17,0 0,0-1,0 0,1-1,-1-1,0-1,1 0,29-7,-21 3,0-2,-1 0,0-2,0-1,23-13,-42 20,1 0,-1-1,1 0,-1 0,-1 0,1-1,0 1,-1-1,0 0,0 0,-1-1,1 1,-1-1,0 0,-1 0,0 0,3-10,-4 11,0 1,-1-1,0 1,0-1,0 1,-1-1,0 1,0-1,0 1,0-1,0 1,-1 0,0 0,0-1,0 1,0 1,-1-1,0 0,1 0,-1 1,-1 0,1 0,0 0,-1 0,-5-4,2 2,-1 0,1 1,-1 0,1 0,-1 1,0 0,-1 0,1 1,0 0,-1 0,1 1,-1 0,1 0,-1 1,0 0,1 1,-1 0,1 0,-1 1,1 0,-1 1,1 0,0 0,0 0,1 1,-1 0,1 1,0 0,0 0,0 0,1 1,-1 0,1 0,1 1,-1 0,1 0,1 0,-1 0,-5 14,2-1,1 0,0 1,2 0,0 0,1 0,2 0,0 1,1-1,1 1,1-1,1 1,1-1,1 0,0 0,9 22,-8-28,1 0,0-1,1 0,1 0,0 0,0-1,2 0,-1-1,2 0,0 0,0-1,1-1,0 0,1 0,0-1,0-1,1 0,0-1,1-1,-1 0,18 4,-7-4,1-1,-1-1,1-2,37 0,-48-2,-1-2,0 1,0-2,0 0,-1 0,1-1,-1-1,1 0,18-11,12-15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33.5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256 101,'0'-4,"-1"0,0-1,0 1,0 0,0 0,-1 1,1-1,-1 0,0 0,0 1,0-1,-1 1,1 0,-1-1,0 1,0 0,0 1,0-1,0 0,-1 1,1 0,-1 0,-7-3,4 1,0 2,1-1,-2 1,1 0,0 0,0 1,-1 0,1 0,0 0,-1 1,1 1,-12 1,15-1,-1 0,0 0,1 1,-1-1,1 1,0 1,0-1,-1 0,1 1,1 0,-1 0,0 0,1 1,-1-1,1 1,0-1,1 1,-1 0,0 0,1 1,0-1,0 0,0 1,1-1,0 1,-1 0,2-1,-1 1,0 0,1 0,0 0,1 7,0 0,0 0,1-1,0 1,1 0,1-1,0 0,0 1,1-2,1 1,-1 0,2-1,8 11,-1-6,1 0,0-1,1 0,1-1,0-1,1-1,0 0,1-2,0 0,22 7,27 6,115 21,-113-29,-62-12,-1 0,1 0,-1 0,1 1,-1 0,0 0,0 1,-1 0,1 0,8 8,-12-9,-1-1,0 0,0 1,0 0,-1-1,1 1,-1 0,0 0,1 0,-1 0,0 0,-1 0,1 0,0 0,-1 1,0-1,0 0,0 0,0 0,0 1,-1-1,1 0,-1 0,0 0,0 0,0 0,-3 4,-2 6,-2 0,1 0,-2-1,0-1,0 1,-1-2,0 1,-1-1,0-1,0 0,-1 0,-1-1,1-1,-1 0,-18 6,8-3,-1-2,0 0,0-2,-1-1,1 0,-1-2,0-1,-29-2,48 0,-1 0,1-1,0 0,-1-1,1 1,0-1,0 0,0-1,0 1,1-1,-1-1,1 1,-1-1,1 0,0 0,1 0,-1-1,1 1,0-1,0 0,0 0,1-1,0 1,0-1,0 0,0 0,1 0,0 0,1 0,-1 0,0-8,-6-38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33.9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27,'11'0,"4"-11,-1-5</inkml:trace>
  <inkml:trace contextRef="#ctx0" brushRef="#br0" timeOffset="1">268 560,'11'12,"4"14,11 4,1-4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34.2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0,'0'12,"0"14,11 4,4 8,-1 8,-2 20,-4 9,-3 15,-2 4,-2 8,-1-1,-1 4,12-4,4-7,-1 2,-2-4,-4-5,-3-19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34.6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0,'0'135,"27"207,-3-143,-5 379,-16-568,4-22,7-29,24-136,-11 41,-12 60,-10 47,0 1,2 0,1 0,1 1,14-29,-22 54,0 0,0 0,0 0,0 0,0 0,0 0,1 0,-1 1,1-1,-1 0,1 1,0 0,0-1,-1 1,1 0,0 0,0 0,0 0,1 0,-1 0,0 0,0 1,0-1,0 1,1 0,-1-1,0 1,1 0,-1 1,0-1,0 0,1 1,-1-1,0 1,0-1,0 1,0 0,0 0,0 0,0 0,3 3,5 3,-1 0,0 1,-1 0,0 0,0 1,11 17,90 164,-38-57,-1-20,-47-83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35.0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275 98,'-9'0,"-1"1,1 0,0 0,-1 1,1 0,0 0,0 1,0 0,1 1,-1 0,1 1,0-1,-15 13,13-8,0 0,0 1,1 1,1 0,0 0,0 0,1 1,-10 23,7-8,1 0,1 1,1 0,2 0,0 1,2 0,2 0,2 44,0-63,0-1,0 1,1-1,0 0,1 0,0 0,0 0,1 0,0-1,1 1,-1-1,2 0,-1-1,1 1,0-1,1 0,13 11,-10-12,1 1,-1-1,1-1,0 0,0 0,1-1,0-1,-1 0,1 0,0-1,0-1,0 0,21-1,-14-2,1 0,-1-2,-1 0,1-1,0-1,-1-1,33-17,-10 1,-1-1,42-35,-61 43,-1 0,-1-2,-1 0,0-2,-1 0,22-34,-34 45,0 1,-1-1,0 1,0-1,-1-1,0 1,0 0,-1-1,-1 1,1-1,-1 0,-1 1,0-1,-1 0,1 1,-2-1,1 1,-1-1,-1 1,-6-16,3 12,-1 0,-1 0,0 1,0 0,-1 1,-1-1,0 2,-12-11,-10-4,-53-33,53 38,-3-4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35.4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1,'-1'77,"-1"-17,2 0,3 0,3-1,17 80,-20-124,2 0,0-1,0 1,1-1,1-1,0 1,1-1,1-1,0 1,0-1,1-1,1 0,0 0,0-1,1 0,0-1,1-1,0 0,1-1,-1 0,1-1,18 6,-22-9,0 0,0-1,-1 0,2-1,-1 0,0 0,0-1,0 0,0-1,0 0,0-1,0 0,11-4,-14 3,0 0,0-1,-1 1,1-1,-1-1,0 1,0-1,0 0,-1-1,0 1,0-1,0 0,-1 0,0-1,0 1,0-1,-1 0,3-8,15-44,-3-1,17-105,-35 163,10-36,0 32,8 18,6 13,2 3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35.7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0 273,'4'1,"-1"0,1 1,-1-1,0 1,0 0,0 0,0 0,0 0,0 1,0-1,-1 1,1 0,-1 0,0 0,0 0,0 0,0 0,0 0,1 4,7 10,0 0,0 0,-2 1,0 0,-1 1,0 0,-2 0,0 0,-2 0,3 24,-2 25,-4 83,0-141,0-33,-1-27,10-96,-3 120,0 1,1-1,2 2,0-1,2 1,1 1,0 0,26-35,-16 31,1 1,1 1,1 1,2 1,56-38,-60 44,1 1,1 2,0 0,1 2,0 0,49-13,-25 16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38.4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144 256,'0'-16,"0"1,2-1,-1 1,2-1,6-20,-7 28,1 1,1-1,-1 1,1 0,1 0,-1 1,1-1,0 1,1 0,-1 1,1-1,9-5,-7 5,1 0,1 0,-1 1,1 0,0 1,0 0,0 0,0 1,1 1,-1 0,1 0,0 1,0 0,-1 1,21 2,-25-1,1 0,0 1,-1 0,1 0,-1 1,1 0,-1 0,0 0,0 0,0 1,-1 0,0 1,1-1,-1 1,-1 0,1 0,-1 1,0-1,0 1,0 0,-1 0,0 0,0 0,-1 1,4 10,0 13,0 0,-2 0,-2 0,0 0,-2 1,-1-1,-2 1,-1-1,-11 42,1-20,-2-2,-2 0,-2 0,-42 71,32-70,-2-1,-1-2,-3-2,-2-1,-2-1,-2-3,-72 56,112-95,-1 0,1 0,-1-1,0 1,1-1,-1 0,0 1,0-1,-4 0,6-1,1 1,-1-1,1 0,0-1,-1 1,1 0,-1 0,1 0,0 0,-1 0,1 0,0 0,-1 0,1-1,-1 1,1 0,0 0,-1-1,1 1,0 0,0 0,-1-1,1 1,0 0,0-1,-1 1,1 0,0-1,0 1,0 0,0-1,-1 1,1-1,0 1,0 0,0-1,0 1,0-1,1-3,-1-1,1 1,0 0,0 0,0 0,1 0,0 0,-1 0,1 0,5-6,3-5,0 0,1 1,1 1,0 0,1 0,1 1,0 1,27-17,-30 22,0 0,1 1,0 1,0 0,0 0,0 1,0 1,1 0,0 1,-1 0,1 1,-1 0,18 3,74 15,-70-11,0-1,1-1,0-2,0-1,0-2,58-7,-35-5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38.8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0,'2'6,"-1"1,1-1,0 0,1 0,-1 0,1 0,0 0,5 6,8 19,3 16,-2 2,-2 0,-2 0,-3 2,-1-1,2 82,-10-110,3 202,-5-188,-2 0,-1 0,-2-1,-10 37,34-121,2 2,33-58,-33 69,2 0,1 2,2 1,39-41,-54 64,0 1,1 0,0 1,1 0,-1 0,24-9,-29 15,-1 0,1 0,0 0,0 1,-1 0,1 0,0 1,0-1,0 1,0 1,0-1,0 1,0 0,0 0,0 1,-1 0,1 0,7 4,-1 1,0 0,0 2,-1-1,0 2,-1-1,1 1,-2 1,12 15,7 15,24 50,-33-57,1 0,36 46,-25-46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39.20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479 49,'-33'-1,"1"3,-1 0,1 2,-46 12,63-12,0 1,0 1,1 1,-1 0,2 1,-1 0,1 1,0 1,1 0,0 0,-11 15,11-12,2 1,0 1,0 0,2 0,0 1,0 0,-8 31,12-36,1 0,0 1,1 0,1-1,0 1,0 0,1 0,1 0,0-1,0 1,1 0,5 15,-5-22,0 0,1 0,0 0,-1 0,2-1,-1 1,0-1,1 0,0 0,0 0,0-1,0 1,10 4,-5-3,0-1,0 0,1 0,-1-1,1 0,0-1,11 1,3-1,0-1,0-1,0-1,0-1,38-8,-41 5,0 0,-1-2,0 0,0-2,0 0,26-16,-38 19,1 0,-1-1,0 0,0 0,-1 0,0-1,0 0,-1-1,0 1,-1-1,1-1,-2 1,1 0,-1-1,3-12,-4 7,0 1,-1-1,0 0,-1 0,-1 1,0-1,-1 0,-1 0,0 0,-1 1,-1 0,0-1,-1 1,0 0,-1 1,-1 0,0 0,-1 0,0 1,-1 0,0 0,-1 1,-19-17,-5 1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39.55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0,'1'6,"0"-1,0 0,1 1,-1-1,1 0,1 0,-1 0,6 7,10 27,37 170,-46-181,1-1,1 0,1-1,2 0,0-1,2-1,0 0,32 33,-41-49,1-1,0 0,0 0,0-1,1 0,0 0,0-1,1 0,-1-1,1 0,0 0,0-1,0-1,1 0,-1 0,0-1,1 0,0 0,-1-2,1 1,-1-1,1-1,-1 0,0 0,0-1,15-6,-12 4,-1-1,0-1,0 0,0-1,-1 0,0 0,-1-1,0-1,0 0,-1 0,0-1,-1 0,0 0,-1-1,0 0,7-17,-4 1,-1 1,-1-1,-1 0,-2-1,-1 0,1-47,-4 68,4-34,5 34,10 16,7 16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0.0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1 250,'0'374,"-1"-457,4-124,-2 198,0 0,1 1,0-1,0 1,0-1,1 1,1 0,-1 0,9-13,-9 17,-1 1,1 0,0-1,0 1,0 0,1 1,-1-1,1 1,-1-1,1 1,0 0,0 0,0 0,0 1,0 0,0 0,0 0,0 0,1 0,-1 1,7 0,15 2,0 1,-1 2,28 8,32 5,-62-14,-1-1,1-2,-1 0,1-1,0-2,-1 0,31-8,-37 6,-1-1,1-1,-1-1,-1 0,1-1,-1-1,-1 0,1 0,-2-2,1 1,10-14,-7 7,-3 2,0 2,0 0,1 0,30-19,-41 30,1 0,0 0,-1 0,1 1,0-1,0 1,1 0,-1 0,0 0,0 0,0 1,1 0,-1 0,0 0,0 0,0 1,1 0,-1 0,0 0,0 0,0 0,0 1,0 0,-1 0,1 0,0 0,5 5,7 6,0 1,0 1,-2 0,0 1,-1 1,0 0,-1 1,-1 0,-1 1,14 36,-19-42,-2 0,1 0,-2 0,0 0,0 0,-1 1,-1-1,0 0,-1 1,-1-1,0 0,0 0,-2 0,1 0,-2 0,1-1,-2 0,-10 19,5-14,-1-1,-1 0,0-1,-2 0,1-1,-2 0,1-2,-2 1,0-2,0-1,-1 0,0-1,-26 9,39-16,0-1,0 0,0 0,0-1,-1 0,1 0,0 0,0 0,0-1,0 1,-1-1,1-1,0 1,0-1,1 0,-1 0,0 0,1-1,-1 0,1 1,0-2,0 1,0 0,0-1,-5-6,2 0,0 0,1-1,1 1,-1-1,2 0,0 0,0-1,1 1,0-1,-1-12,-4-48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2.1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 1,'-11'0,"-4"11,1 16,14 3,18-4,18-7,14-5,-2-18,-8-7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2.47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68 0,'0'11,"0"16,-11 2,-15-3,-4-6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4.3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950 53,'2'-2,"0"0,0 1,-1-1,1 0,0 0,-1-1,1 1,-1 0,0 0,1-1,-1 1,0-1,0 1,-1-1,1 1,-1-1,1-4,-1 7,0-1,0 1,-1-1,1 1,0 0,0-1,-1 1,1-1,0 1,-1 0,1-1,-1 1,1 0,0-1,-1 1,1 0,-1 0,1-1,-1 1,1 0,-1 0,1 0,-1 0,1 0,-1 0,1 0,-1-1,1 2,-1-1,-31 8,17-1,1 1,0 0,1 1,-1 0,2 1,-18 18,-65 79,64-70,26-31,-79 90,5 4,-83 138,90-109,-103 259,149-316,4 2,3 0,3 2,3-1,-3 111,15-138,2 0,12 80,-8-101,1-1,2 0,0-1,2 0,1 0,16 27,-3-11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4.6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1 393,'0'4,"1"0,0 1,0-1,0 0,0-1,0 1,1 0,0 0,0-1,0 1,0-1,1 1,-1-1,1 0,0 0,0 0,0 0,0 0,0-1,7 4,9 5,0 0,37 13,-19-8,17 9,114 36,-160-59,-1 0,1-1,-1 0,1 0,-1 0,1-1,0 0,-1-1,1 0,0 0,-1 0,1-1,-1 0,0 0,0-1,13-7,-12 4,1 0,-1-1,0 0,-1 0,0-1,0 0,0 0,-1-1,0 0,-1 0,7-16,33-77,-26 55,2 1,2 1,2 1,39-54,-15 40,-2 5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4.97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0,'11'12,"16"14,14 4,12 8,8 8,5-3,2 2,2 5,-12 5,-4-6,-11-12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5.3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139 1,'-11'0,"-4"11,1 15,-9 4,0 7,3 9,5 8,6 6,4 5,2 2,3-11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5.6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2 182,'2'-7,"0"0,0 0,1 1,0-1,0 1,0 0,1 0,0 0,0 0,8-8,0-1,-5 6,35-44,-40 51,0 0,0-1,1 1,-1 0,1 0,0 0,0 0,-1 1,1-1,0 1,0 0,1 0,-1 0,0 0,0 0,0 1,4-1,-5 1,-1 1,1-1,-1 1,0-1,1 1,-1 0,0-1,1 1,-1 0,0 0,0 0,0 0,0 0,0 0,0 0,0 0,0 0,0 1,0-1,-1 0,1 1,0-1,-1 0,1 1,-1-1,0 1,0-1,1 1,-1-1,0 1,0-1,0 1,0-1,-1 3,-8 58,-11 7,-38 91,-11 31,61-163,1 0,2 1,1-1,-1 56,4-78,2 0,-1-1,1 1,0-1,0 1,0-1,1 1,0-1,0 0,0 0,1 0,0 0,0 0,0 0,0-1,1 1,-1-1,1 0,1 0,-1-1,0 1,1-1,0 0,-1 0,1-1,0 1,1-1,-1 0,0 0,10 1,13 2,0-1,0-1,1-2,51-4,-52 2,-6 1,0-2,0-1,39-9,-16-5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7.9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732 274,'-1'-12,"0"1,0 0,-1-1,-1 1,0 0,0 0,-1 1,-1-1,0 1,0-1,-1 2,0-1,-1 1,0 0,-1 0,1 0,-2 1,1 1,-1-1,0 2,-17-11,13 9,1 2,-2-1,1 1,-1 1,1 1,-1 0,-1 0,1 1,0 1,-1 1,1 0,-1 1,1 0,-1 1,1 1,-25 5,18 1,1 1,0 0,1 1,-1 2,2 0,0 0,0 2,2 0,-1 1,2 1,0 1,1 0,1 0,0 2,1-1,1 1,1 1,1 0,1 1,0 0,2 0,-6 29,11-43,1 0,-1-1,1 1,1 0,-1 0,1 0,0-1,0 1,1 0,0-1,0 1,1-1,0 0,0 0,0 0,6 7,-3-6,1 0,-1-1,1 0,0 0,1 0,-1-1,1 0,1-1,-1 0,15 6,5-2,1-1,0-1,0-2,0-1,0-1,44-2,-37-2,0-2,0-1,0-2,-1-2,0-1,-1-1,62-30,-75 30,0-1,-1-1,0 0,-1-2,-1 0,-1-1,0 0,-1-2,0 0,-2-1,0 0,-1-1,11-23,-19 31,-1 0,0 0,0-1,-1 1,-1-1,1-16,-3 26,1 0,-1 0,-1 1,1-1,0 0,-1 0,1 1,-1-1,0 0,0 1,0-1,0 1,0-1,-4-4,4 6,-1 0,1 0,-1 0,0 0,1 0,-1 0,0 0,0 1,1-1,-1 1,0-1,0 1,0 0,0-1,0 1,0 0,0 0,1 1,-1-1,0 0,0 1,0-1,0 1,-2 0,-5 3,0 0,0 0,1 1,0 0,0 1,0 0,0 0,1 0,0 1,1 0,-11 14,-4 8,-32 58,31-41,1 1,2 0,-21 89,21-49,-11 120,20 249,10-448,0 6,0-1,1 0,0 0,1 1,1-1,4 14,8 1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8.3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206 252,'0'-1,"1"1,-1-1,0 1,0-1,0 1,0-1,-1 1,1 0,0-1,0 1,0-1,0 1,0-1,0 1,-1 0,1-1,0 1,0-1,-1 1,1 0,0-1,-1 1,1 0,0-1,-1 1,1 0,0-1,-1 1,1 0,-1 0,1 0,0-1,-1 1,1 0,-1 0,1 0,-1 0,1 0,-1 0,1 0,-1 0,1 0,0 0,-1 0,1 0,-1 0,1 0,-1 1,-23 11,10 0,0 1,1 0,1 1,0 1,1 0,0 0,1 1,1 0,1 1,0 0,1 0,-8 34,8-26,2 1,0-1,2 1,1 0,1 0,1 0,1 0,9 44,-6-53,1 0,0-1,2 0,0 0,1-1,0 0,1 0,1-1,0 0,1 0,0-1,2-1,-1 0,1-1,1 0,0-1,20 11,-20-13,-1-2,1 0,0 0,0-2,0 1,1-2,-1 0,1-1,0 0,0-1,0-1,0 0,0-1,0-1,0 0,-1-1,1-1,-1 0,0-1,19-8,-19 4,1 1,-2-2,0 1,0-2,-1 0,0 0,-1-1,0-1,-1 0,0 0,-1-1,-1 0,0-1,-1 0,8-23,-5 8,-2 0,0 0,-3 0,0-1,-2 0,-1 0,-4-42,0 54,-1-1,-1 1,-1 0,0 0,-2 1,0 0,-1 0,-11-18,-5-4,-2 1,-37-44,44 61,-1 1,-1 0,0 2,-27-19,37 31,1 0,-1 0,0 1,0 1,0 0,-1 0,0 1,0 1,0 0,0 1,-23-2,-8 8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8.8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0,'0'511,"-1"-595,4-128,-2 195,1 0,1 0,7-21,-9 33,1 0,0-1,0 1,1 0,-1 0,1 1,0-1,0 0,1 1,-1 0,1 0,0 0,9-6,-12 9,1 0,0 0,0 0,0 1,0-1,0 1,0-1,0 1,0 0,0 0,0 0,0 0,0 0,0 0,0 1,0-1,0 1,0-1,0 1,0 0,-1-1,1 1,0 0,0 0,2 3,43 40,-25-22,-19-19,0 1,1-1,-1 0,1 0,0-1,0 1,0-1,0 0,0 0,1 0,-1-1,0 1,1-1,0 0,-1 0,1-1,-1 1,1-1,0 0,-1 0,1-1,0 1,-1-1,1 0,-1-1,8-2,82-50,-68 37,0 2,2 0,35-13,-54 25,1 0,0 1,0 0,0 0,0 1,0 0,0 1,0 0,1 1,-1 0,0 0,0 1,0 1,10 3,-15-3,1-1,-1 1,1 0,-1 0,0 0,0 1,-1 0,1 0,-1 0,0 1,0-1,0 1,5 9,11 25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9.1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 41,'0'-11,"-12"-4,-3 1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9.4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1 670,'0'11,"0"15,0 15,0 12,0 7,11 6,5 3,-2 0,9-11,1-15</inkml:trace>
  <inkml:trace contextRef="#ctx0" brushRef="#br0" timeOffset="1">536 0,'3'1,"-1"-1,0 1,0 0,1 0,-1 0,0 0,0 0,0 1,0-1,0 0,0 1,0 0,-1-1,1 1,0 0,-1 0,0 0,1 0,-1 0,0 0,0 0,0 0,0 1,0-1,-1 0,1 5,14 71,-15-70,37 283,-23-201,99 467,-95-486,-11-38,22 58,-9-49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49.8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1 332,'57'-1,"1"-2,-1-3,70-16,-92 14,0-3,-1 0,0-2,-1-2,-1 0,40-28,-65 39,-1-1,1 0,-1 0,-1-1,1 1,-1-1,0-1,0 1,-1-1,0 0,0 0,3-9,-6 14,0-1,-1 0,1 1,-1-1,0 0,1 0,-1 1,0-1,-1 0,1 0,0 1,-1-1,0 0,0 0,1 1,-2-1,1 1,0-1,0 1,-1-1,1 1,-1 0,0 0,0 0,0 0,0 0,0 0,0 0,0 1,-1-1,1 1,0-1,-1 1,0 0,1 0,-1 0,-3 0,-5-3,0 1,0 1,0-1,-1 2,1 0,-1 0,1 1,-1 1,1-1,0 2,-1 0,1 0,-21 8,22-7,1 1,0 0,0 1,0-1,1 2,0-1,0 1,0 0,0 1,1 0,0 0,1 0,0 1,0 0,0 0,-6 15,5-6,1 1,1 0,1 0,1 0,0 1,1 0,1-1,1 1,0 0,6 32,-4-37,1 0,0 0,1 0,1-1,0 1,1-1,0 0,1-1,0 0,1 0,0 0,1-1,1 0,16 15,-2-8,0-1,2 0,0-2,1-1,0-1,1-2,1 0,-1-2,2-1,-1-2,1 0,0-2,0-2,56-1,-13-12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50.1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517 63,'-1'-3,"1"1,-1 0,0-1,0 1,0 0,0 0,0 0,0 0,-1 0,1 0,-1 0,1 0,-1 0,0 1,0-1,1 1,-1-1,-1 1,1 0,0 0,0 0,0 0,0 0,-1 0,1 1,-5-2,-71-12,71 13,-14 0,1 0,-1 1,0 1,1 0,-1 2,1 1,0 0,-26 10,37-11,1 1,0 0,0 0,0 1,0 0,1 0,0 1,0 0,-9 9,13-10,-1-1,1 1,0 0,0 1,0-1,1 0,-1 1,1 0,1-1,-1 1,1 0,0 0,0 0,1 0,0 9,1-7,0 0,1 1,0-1,0 0,1 0,0 0,0 0,1-1,0 1,0-1,1 0,0 0,0 0,0-1,1 0,0 0,1 0,9 6,15 10,2-2,66 31,-28-15,-41-20,3 2,-1 0,-1 2,32 27,-54-39,0 1,-1-1,0 1,-1 1,0-1,0 1,-1 0,0 1,-1 0,0 0,-1 0,0 0,4 23,-6-25,-1 0,0 1,-1-1,0 1,0-1,-1 0,0 1,-1-1,0 0,0 0,-1 0,0 0,-1 0,0-1,-7 12,3-9,0 0,-1 0,-1-1,0 0,0-1,-1 0,0 0,0-1,-20 10,5-5,1-2,-1-1,-1-1,0-1,0-2,0 0,-1-2,0-1,-54-1,70-2,0-1,0-1,1 0,-1-1,0 0,1-1,0 0,0 0,0-2,1 1,-19-13,-2-11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52.3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0 131,'1'-3,"-1"1,1-1,-1 1,1-1,0 1,0 0,0-1,0 1,0 0,0 0,1 0,-1 0,1 0,0 0,-1 0,1 0,2-1,40-28,-30 23,-3 0,0 1,1 1,0 0,1 0,-1 1,20-5,-29 10,0-1,-1 1,1-1,0 1,-1 0,1 0,0 0,-1 0,1 1,0-1,-1 1,1 0,-1 0,1 0,-1 0,1 0,-1 0,1 0,-1 1,0-1,0 1,0 0,0 0,0 0,0 0,-1 0,1 0,0 0,-1 0,0 1,1-1,-1 1,0-1,-1 1,1-1,0 1,-1 0,1-1,-1 1,0 0,0 2,2 9,-1 0,-1 0,-1 0,0-1,0 1,-7 23,-29 83,18-63,9-29,3-11,1 1,1 0,0 1,1-1,1 1,1 0,1 0,1 28,1-43,-1-1,1 0,-1 0,1 0,0-1,1 1,-1 0,0 0,1 0,-1-1,1 1,0-1,0 1,0-1,0 0,0 0,1 0,-1 0,5 2,-3-1,1-1,0-1,0 1,0-1,0 0,0 0,0 0,0-1,0 1,9-2,8-2,0-1,0 0,0-2,25-10,21-6,1 3,0 4,2 2,-1 3,134 0,-181 10,-1-1,1-1,33-7,-13-4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52.69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70 1,'0'11,"0"15,-11 15,-5 11,2 9,2 4,3 4,4 1,2 0,14 11,4 3,12-2,12-14,-1-30,-6-22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53.0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156 333,'1'-6,"1"1,-1 0,1 0,1 0,-1 0,1 0,0 1,0-1,0 1,0 0,1-1,7-5,0-2,12-14,2 1,1 2,1 0,0 2,61-35,-65 43,0 2,0 1,1 0,1 2,-1 1,1 1,0 1,47-3,-62 8,0 0,0 1,0 0,9 2,-17-3,-1 0,0 0,0 1,0-1,1 0,-1 0,0 1,0-1,0 0,0 1,0-1,0 1,0 0,0-1,0 1,0 0,0-1,0 1,0 0,0 0,-1 0,1 0,0 0,-1 0,1 0,-1 0,1 0,-1 0,1 0,-1 0,0 1,1-1,-1 0,0 0,0 0,0 1,0-1,0 0,0 0,0 0,-1 0,1 1,0-1,-1 2,-5 5,-1 0,1 0,-1-1,0 0,-1 0,0 0,0-1,0 0,-1-1,0 0,-15 6,2 1,-110 54,-216 74,276-113,71-27,-7 3,-1 0,1 0,0 1,-1 0,2 0,-1 1,0 0,1 0,-10 10,17-14,-1-1,1 1,-1 0,1 0,0 0,0 0,0 0,0 0,-1 0,1 0,0 0,1-1,-1 1,0 0,0 0,0 0,0 0,1 0,-1 0,0 0,1-1,-1 1,1 0,-1 0,1 0,-1-1,1 1,0 0,-1-1,1 1,0 0,-1-1,1 1,0-1,0 1,0-1,-1 0,1 1,0-1,0 0,1 1,45 17,-39-15,52 14,2-2,112 12,-2-2,-146-20,0 1,0 1,-1 1,1 1,39 22,-59-28,0 0,0 1,0 0,-1 0,0 1,0 0,0 0,0 0,-1 0,0 1,0-1,0 1,-1 0,0 0,0 1,0-1,-1 1,0-1,0 1,-1 0,0-1,0 1,0 0,-1 0,0 0,-1 0,-1 8,0-3,-1 1,-1-1,0-1,-1 1,-1-1,1 1,-2-2,1 1,-1-1,-1 0,0 0,-1-1,1 0,-2 0,1-1,-1-1,0 1,-15 6,2-1,0-1,0-2,-1 0,-1-2,0 0,0-2,-51 7,60-12,1 0,-1-1,0 0,0-1,1-1,-22-5,29 4,0 1,0-1,0-1,0 0,0 0,1 0,-1-1,1 0,1 0,-1-1,1 0,-11-13,-12-24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53.6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43 46,'-5'6,"0"-1,1 1,0 0,1 0,-1 1,1-1,0 1,1-1,-1 1,1 0,1 0,-1 0,1 0,1 1,-1 7,1 1,1 0,0 0,1-1,1 1,7 24,-2-26,-1-22,-1-28,-3-9,-3 23,1 0,1 0,6-23,-7 40,0 1,0 0,1-1,-1 1,1 0,0 0,0 0,0 0,1 0,-1 1,1-1,0 1,0-1,0 1,1 0,-1 1,1-1,0 0,-1 1,9-4,-8 5,1 0,-1 1,1-1,-1 1,1 0,-1 0,1 0,-1 1,1 0,-1 0,0 0,1 0,-1 1,0-1,0 1,0 0,0 0,0 1,0-1,4 4,10 9,0 0,25 28,-36-36,35 42,-30-34,0 0,1-1,0-1,1 0,18 12,-29-23,-1 0,1-1,0 1,0-1,1 0,-1 0,0 0,0 0,1 0,-1-1,0 0,1 1,-1-1,0 0,1-1,-1 1,0 0,1-1,-1 0,0 0,0 0,0 0,1-1,-1 1,0-1,-1 1,1-1,0 0,0 0,-1-1,0 1,1 0,3-6,7-9,-1-1,0 0,-2-1,13-29,5-7,-25 50,1 0,-1 0,1 1,0-1,0 1,0 0,1 0,0 0,0 1,0-1,0 1,0 0,0 1,1-1,0 1,10-3,-12 5,0 0,-1 0,1 0,0 0,-1 0,1 1,0 0,-1 0,1 0,-1 0,1 0,-1 1,0-1,1 1,-1 0,0 0,0 0,0 1,-1-1,1 1,-1-1,1 1,-1 0,0 0,0 0,0 0,0 0,2 7,74 172,-67-162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54.0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68,'0'-11,"0"-16,0-3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54.3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1 669,'0'12,"0"14,0 15,11 11,5-2</inkml:trace>
  <inkml:trace contextRef="#ctx0" brushRef="#br0" timeOffset="1">337 0,'11'0,"4"12,10 14,1 15,-3 12,-7 8,6-6,0-2,-5 2,-4 3,-5 3,7 3,2 1,-3 1,-3 1,-4-11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54.6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0 402,'6'0,"0"-1,-1 0,1 0,0-1,-1 0,1 0,8-4,12-5,28-8,-1-3,-1-1,-1-3,63-43,-103 61,-1 0,1-1,-1 0,-1-1,0-1,0 1,11-20,-18 28,0 0,-1-1,1 1,-1-1,0 1,0-1,0 0,0 0,0 1,0-1,-1 0,0 0,1 0,-1 0,0 0,0 0,-1 0,1 1,-1-1,1 0,-1 0,0 0,0 1,0-1,0 0,-1 1,1-1,-1 1,1-1,-1 1,0 0,0 0,0 0,0 0,0 0,-1 0,1 0,0 1,-1-1,0 1,-4-2,-2-1,-1 1,0 0,1 1,-1 0,0 1,0-1,0 2,0 0,-1 0,1 1,0 0,0 0,1 1,-1 1,0 0,1 0,-13 6,3 0,0 0,0 2,1 0,1 1,0 1,0 1,-18 19,23-20,1 0,1 0,0 1,1 0,0 0,2 1,-1 1,2-1,0 1,1 0,-4 17,8-24,0-1,0 1,0 0,1-1,1 1,-1 0,1-1,1 1,0 0,0-1,0 0,1 0,0 1,1-2,0 1,0 0,1-1,0 0,0 0,1 0,-1-1,1 1,9 5,-1-1,1-2,0 0,1 0,-1-1,2-1,-1-1,1-1,0 0,0-1,26 3,2-2,0-2,87-7,-54-7,-9-5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55.0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370 1,'-15'0,"-35"0,-55 6,90-4,0 1,0 0,0 1,1 1,0 0,-1 1,-25 15,36-19,1 0,-1 1,0-1,0 1,1 0,0 0,-1 1,1-1,1 1,-1-1,0 1,1 0,0 0,0 0,0 0,0 0,0 1,1-1,0 0,0 1,0-1,1 1,-1 0,1-1,0 1,1-1,-1 1,1-1,1 6,1-2,0 1,1 0,0-1,0 0,1 0,0 0,1 0,0-1,0 0,0 0,1-1,0 0,13 9,10 4,2-1,0-2,62 22,32 15,-120-51,-1 1,0 0,0 0,0 0,-1 0,1 1,-1 0,0 0,0 0,0 0,-1 1,1 0,-1-1,0 1,0 0,-1 0,0 1,0-1,0 1,0-1,0 7,-1-5,-1-1,-1 0,1 1,-1-1,0 0,-1 0,1 1,-1-1,-1 0,1-1,-1 1,0 0,0-1,0 1,-1-1,0 0,0 0,-9 8,2-4,0 0,-1 0,-1-1,1 0,-1-1,0-1,-1 0,0 0,-19 4,21-7,-1 0,1-1,-1 0,1-1,-1 0,0-1,0 0,1-1,-1-1,0 0,-12-3,20 3,0-1,0 1,0-1,0 0,0 0,0 0,1-1,-1 0,1 0,0 0,1 0,-1-1,1 1,-1-1,-4-9,-10-30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55.35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42,'0'-11,"11"-5,4 1</inkml:trace>
  <inkml:trace contextRef="#ctx0" brushRef="#br0" timeOffset="1">400 509,'0'12,"0"14,12 4,3-4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01.6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392 28,'0'-1,"1"0,-1 0,0-1,0 1,0 0,0 0,-1 0,1 0,0 0,0 0,-1-1,1 1,0 0,-1 0,1 0,-1 0,0 0,1 0,-1 0,0 1,1-1,-1 0,0 0,-1 0,1 0,0 1,0 0,-1 0,1 0,0 0,0 0,0 0,-1 0,1 0,0 0,0 1,0-1,0 0,-1 1,1-1,0 1,0-1,-1 2,-5 2,1 1,0 0,0 0,0 0,1 1,-6 6,-14 24,2 1,1 1,-32 77,-34 134,61-165,8-29,2 0,-18 113,34-162,1 1,0-1,-1 1,2-1,-1 0,1 1,0-1,0 0,1 1,3 8,-3-12,-1-1,1 1,0-1,0 0,0 0,0 0,0 0,0 0,1 0,-1 0,0-1,1 1,0-1,-1 0,1 0,0 0,-1 0,1 0,0 0,0-1,0 1,0-1,0 0,5 0,7-1,1 0,-1-1,0-1,0-1,0 0,28-11,90-51,-46 21,284-116,-268 124,183-42,-277 77,74-11,-79 13,1-1,-1 1,0 0,1 0,-1 1,0-1,1 1,-1 0,0 0,0 0,0 1,0-1,0 1,0 0,5 4,-9-6,1 1,-1-1,0 0,0 0,1 1,-1-1,0 1,0-1,0 0,1 1,-1-1,0 0,0 1,0-1,0 1,0-1,0 0,0 1,0-1,0 1,0-1,0 0,0 1,0-1,0 1,0-1,-1 0,1 1,0-1,0 1,0-1,-1 0,1 1,0-1,0 0,-1 0,1 1,0-1,-1 0,1 1,0-1,-1 0,1 0,0 0,-1 1,1-1,-1 0,1 0,-22 9,21-8,-34 9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01.9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212 1,'-4'0,"0"1,0 0,1 0,-1 0,0 0,1 0,-1 1,1 0,-1 0,1 0,0 0,0 0,0 1,0-1,0 1,-3 3,-3 5,0 0,1 0,-8 15,0 5,1 1,2 0,1 1,2 1,1-1,1 2,-4 50,2 252,10-271,-1 12,-1-41,2-1,1 1,2-1,1 1,10 36,-12-65,0-1,1 0,0 0,1 0,0 0,0 0,6 7,-8-11,1-1,0 1,0 0,0-1,0 0,0 1,0-1,0 0,1-1,-1 1,1-1,0 1,-1-1,1 0,0-1,4 2,28-2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02.29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464 87,'-12'2,"0"1,0 0,1 1,-1 0,1 0,0 1,1 1,-18 11,15-10,-12 9,1 0,0 1,2 1,0 1,1 2,1 0,1 0,1 2,1 1,1 0,1 1,1 0,1 1,1 1,2 0,1 0,1 1,1 1,1-1,-3 55,9-63,0 0,2-1,0 1,1 0,1-1,1 1,1-1,1-1,0 1,1-1,1 0,1-1,0 0,2 0,0-2,0 1,1-1,1-1,1 0,0-1,1-1,0 0,0-2,2 1,-1-2,1 0,0-2,30 10,-26-11,1-1,0-1,1-1,-1 0,1-2,-1-1,1-1,-1-1,1-1,-1-1,43-13,-49 10,0 0,0-1,-1 0,0-1,-1-1,0-1,-1 0,0-1,0-1,-1 0,-1 0,0-1,-1-1,-1 0,15-27,-15 21,-2 0,0 0,0-1,-2 0,-1 0,-1 0,-1-1,-1 0,0 1,-2-1,-1 0,-1 0,0 1,-2-1,-1 1,0 0,-11-24,1 9,-1 0,-2 2,-2 0,-1 2,-1 0,-2 1,-1 1,-57-53,-41-22,77 64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02.6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0,'2'1,"1"-1,-1 1,0 0,0 0,1 0,-1 0,0 0,0 0,0 1,0-1,0 1,-1-1,1 1,0 0,-1 0,1 0,-1 0,1 0,-1 0,0 0,0 0,0 0,0 1,-1-1,1 0,0 5,13 71,-13-71,7 110,-9 153,3 55,-2-323,6 42,-6-42,0 0,1 0,-1 0,1 0,-1-1,1 1,0 0,0-1,-1 1,1 0,0-1,0 1,1-1,-1 0,0 1,0-1,1 0,2 2,-4-3,1 0,0 0,-1 0,1 0,0 0,-1 0,1 0,0-1,-1 1,1 0,0 0,-1-1,1 1,-1 0,1-1,0 1,-1-1,1 1,-1 0,1-1,-1 1,1-1,-1 0,0 1,1-1,-1 1,0-1,1 0,-1 1,0-1,0 1,1-1,-1-1,8-27,-7 28,50-287,24-98,-70 373,-1 0,2 0,-1 1,2 0,9-15,-14 24,0 0,1 1,-1-1,0 0,1 1,0 0,-1 0,1 0,0 0,0 0,5-2,-7 4,1-1,-1 1,1 0,-1 0,1-1,0 1,-1 0,1 1,-1-1,1 0,0 0,-1 1,1-1,-1 1,1-1,-1 1,1 0,-1-1,0 1,1 0,-1 0,0 0,1 0,-1 0,1 2,3 3,-1-1,0 1,0 0,-1 1,0-1,0 1,0-1,-1 1,0 0,0 0,1 13,3 87,-5-85,-4 61,1-62,1 0,0 0,2 0,1 1,0-1,10 40,-11-59,-1 0,1 0,-1-1,1 1,0 0,0 0,0 0,0-1,0 1,0 0,1-1,-1 1,0-1,1 0,-1 1,1-1,0 0,-1 0,1 0,0 0,-1 0,1 0,0 0,0-1,0 1,0-1,0 1,0-1,0 0,0 0,0 0,0 0,0 0,0 0,0-1,0 1,0-1,0 1,0-1,-1 1,1-1,0 0,0 0,-1 0,1 0,2-2,9-7,0 0,-1 0,0-1,16-19,-19 20,24-27,-20 21,1 0,0 1,2 0,-1 1,2 1,-1 0,23-11,-36 22,-1 1,0 0,1-1,-1 1,1 0,-1 1,1-1,-1 0,1 1,0 0,-1-1,1 1,0 0,-1 0,1 1,0-1,-1 0,1 1,-1 0,1 0,-1-1,1 1,-1 1,1-1,-1 0,0 1,0-1,1 1,-1-1,0 1,-1 0,1 0,0 0,0 0,-1 0,1 1,-1-1,1 3,4 9,-1 0,-1 0,0 0,-1 1,3 23,-4-23,2 17,2-1,1 1,1-2,17 41,0-24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03.0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26,'0'-11,"0"-4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03.3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0,'0'11,"0"16,0 13,0 13,0 8,0 5,0 2,0 2,0 0,0-1,12 0,3-24,0-20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03.6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3 143,'-3'147,"8"169,6-269,-11-46,0-1,0 1,0 0,0-1,1 1,-1 0,0-1,1 1,-1-1,0 1,1-1,-1 1,1-1,-1 1,0-1,1 1,-1-1,1 1,0-1,-1 0,1 1,-1-1,1 0,0 1,-1-1,1 0,-1 0,1 0,0 0,-1 0,1 1,0-1,-1 0,1 0,0-1,-1 1,1 0,0 0,-1 0,1 0,0-1,-1 1,1 0,0 0,-1-1,1 1,-1-1,1 1,-1 0,1-1,-1 1,1-1,-1 1,0-1,1 1,-1-1,1 0,-1 1,0-1,0 1,1-2,18-29,-1 0,-2-1,18-48,21-43,-37 90,1 1,2 1,1 0,1 2,1 1,43-38,-53 54,0 0,1 2,0 0,1 0,0 2,1 0,0 1,0 0,1 2,-1 0,1 0,0 2,0 1,1 0,22 1,-30 1,0 1,-1 1,1 0,-1 1,1-1,-1 2,0 0,0 0,-1 1,1 0,-1 0,0 1,0 1,-1-1,1 1,11 14,-9-8,-1 1,0-1,-2 1,1 1,-2 0,0 0,0 0,-2 1,0 0,4 20,10 49,-7-36,7 54,-20-58,-7-9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04.0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28,'12'-12,"3"-3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04.3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 0,'0'12,"0"15,-12 13,-3 1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55.69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0,'1'6,"0"-1,1 0,-1 0,1 0,0 0,0 0,1 0,4 7,12 27,0 25,1 0,-2 0,15 120,27 213,-48-347,3 0,22 51,-29-82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56.0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0,'3'1,"0"-1,0 1,0 0,0 0,0 1,-1-1,1 0,0 1,-1 0,1 0,-1-1,0 1,0 1,1-1,-2 0,5 5,2 3,43 45,-2 2,65 101,-94-126,-2 1,-1 1,-1 0,-2 1,-2 1,-1 0,7 44,-11-18,-2 72,-1-23,-4-104,0 0,1 0,-1 0,2 0,-1 0,1 0,0 0,0 0,1-1,5 11,-7-17,-1 0,1 1,0-1,0 0,0 1,0-1,0 0,0 0,0 0,0 0,0 0,0 0,0 0,0 0,0 0,0 0,0 0,0-1,0 1,0 0,0-1,0 1,0-1,0 1,-1-1,1 1,0-1,0 0,-1 1,1-1,0 0,-1 0,1 0,0 1,-1-1,1 0,-1-1,24-32,42-109,9-16,-63 136,1 2,1-1,1 2,25-29,-35 44,1 0,-1 0,1 1,0 0,0 0,0 1,0-1,1 1,-1 0,1 1,0 0,0 0,-1 0,2 1,-1 0,0 0,0 1,0 0,0 0,12 3,-8-2,-1 2,0-1,0 1,0 1,0-1,-1 2,0 0,1 0,-1 0,-1 1,1 0,-1 1,0 0,-1 0,0 1,0 0,-1 0,11 18,-1 4,-2 1,-2 1,0 1,9 47,-11-39,30 75,-38-112,0 1,0 0,1-1,-1 1,1-1,0 0,1 0,-1 0,1 0,-1 0,1-1,0 0,7 5,11-2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56.3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330 23,'-19'0,"0"1,0 0,0 1,0 2,1 0,-33 11,41-11,0 1,0 0,0 1,0 0,1 1,0 0,1 0,0 1,0 0,0 0,1 1,-10 15,11-15,1 0,0 0,0 0,1 1,1 0,-1-1,2 1,-1 1,1-1,1 0,0 0,0 1,1-1,0 0,1 1,3 16,0-16,-1-1,1 1,1-1,0 0,0 0,1 0,1-1,-1 0,1 0,1 0,0-1,0 0,0-1,1 0,11 7,-8-7,-1 0,1 0,0-1,1-1,0 0,-1-1,1 0,1-1,-1-1,0 0,1 0,-1-2,1 1,16-3,-21 1,1-1,-1 0,0 0,0-1,0 0,0-1,-1 0,1 0,-1-1,0 0,-1 0,1-1,-1 0,0-1,0 1,-1-1,0 0,0-1,-1 0,1 0,4-10,-6 10,-1 0,1-1,-2 1,1-1,-1 0,0 0,-1 0,0 1,0-1,-1 0,0 0,-1 0,0 0,0 0,-1 0,0 0,0 0,-1 1,-1-1,-6-11,-2-1,-2 0,0 1,-1 1,-1 0,-1 1,-26-21,4 2,6 3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56.75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1,'2'0,"1"1,-1-1,0 1,0-1,0 1,0 0,0 0,0 0,0 0,-1 0,1 0,0 1,-1-1,1 1,0-1,-1 1,0 0,1-1,-1 1,0 0,0 0,0 0,0 0,0 0,-1 0,2 3,15 66,-13-48,3 10,2 0,1 0,2-1,1 0,1-1,2 0,1-1,35 45,-42-62,2 0,-1-1,1-1,1 0,0 0,1-2,0 1,0-2,1 0,0-1,0 0,1-1,0-1,0 0,0-1,1-1,-1 0,1-2,28 0,-36-1,0 0,1-1,-1 0,0-1,0 0,0 0,-1-1,1 0,0 0,-1-1,0-1,0 1,0-1,-1 0,14-13,-14 10,-1 0,1 0,-2-1,1 0,-1 0,-1-1,0 0,0 1,-1-1,0 0,-1-1,0 1,1-17,0 10,-1 0,-1 0,-1-1,-1 1,0 0,-1 0,0 0,-2 0,0 0,-12-30,26 69,6 13,30 49,-41-76,0 0,1 0,-1 0,2-1,-1 0,1 0,0-1,1 1,-1-2,1 1,0-1,15 7,19-3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2:57.0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1 207,'4'0,"0"1,0 0,0 0,-1 0,1 0,0 1,-1 0,1-1,-1 1,1 0,-1 1,0-1,0 1,0-1,5 6,-2-1,0 1,0-1,0 1,-1 0,6 13,-4-2,0-1,-2 1,0 0,-1 0,1 25,0 95,-5-135,1-13,7-69,-2 54,1 0,1 1,1 0,1 0,1 1,1 0,1 1,1 1,0 0,2 0,0 2,2 0,0 1,0 1,2 0,0 2,0 0,45-21,-30 18,2 1,0 1,0 3,1 1,1 2,0 1,40-2,-21 7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05.1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1,'6'1,"0"1,0 0,0 0,0 0,-1 1,1 0,-1 0,0 0,0 1,8 7,12 6,48 31,-2 3,102 94,-141-114,-2 2,-1 1,-1 1,-2 2,-2 0,-2 2,20 44,-24-35,-1 0,-3 2,-1 0,-3 0,-3 1,-1 0,-2 0,-3 1,-2-1,-3 0,-17 90,10-90,-2 0,-2-2,-2 0,-3-1,-2 0,-1-2,-3-1,-2-1,-1-1,-3-1,-59 60,87-97,-1 0,0-1,0 1,0-1,0 0,0-1,-1 1,0-1,0 0,0-1,0 0,0 1,0-2,-1 1,1-1,-1 0,1 0,-9-1,-17-7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05.52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0,'-2'177,"6"208,27-181,-3-27,-26-160,-1-2,1 1,0 0,1 0,7 19,-9-31,0-1,1 1,0-1,-1 0,1 1,0-1,1 0,-1 0,0-1,1 1,0 0,-1-1,1 0,0 1,0-1,1 0,-1-1,0 1,1 0,-1-1,1 0,-1 0,1 0,3 0,6 0,-1-1,0 0,1-1,-1-1,0 0,0-1,0 0,0-1,-1 0,21-10,14-10,50-36,-79 49,44-26,2 2,1 4,133-46,-169 68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14.0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 70,'-11'0,"7"0,16 0,17 0,15 0,12-11,7-5,4 1,3 4,0 2,0 4,-12 2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14.3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94 0,'-11'0,"-16"0,-2 12,3 2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14.7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0,'0'12,"0"14,0 16,11-1,4-18,-1-13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15.0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55 272,'0'-10,"1"-1,1 1,-1 0,2-1,0 1,0 0,1 0,0 1,0-1,1 1,0 0,1 0,0 1,1-1,0 1,0 1,0-1,1 1,0 1,1-1,-1 1,1 1,12-6,-1 0,1 2,0 1,0 0,0 2,1 0,0 2,0 0,0 1,43 1,-58 2,0 1,0-1,0 2,0-1,0 1,0 0,-1 0,1 1,-1 0,1 0,5 4,-10-5,1 0,-1 0,1 0,-1 0,0 1,0-1,0 1,0 0,0-1,-1 1,1 0,-1 0,0 0,0 0,0 0,0 0,0 0,-1 0,0 0,1 1,-1-1,0 0,0 0,-1 0,1 0,-2 5,-1 3,0-1,-1 1,-1-1,0 1,0-1,-1-1,0 1,-1-1,0 0,-14 14,-12 8,-51 37,42-35,-33 23,-44 40,114-92,0 1,1 0,0 0,0 1,0-1,-3 9,6-13,1 0,-1 0,1-1,0 1,-1 0,1 0,0 0,0 0,0 0,0-1,-1 1,1 0,0 0,1 0,-1 0,0 0,0 0,0-1,0 1,1 0,-1 0,0 0,1-1,-1 1,1 0,-1 0,1-1,-1 1,1 0,-1-1,1 1,0 0,-1-1,1 1,0-1,-1 1,1-1,0 0,0 1,0-1,0 0,-1 1,1-1,0 0,0 0,0 0,0 0,0 0,-1 0,1 0,0 0,0 0,0 0,1-1,29 0,0-2,37-7,-43 4,0 2,1 1,-1 1,1 2,31 2,-50-1,0 0,0 1,0 0,-1 0,1 1,0 0,-1 0,0 1,0-1,0 1,0 0,0 1,-1 0,0 0,0 0,0 0,-1 1,0-1,0 1,0 0,0 1,-1-1,3 10,0 2,0 0,-2 1,0-1,-1 1,-1-1,-1 1,-1 0,0 0,-1 0,-1-1,-1 1,-1-1,0 1,-1-1,-1 0,-11 22,-2-2,-1 0,-1-2,-3 0,0-1,-2-2,-38 37,50-57,-1 0,0-1,-1-1,0 0,-1-1,0-1,-1-1,0 0,0-2,0 0,-1 0,0-2,0-1,0 0,-28 0,-11-1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15.7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579 684,'0'-30,"0"-30,11-101,-8 143,1-1,0 1,1 0,2 0,-1 0,2 1,0 0,1 0,19-24,-4 11,1 1,2 2,1 0,1 2,1 1,40-24,-66 45,1 0,-1 1,1 0,-1-1,1 2,0-1,0 0,0 1,0 0,0 0,0 1,0-1,0 1,1 0,-1 1,8 0,-9 1,-1 0,0-1,1 1,-1 0,0 0,0 1,-1-1,1 1,0-1,-1 1,1 0,-1 0,0 0,0 0,0 0,-1 1,1-1,-1 1,0-1,1 1,-2-1,1 1,0 4,2 6,-1 2,-1-1,-1 0,0 0,-1 0,0 0,-1 0,-6 19,-6 17,-22 50,20-59,-27 78,-6-2,-89 159,-162 164,261-393,-76 73,98-105,-2-1,1 0,-2-2,0 0,-1-1,0-1,-29 11,44-20,-1 0,1-1,-1 0,0 0,1 0,-1-1,-12-1,17 1,0 0,1 0,-1-1,0 1,0 0,1-1,-1 1,0-1,1 0,-1 1,0-1,1 0,-1 0,1 0,0 0,-1 0,1-1,0 1,0 0,-1-1,1 1,0 0,0-1,1 0,-1 1,0-1,0 1,1-1,-1 0,1 1,-1-1,1-3,0 3,0 0,1-1,-1 1,1 0,0 0,0 0,0 0,0 0,0 0,0 0,0 0,0 0,1 0,-1 1,1-1,0 1,-1-1,1 1,0-1,0 1,0 0,0 0,0 0,3-1,56-18,-26 12,0 3,1 0,-1 3,1 0,0 3,-1 1,1 1,-1 2,0 2,0 1,61 23,-39-8,83 20,-119-38,0-1,1 0,-1-2,1-1,-1 0,1-2,32-5,3-7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16.1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262 170,'0'-5,"0"-1,0 1,-1-1,0 1,0 0,0-1,-1 1,0 0,-3-8,4 11,0 1,0 0,0-1,0 1,0 0,0 0,-1 0,1 0,0 0,-1 0,1 0,0 1,-1-1,1 0,-1 1,1-1,-1 1,1-1,-1 1,0 0,1 0,-1 0,0 0,1 0,-1 0,1 0,-1 0,0 1,1-1,-1 0,1 1,-1 0,1-1,-1 1,1 0,0 0,-2 1,-6 4,0 0,0 1,1 0,0 0,1 1,0 0,0 0,1 1,-1 0,2 0,0 1,-8 17,-5 17,-17 68,32-102,-7 25,1 1,2-1,2 2,1-1,1 53,4-72,1 0,0-1,1 1,1-1,0 1,1-1,1 0,0-1,1 1,1-2,1 1,0-1,1 0,11 12,-14-18,0-1,0-1,1 1,0-1,0 0,1-1,-1 0,1-1,0 1,1-2,-1 1,1-1,-1-1,1 0,0 0,0-1,0 0,0-1,0 0,0 0,0-1,0-1,0 1,0-2,-1 1,1-1,-1-1,0 0,0 0,0-1,0 0,-1 0,0-1,0 0,0-1,-1 0,0 0,7-8,2-7,-1-1,0 0,-2-1,0-1,-2 0,15-48,-16 37,-1-1,-2 0,-2 0,1-56,-6 62,-2 0,-1 0,-1 0,-2 1,-17-54,19 71,-1 0,0 1,-1-1,0 1,-1 1,-1-1,1 1,-2 0,1 1,-2 0,1 0,-1 1,-1 0,1 1,-18-10,-12 3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16.6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1 152,'-1'33,"6"140,-3-148,1-1,2 1,0-1,15 41,-9-50,-4-23,0-29,-4 0,23-183,-17 164,-7 37,1 1,0-1,2 1,0 0,14-33,-18 48,1 0,-1 1,1 0,-1-1,1 1,0 0,0 0,0 0,0 0,0 0,1 0,-1 1,5-3,-5 3,-1 1,0-1,1 1,-1 0,1 0,-1 0,1 0,-1 0,1 0,-1 0,1 0,-1 1,0-1,1 0,-1 1,1-1,-1 1,0 0,3 1,1 2,-1 0,1 1,-1-1,0 1,0 0,0 0,0 0,-1 1,0 0,4 10,15 45,-19-46,1-1,1 0,0 0,1-1,1 1,0-1,1-1,0 1,1-1,11 11,-18-21,-1-1,1 1,0-1,0 0,0 1,0-1,1 0,-1-1,0 1,0 0,0-1,1 1,-1-1,0 0,1 1,-1-1,0 0,1-1,-1 1,0 0,1-1,-1 1,0-1,1 0,-1 1,0-1,0 0,0 0,0-1,0 1,0 0,0-1,0 1,-1-1,1 0,-1 1,3-4,7-9,0 0,-1-1,-1 0,8-18,-4 10,5-11,-13 22,1 1,0 0,0 0,1 1,1-1,-1 2,2-1,-1 1,19-15,-26 24,0-1,0 0,1 1,-1-1,0 1,0-1,0 1,1 0,-1-1,0 1,1 0,-1 0,0 0,0 0,1 0,-1 0,0 0,1 0,-1 1,0-1,0 1,1-1,-1 1,0-1,0 1,0-1,0 1,0 0,0 0,0 0,0-1,0 1,0 0,0 0,0 0,-1 0,1 1,0-1,-1 0,1 0,-1 0,1 1,-1-1,0 0,1 0,-1 3,4 10,-1 1,0-1,1 21,-2-18,10 47,3-3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17.0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16,'0'-12,"0"9,0 15,0 6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17.3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0,'11'12,"4"14,-1 16,-2 10,-4 9,-3 5,-2-9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17.6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37,'-2'124,"6"146,-4-260,2-1,-1 1,1 0,1-1,0 0,4 10,-6-18,-1 1,1-1,0 0,-1 1,1-1,0 1,0-1,0 0,0 0,0 0,0 1,0-1,1 0,-1 0,0-1,1 1,-1 0,0 0,1-1,-1 1,1-1,-1 1,1-1,0 1,-1-1,1 0,-1 0,1 0,0 0,-1 0,1 0,-1 0,1-1,-1 1,1-1,-1 1,1-1,-1 1,1-1,-1 0,1 0,-1 1,0-1,2-2,7-4,-1-1,-1 0,1 0,-1-1,-1 0,0-1,7-11,41-83,-9 17,43-42,-75 112,0 0,2 1,0 0,34-25,-47 39,1 0,-1 0,1 1,0-1,-1 1,1 0,0 0,0 0,0 1,0-1,0 1,0 0,0 0,0 0,0 0,0 1,0 0,-1 0,1 0,0 0,0 0,-1 1,1 0,-1 0,1 0,-1 0,0 0,5 5,9 8,-1 0,0 2,-1 0,12 19,1-2,13 14,3-2,66 56,-87-85,0 0,2-1,0-2,0 0,1-2,1-1,43 13,-29-14,-1-2,2-2,46 2,-63-7,1-2,0 0,-1-2,1-1,-1-1,30-10,-46 12,0 0,0-1,-1 0,1-1,-1 0,0 0,-1-1,1 0,-1-1,11-11,10-22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18.8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103 30,'-12'0,"-3"-11,-11-4,-1 12,4 6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19.1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142 0,'0'12,"-11"14,-16 15,-2 11,-9-3,15-10,10-23,19-14,9-18,2-7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26.1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456 26,'-3'-2,"1"-1,-1 1,0 0,0 0,0 0,0 0,0 0,0 1,0-1,-1 1,1 0,0 0,-1 0,1 1,-1-1,1 1,-5 0,6 0,0 0,0 1,0-1,0 1,0-1,1 1,-1 0,0 0,1 0,-1 0,0 0,1 0,-1 0,1 1,0-1,-1 0,1 1,0-1,0 1,0 0,0-1,0 1,0 0,1 0,-1-1,0 1,1 0,-1 0,1 0,0 0,0 0,0 3,0 10,1 0,0 0,2 0,-1 0,2-1,0 1,7 14,4 19,3 30,-2 0,8 151,-19 163,-6-307,0-21,-3-1,-3 0,-2 0,-28 94,24-116,-1-1,-3-1,-1-1,-1 0,-2-1,-2-1,-50 59,64-85,-1-1,0 0,0 0,-1-1,0 0,-1-1,1-1,-2 0,1 0,0-1,-17 4,-24 3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26.5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 1,'-1'5,"0"0,0 0,-1 0,1 0,-2 0,1 0,0 0,-6 8,-12 26,13-14,1 1,2 0,0 0,2 0,1 1,2 38,8 9,17 73,-14-66,-4 0,-1 99,0 14,-7-185,1-1,1 0,-1 1,1-1,1 0,-1 0,5 8,-6-14,1 1,-1-1,1 1,-1-1,1 0,0 0,0 0,0 0,0 0,0 0,0 0,1-1,-1 1,1-1,-1 1,1-1,-1 0,1 0,0 0,-1-1,1 1,0-1,5 1,3-2,0 0,-1 0,1-1,-1-1,0 1,0-2,0 1,11-7,82-47,-64 33,27-13,-21 14,-2-2,0-2,-2-2,52-47,-50 28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27.7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0,'0'12,"12"2,2 12,12 0,1 8,7-2,-2 4,5-3,-4 4,4-4,6 3,8-4,-5 4,2-5,-9-6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28.3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368 16,'0'-11,"-12"7,-3 16,-11 6,-12 12,1 11,-6-1,5 5,-2 5,-6 6,5 4,9-7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30.40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0 395,'2'-7,"0"0,1 0,-1 1,1-1,0 1,1 0,0 0,0 0,0 0,8-7,0-3,18-24,1 3,2 0,1 2,2 2,48-36,-74 63,-1-1,1 2,0-1,0 1,1 1,-1 0,1 0,0 1,17-3,-24 6,1 0,-1 0,0 0,0 0,1 1,-1 0,0 0,0 0,0 0,0 1,0-1,0 1,0 0,0 0,-1 1,1-1,-1 1,1 0,-1-1,0 2,0-1,-1 0,1 0,0 1,-1 0,0-1,0 1,2 5,12 29,-2 2,-2-1,-1 2,-2-1,-2 1,3 49,-5 261,-7-256,2-52,-1-1,-3 0,-1 0,-15 61,17-94,0 0,1 0,0 0,1 1,0-1,0 1,1 9,1-16,-1 0,1 0,0 0,0 0,0 0,0 0,1 0,-1 0,1-1,-1 1,1-1,0 1,0-1,0 1,0-1,1 0,-1 0,1 0,-1 0,1-1,0 1,-1-1,1 0,0 1,4 0,6 2,0-1,-1 0,2-1,-1-1,0 0,0 0,0-1,15-3,107-22,-63 10,110-22,198-27,-349 62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21.4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138 1,'0'11,"-11"15,-4 15,1 23,3 12,-9 4,-1 12,4 1,4 8,5-2,3-7,3-7,13-7,5-6,-1-3,9-13,0-17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22.0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113 659,'2'-10,"0"0,0 0,1 0,1 0,0 0,0 1,1-1,0 1,0 0,13-14,23-29,3 2,3 2,1 2,2 2,2 2,2 3,1 2,2 2,2 3,103-40,-146 64,1 1,0 1,0 1,1 0,-1 1,1 1,0 1,0 1,29 0,-45 1,0 0,-1 0,1 0,0 1,0-1,-1 0,1 1,0-1,-1 1,1-1,0 1,-1 0,1 0,-1 0,1 0,-1 0,0 0,1 0,-1 0,0 1,0-1,0 0,0 1,0-1,0 1,0-1,0 3,-1-2,0 1,0 0,0-1,-1 1,1-1,-1 1,1-1,-1 1,0-1,0 1,-1-1,1 0,0 1,-1-1,-2 3,-8 10,-1-1,-1 0,-23 18,-4-2,-1-1,-1-1,-2-3,0-2,-2-1,0-3,-1-2,-1-2,-1-2,-64 8,-51 4,139-20,0 2,0 1,1 0,-31 16,50-21,0 0,0 0,1 0,-1 1,1 0,0 0,0 1,0-1,1 1,-1 0,1 0,1 0,-1 1,1 0,-1-1,2 1,-1 0,1 1,-1-1,2 0,-1 1,1-1,0 0,0 1,1 0,0-1,0 1,0-1,1 1,0-1,0 1,1-1,0 1,0-1,1 0,-1 0,6 8,0 0,2 0,0-1,0 0,1-1,1 0,0 0,0-2,1 1,0-2,1 0,0 0,1-1,20 8,24 6,1-2,74 15,-68-19,33 5,49 14,-128-29,-1 1,-1 0,1 2,-1 0,19 13,-32-19,0 0,0 1,0 0,-1 0,0 0,0 0,0 1,0-1,-1 1,0 0,0 0,0 1,0-1,-1 0,0 1,0 0,-1-1,1 1,-1 0,-1 0,1 0,-1 6,-1-3,0 0,-1 0,0 0,-1-1,0 1,0-1,-1 0,0 0,0 0,-1 0,0 0,-1-1,-11 12,1-2,-2-1,0-1,-1 0,0-1,-1-1,0-1,-1-1,-1-1,0-1,0-1,-39 9,22-9,0-1,0-3,-1-1,1-2,-1-2,-50-7,83 7,1 1,0-2,0 1,-1-1,1 1,0-2,0 1,1-1,-1 0,0 0,1 0,0-1,0 0,0 0,0 0,1-1,-1 1,1-1,0 0,1-1,-1 1,-3-8,-9-30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22.5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1 229,'11'-1,"0"1,0 0,-1 1,1 0,0 1,0 0,-1 0,1 1,-1 1,0 0,0 0,0 1,0 0,-1 1,0 0,0 0,0 1,13 14,-8-8,-1 1,-1 0,-1 1,0 0,0 1,-2 0,0 0,-1 1,-1 1,0-1,-1 1,-1 0,-1 0,0 0,-2 1,1 27,-1-64,0 0,2 1,8-29,4-20,-4-13,22-104,-30 167,1 1,0 0,1 0,1 0,0 1,1 0,1 0,18-22,-25 33,1 0,-1 0,1 1,-1-1,1 1,0 0,0 0,0 0,0 0,1 1,-1-1,0 1,1 0,-1 0,1 0,-1 0,1 0,-1 1,1 0,0-1,-1 2,1-1,-1 0,1 1,0-1,-1 1,1 0,-1 0,1 0,-1 1,0-1,0 1,0 0,0 0,0 0,0 0,0 1,4 4,7 7,-1 1,0 0,-1 1,0 1,13 27,4 14,22 36,-47-86,1-1,0-1,0 1,1-1,0 0,0 0,1-1,-1 0,14 8,-19-12,0-1,1 1,-1 0,1-1,-1 0,1 1,-1-1,1 0,-1 0,1 1,0-1,-1 0,1-1,-1 1,1 0,-1 0,1-1,-1 1,1-1,-1 1,1-1,-1 0,1 1,-1-1,0 0,0 0,1 0,-1 0,0 0,0 0,0-1,0 1,0 0,0 0,-1-1,1 1,1-2,3-8,0 0,0 0,5-24,-3 12,-3 12,-1 1,2 0,-1 0,2 1,-1-1,1 1,1 0,13-15,-17 21,0 1,1-1,-1 1,1 0,-1 0,1 0,0 1,0-1,0 1,-1 0,1 0,1 0,-1 0,0 1,0 0,0 0,0 0,0 0,0 0,0 1,0 0,0 0,0 0,0 0,0 1,0 0,4 2,8 5,-1 1,-1 0,0 1,-1 1,0 0,0 1,-1 0,-1 1,-1 0,0 0,0 1,-2 1,9 19,8 24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22.9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119 29,'-11'0,"-4"-11,-11-4,-1 12,4 18,6 7</inkml:trace>
  <inkml:trace contextRef="#ctx0" brushRef="#br0" timeOffset="1">253 499,'0'12,"0"14,0 15,0 11,0 8,0 6,0 3,11 0,5 1,-2 0,9-13,1-16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23.3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0,'0'11,"0"15,0 15,0 11,0 20,0 9,11 14,4 1,10 8,1-2,-3 3,5-4,-2-9,-5-7,4-19,-1-9,-5-15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23.6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1 374,'0'3,"1"-1,0 1,0-1,0 1,0-1,1 0,-1 0,0 1,1-1,0 0,-1 0,1-1,0 1,0 0,0 0,0-1,0 0,1 1,-1-1,0 0,1 0,-1 0,1 0,-1 0,1-1,4 1,8 3,-1-1,0-1,23 1,-21-4,1 0,-1-2,0 1,0-2,-1 0,1-1,-1-1,19-9,-3-1,0-1,51-39,-76 52,1-1,-1-1,-1 1,1-1,-1 0,0 0,0-1,0 0,-1 1,0-1,-1-1,0 1,0 0,0-1,-1 0,2-8,-4 10,1-1,-1 0,-1 1,1-1,-1 0,0 1,-1-1,0 1,0-1,0 1,-1 0,1 0,-2 0,1 0,-1 0,1 1,-1 0,-1-1,-6-5,5 5,0 1,0 0,-1 0,1 1,-1 0,0 0,0 0,0 1,-1 0,1 1,-1-1,0 1,0 1,0 0,0 0,1 0,-1 1,0 0,0 1,0 0,0 0,0 0,0 1,0 0,1 1,-1 0,1 0,0 0,0 1,0 0,0 1,1 0,0 0,0 0,0 0,0 1,1 0,0 0,0 1,1-1,-6 13,-6 10,2 1,1 0,2 1,0 0,3 1,0 0,-3 43,9-56,1 1,0-1,2 0,0 1,2-1,0 0,1 0,1 0,0-1,2 1,0-1,1-1,16 28,-18-37,0 0,0-1,1 0,0 0,0-1,1 0,-1 0,1 0,1-1,-1-1,1 1,0-1,0-1,0 1,0-2,0 1,1-1,0-1,-1 0,1 0,-1-1,1 0,0 0,9-3,5 0,0-2,0 0,-1-2,1-1,-2-1,1 0,-1-2,28-18,9-11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24.32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387 1,'-17'0,"-1"2,0 0,1 2,0 0,-29 10,-76 39,112-48,1 0,-1 1,1 0,0 1,0 0,1 0,0 0,1 1,-1 1,1-1,1 1,-7 10,10-13,0 0,1 1,0-1,0 1,0-1,0 1,1 0,0-1,1 1,0 0,0 0,0 0,1-1,0 1,0 0,0-1,1 1,0-1,0 1,5 7,-1-3,0-2,1 1,0-1,0 0,1 0,0-1,1 0,0-1,0 0,0 0,20 10,6 1,1-2,45 14,-7-10,-51-15,0 1,0 1,0 1,-1 1,25 14,-42-20,0 0,-1 1,1-1,-1 1,0 0,0 0,0 1,0-1,-1 1,0 0,0 0,0 0,-1 0,1 0,-1 0,0 1,-1-1,1 1,-1 0,-1-1,1 1,-1 0,1 0,-2-1,1 1,-2 9,-1-3,0-1,-1 1,0-1,0 0,-1 0,-1-1,0 0,0 1,-1-2,0 1,-1-1,0 0,0-1,-17 14,7-8,-1-1,0-1,-1 0,0-2,-1 0,-41 14,51-21,0-1,-1 0,1 0,0-1,-1-1,1 0,-23-2,-20-9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31.45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677 272,'-2'-6,"1"1,-1 0,0 0,0 0,-1 0,1 1,-1-1,0 0,-1 1,1 0,-1 0,-7-7,0-1,8 9,0-1,0 1,1 0,-1-1,1 1,0-1,0 0,0 0,1 0,-1 0,1 0,0 0,0 0,1-1,-1 1,1 0,0-8,1 8,0 0,1 0,-1 0,1 0,0 0,0 0,0 0,0 1,1-1,0 1,0-1,0 1,0 0,0 0,0 0,1 1,-1-1,6-2,6-2,-1 0,1 0,0 2,1 0,-1 0,1 2,0 0,0 1,0 0,0 1,1 1,-1 1,0 0,0 1,26 6,-37-6,0 1,0-1,0 1,0 0,0 0,-1 0,1 1,-1-1,0 1,0 0,0 1,-1-1,1 0,-1 1,0 0,0 0,-1 0,0 0,0 0,0 1,0-1,-1 0,0 1,0 0,0-1,-1 8,0 0,0-1,-1 1,-1-1,0 1,-1-1,0 0,-1 0,0 0,-1 0,-12 21,-69 87,11-18,73-100,1 1,-1 0,0 0,1 0,-1 0,1 1,0-1,0 0,0 1,1-1,-1 0,1 1,0-1,-1 1,2-1,-1 1,0-1,1 0,-1 1,1-1,1 4,1-3,-1 0,0-1,1 1,0 0,0-1,0 0,0 0,0 0,1 0,-1 0,1-1,0 1,0-1,0 0,7 3,99 33,-75-28,-1 2,65 32,-89-38,1 1,-1 0,-1 0,1 1,-1 0,-1 1,1 0,-2 0,1 1,-1 0,0 0,-1 0,5 12,-4-3,0-1,-1 1,-1 0,-1 1,0-1,-2 1,0 0,-1 0,-3 32,-1-25,-2 1,-1-1,-1 0,-1-1,-1 0,-16 33,1-15,-2-1,-1-1,-3-1,-1-2,-1-1,-3-2,-49 42,43-45,-2-1,-1-2,-2-2,-85 38,95-51,-1-1,0-2,-1-2,0-1,-1-2,0-2,-47 1,70-6,-1-1,1 0,-1-1,1-1,0 0,0-1,0-1,0-1,-27-13,37 15,-1-1,0 1,1-1,0 0,0-1,0 1,1-1,0-1,0 1,0-1,1 1,0-1,0 0,1-1,0 1,0-1,1 1,-1-1,2 0,-1 0,0-14,3 12,0 0,1 0,0 0,0 0,1 0,0 1,1-1,0 1,0 0,1 0,0 1,1-1,0 1,0 0,15-13,23-27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31.8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325 30,'0'-2,"0"1,0 0,0 0,0 0,0 0,0 0,0 0,0 0,-1 0,1 0,0 0,-1 0,1 0,-1 0,1 0,-1 0,1 0,-1 0,0 0,1 0,-1 0,0 1,0-1,1 0,-1 0,0 1,0-1,0 1,-2-2,0 2,1 0,-1 0,0 0,1 0,-1 0,1 0,-1 0,0 1,1 0,-1-1,1 1,-4 2,-4 1,0 1,-1 1,2 0,-1 1,-9 7,5 1,0 1,1 0,1 0,1 1,0 1,1 0,1 0,-9 27,-4 17,-17 84,29-100,2 1,2 1,2-1,3 1,1 0,2 0,17 91,-14-118,1 0,1 0,0-1,2 0,0 0,2-1,0 0,21 27,-22-34,1-1,0 0,0-1,1 0,1-1,-1 0,1-1,1-1,0 0,0-1,0 0,1-1,19 4,-17-5,0-1,0-1,0 0,0-1,0-1,0-1,0 0,0-1,0-1,0-1,0 0,21-9,-27 8,0-1,-1 1,0-2,0 0,0 0,0 0,-1-1,-1-1,1 0,-2 0,1 0,-1-1,0 0,-1 0,0-1,-1 0,0 0,4-15,-1-4,-2 0,0-1,-3 0,1-50,-15-125,6 156,-3 1,-2 1,-22-68,23 92,0-1,-2 1,-1 1,0 0,-2 0,-1 2,0 0,-22-23,3 14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32.5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1 183,'0'644,"3"-692,2-1,14-62,5-32,-11 37,34-138,-43 230,0 0,2 0,10-22,-15 32,1 1,0 0,0 0,0 0,0 1,0-1,0 0,1 1,-1-1,1 1,0 0,0 0,0 0,0 0,0 1,0-1,0 1,1 0,-1 0,6-2,-7 4,0-1,0 0,0 1,0-1,1 1,-1-1,0 1,0 0,0 0,0 0,-1 0,1 0,0 0,0 1,-1-1,1 1,-1-1,1 1,-1 0,1-1,-1 1,0 0,1 2,24 53,-21-45,9 31,-2 1,-2 0,-2 1,4 56,-5-32,-6-60,1 0,0 0,0 1,1-1,4 8,-7-15,1 0,-1-1,1 1,0-1,0 1,0-1,0 0,0 1,0-1,0 0,0 0,0 0,0 1,1-1,-1 0,1-1,-1 1,0 0,1 0,-1-1,1 1,0 0,-1-1,1 0,0 1,-1-1,1 0,-1 0,1 0,0 0,-1 0,1 0,0-1,-1 1,1 0,2-2,3-1,0-1,-1 0,0 0,1-1,-1 0,-1 0,1-1,-1 1,7-11,45-67,-39 54,-8 13,2-1,0 2,1 0,0 0,18-14,-27 26,0 0,-1 0,1 1,1-1,-1 1,0 0,0 1,1-1,-1 1,1 0,-1 0,7-1,-8 2,0 1,0-1,1 0,-1 1,0 0,0 0,0 0,0 0,0 1,0-1,0 1,0-1,0 1,-1 0,1 0,-1 0,1 1,-1-1,3 5,4 4,-1 0,0 1,-1 1,-1-1,0 1,8 25,16 86,-23-88,19 60,-8-61,-3-18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32.8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68,'0'-11,"0"-16,0-2</inkml:trace>
  <inkml:trace contextRef="#ctx0" brushRef="#br0" timeOffset="1">200 336,'12'11,"2"16,12 14,1 11,-4 9,-6 5,-6 2,6-10,1-3,-3 0,-4-9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33.2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0,'0'12,"0"15,0 14,0 11,11 20,4 9,-1 14,9 12,1 1,7 4,-2 5,6-5,9-10,-4-12,3-9,-6-8,-9-15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33.5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6 559,'6'-1,"0"-1,0 0,0 0,0 0,0-1,-1 1,1-2,-1 1,0 0,0-1,0 0,-1 0,9-9,9-7,21-14,-2-1,-2-2,-2-2,41-53,-71 81,0-1,0 0,-1 0,-1-1,0 0,-1 0,3-14,-6 24,0-1,-1 1,0 0,0-1,0 1,0 0,0-1,0 1,-1 0,0 0,0-1,0 1,0 0,-2-5,1 6,0 1,1-1,-1 0,0 0,0 1,0 0,0-1,0 1,0 0,0 0,-1 0,1 0,0 0,-1 0,1 1,0-1,-1 1,1 0,-1 0,1-1,-1 2,-3-1,-1 1,0 0,0 1,0 0,0 0,0 0,0 1,0 0,1 1,0-1,-1 1,1 0,1 1,-1 0,1 0,-1 0,-4 6,-7 10,0 1,1 1,-12 24,4-5,3 2,2 0,2 1,1 1,3 0,1 1,3 0,2 1,2 0,1 69,5-103,0 1,1-1,1 1,0-1,1 0,1 0,0 0,1 0,0-1,1 0,1-1,15 21,-18-26,1-1,0 0,1 0,-1 0,1 0,0-1,1 0,-1-1,1 0,0 0,0-1,0 1,0-2,1 1,-1-1,1-1,0 1,-1-2,1 1,0-1,0 0,11-2,-3-2,0 0,-1 0,0-2,0 0,0-1,-1 0,24-16,-11 4,-1-2,43-42,-10 2</inkml:trace>
  <inkml:trace contextRef="#ctx0" brushRef="#br0" timeOffset="1">1009 91,'0'-1,"0"-1,-1 0,1 0,0 0,-1 1,0-1,0 0,1 1,-1-1,0 0,0 1,0-1,-1 1,1-1,0 1,0 0,-3-2,-31-21,18 14,12 6,0 1,0 0,0 0,-1 1,1-1,-1 1,0 0,0 1,-10-2,14 3,0 0,0 0,-1 0,1 0,0 0,0 1,0-1,1 1,-1-1,0 1,0 0,0 0,0 0,0 0,1 0,-1 0,0 1,1-1,-1 0,1 1,0-1,-1 1,1 0,0-1,0 1,0 0,0 0,0-1,1 1,-1 0,0 0,1 0,-1 3,0 3,0 0,1 0,0 1,0-1,1 0,0 1,0-1,1 0,0 0,1 0,-1 0,7 11,2 3,0 0,1-1,18 22,5-1,42 39,-47-52,-2 1,-1 1,28 43,-48-63,-1 1,1 0,-2 1,0-1,0 1,-2 0,1 0,-2 1,1-1,-2 1,0-1,0 1,-4 26,-1-18,0-1,-2 1,-1-1,0 0,-2-1,0 0,-1 0,-1-1,-1 0,-1-1,0 0,-1-1,-1-1,-1 0,0-1,-29 20,8-10,0 0,-2-3,-1-1,-1-2,0-2,-1-1,-53 12,46-19,1-1,-1-2,-50-2,25-3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35.0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1 576,'24'2,"0"1,0 1,0 2,-1 0,1 1,-1 2,25 12,65 21,-71-31,1-2,0-2,0-1,1-3,0-2,0-1,-1-2,1-3,-1-1,0-2,0-2,-1-2,0-1,-1-3,-1-1,62-36,10-15,130-104,-230 163,1-1,0 1,0 1,1 1,0 0,0 0,1 1,0 1,20-4,-23 7,-1 1,1 0,-1 1,1 1,-1 0,0 0,1 1,-1 1,0 0,0 0,0 1,-1 0,14 8,-1 1,-1 1,24 21,-32-23,0-1,1-1,0 0,1-1,0 0,32 11,-23-13,0-2,0-1,1 0,0-2,-1-1,1-1,0-2,-1 0,1-2,-1 0,0-2,0-1,0-1,-1-1,-1-1,1-1,-2-1,37-24,-38 21,0 2,2 1,-1 1,2 0,-1 2,2 1,-1 1,1 1,0 1,0 1,0 1,38 1,439 5,-134 1,-325-6,-1-1,0-2,0-2,0-2,58-21,-5-6,100-53,-171 77,0 1,0 1,35-9,-50 17,1 0,0 1,0 0,0 0,0 1,0 1,0 0,0 0,0 0,0 2,18 5,-1 5,-1 1,0 1,-2 1,0 1,0 1,21 23,-24-21,2-1,0-1,1 0,0-2,2-1,38 17,-38-24,1-1,0-1,1-2,-1 0,1-2,-1-1,1-1,0-2,-1 0,1-2,-1-1,0-1,-1-2,1 0,33-17,-7 3,30-14,115-34,-187 67,1 0,0 1,-1 1,1 0,0 0,0 1,0 1,0 0,-1 0,1 1,14 5,-5 1,0 1,-1 0,0 2,37 26,-35-23,0-1,1-1,0-1,1-1,0-1,1-1,0-1,30 4,6-3,0-4,80-3,-81-1,-30 1,0-1,0-2,0-1,46-10,-33-3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37.9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57 110,'-2'0,"-1"1,1 0,0 0,-1 0,1 0,0 0,-1 1,1-1,0 1,0-1,0 1,0 0,1 0,-1 0,0 0,1 0,-1 0,1 0,0 0,0 1,0-1,0 0,0 1,0-1,1 1,-1-1,0 4,-2 7,0 2,1-1,-1 23,3-25,1 0,0 0,1 0,0 0,1-1,0 1,1-1,0 1,1-1,0-1,1 1,0-1,1 1,0-2,0 1,1-1,1 0,-1-1,1 0,14 9,-3-3,1-1,1 0,0-2,1-1,0-1,0 0,1-2,48 8,-57-13,452 56,-401-55,1-2,-1-4,0-2,0-3,68-18,-31-6,-1-5,127-64,-100 42,-1-3,62-25,-161 76,1 2,0 1,0 1,59-5,-42 10,0 2,0 3,0 1,-1 2,1 3,-1 1,-1 2,0 2,-1 3,-1 1,53 30,-25 0,-57-37,1-1,0 0,0-1,1-1,0 0,34 11,-22-13,1-1,0-1,0-2,0 0,1-3,52-6,-30-2,-1-2,94-35,88-51,53-18,-241 101,0 1,0 3,1 1,75-4,172-12,76-38,-345 57,1 2,0 1,0 0,0 2,0 1,0 1,0 1,0 2,-1 0,1 1,-1 2,0 0,0 2,-1 0,0 2,23 14,-18-10,0-1,0-1,1-1,1-2,0-1,0-2,43 6,-22-8,0-2,1-2,85-9,-123 6,1 0,-1 0,0-2,0 1,0-2,-1 0,1-1,12-7,-10 1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44.8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249 0,'-12'0,"-14"0,-16 0,-10 11,-9 4,6-1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2.28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65 0,'0'785,"-4"-681,-25 135,3-36,21-137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2.8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0,'0'35,"-1"80,28 227,-9-220,6 245,-26-440,-1-99,4 149,1 0,1 0,0 1,2-1,12-34,-14 51,0 0,0 0,0 0,1 1,-1-1,2 1,-1 0,0 0,1 1,0-1,0 1,0 0,1 0,-1 1,1-1,8-2,-10 4,1 0,0 1,0 0,0 0,0 0,0 1,0-1,0 1,0 0,0 1,0-1,0 1,0 0,0 0,0 0,-1 1,1 0,0 0,-1 0,1 1,5 4,3 2,-2 1,1 0,-1 1,-1 1,0 0,0 0,-1 1,-1 0,14 28,-4 2,23 89,-5-14,-34-111,0-1,1 0,0 0,0 0,0 0,0 0,1-1,0 1,0-1,1 0,0 0,-1-1,1 1,8 4,23 6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3.2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193 1,'-8'0,"0"0,0 0,0 1,1 1,-1-1,0 1,1 0,-1 1,1 0,0 0,0 1,0-1,0 2,1-1,-1 1,1 0,-6 6,6-4,0 1,1-1,-1 1,2 0,-1 1,1-1,0 1,1-1,0 1,1 0,0 1,0-1,0 9,0-6,2-1,0 0,0 0,1 0,0 0,1 0,0 0,1 0,0 0,1-1,0 1,0-1,1 0,1 0,-1-1,2 0,-1 0,1 0,1-1,0 0,0 0,0-1,1 0,16 10,-17-13,0 0,0-1,0 0,0-1,0 1,1-1,-1-1,1 0,-1 0,1-1,0 0,-1 0,1-1,0 0,-1-1,13-3,-14 2,0 0,-1 0,0 0,0-1,0 0,0 0,-1 0,1-1,-1 0,0 0,-1 0,1 0,-1-1,0 0,0 0,-1 0,0 0,0-1,0 1,3-13,-2-2,-1-1,0 0,-1 0,-2 0,0 1,-1-1,-2 0,0 0,-1 1,-8-23,-4-17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3.55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1,'0'11,"0"15,0 15,0 12,0 7,0 7,0 1,11 2,4 0,11-12,1-27,7-19,-3-23,-5-21,-9-4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3.8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1 265,'11'11,"4"15,-1 15,9 0,1 5,-5-6</inkml:trace>
  <inkml:trace contextRef="#ctx0" brushRef="#br0" timeOffset="1">468 330,'2'30,"2"-1,1 1,14 49,2 9,-12-46,-5-28,-1-20,4-43,1 1,3 0,1 1,3 0,1 1,3 0,2 2,1 0,3 2,34-47,-54 82,0 1,0-1,0 1,1 0,0 1,0-1,1 1,0 0,0 1,0 0,0 0,0 0,1 1,0 0,-1 1,1 0,0 0,0 0,1 1,-1 0,0 1,16 1,14 9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4.95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367 1,'-11'1,"-1"0,1 1,0 0,0 1,0 0,1 1,-1 0,1 1,0 0,0 1,0 0,1 0,0 1,0 0,1 1,0 0,0 0,-12 18,2-2,2 0,1 1,1 1,2 0,0 1,-10 36,11-18,2 1,1 0,3 0,2 1,2-1,9 87,-7-126,0-1,0 1,0 0,1-1,0 1,1-1,-1 0,1 0,0 0,1 0,-1 0,1-1,6 7,-6-8,0-1,0 0,0 0,1 0,-1 0,1-1,-1 0,1 0,0 0,0 0,0-1,0 0,0 0,0 0,0-1,0 0,10 0,1-2,0-1,-1 0,0-1,1-1,-1 0,-1-1,1-1,-1 0,0-1,-1 0,14-11,-2-2,0 0,-1-1,-1-2,27-37,-42 52,-2-1,1 0,-1 0,-1-1,0 0,0 0,-1 0,-1 0,3-15,-5 22,0 0,-1 0,0 0,0 0,0 0,0 0,-1 0,0 0,0 0,0 0,0 1,0-1,-1 0,1 1,-1-1,0 1,0-1,-1 1,1 0,-1 0,1 0,-1 0,0 1,0-1,0 1,-1-1,1 1,-1 0,1 0,-7-2,-6-2,0 1,-1 1,1 0,-1 1,-33-1,-91 6,89 1,30-3,1 2,-1 0,-40 11,17 3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5.3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343 100,'-14'0,"0"1,0 1,0 0,0 0,0 2,1 0,0 0,-1 1,2 1,-1 0,1 1,-1 0,2 1,-1 0,1 1,1 0,0 0,-17 21,16-16,1 1,1 0,0 1,1-1,0 2,2-1,0 1,1 0,0 0,1 1,1-1,1 1,1 0,0 24,2-36,-1 1,1-1,0 0,1 1,0-1,-1 0,2 0,-1 0,1 0,0-1,0 1,1-1,-1 1,1-1,1 0,-1-1,0 1,1-1,0 0,0 0,1 0,-1-1,1 0,-1 0,1 0,0-1,0 1,0-2,1 1,-1-1,0 1,1-2,-1 1,0-1,1 0,-1 0,1-1,-1 0,0 0,1 0,-1-1,0 0,0 0,0-1,0 1,-1-1,1-1,6-4,-3 0,0 0,0 0,0-1,-1-1,-1 0,0 0,0 0,-1-1,0 0,-1 0,0 0,0-1,-2 1,1-1,-2 0,3-14,1-24,-2 0,-5-81,1 113,0-2,-2 0,0 0,-1 0,-7-24,-6-1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5.82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24,'7'8,"0"1,-1 0,-1 1,1-1,-2 1,1 0,-1 1,-1-1,0 0,2 15,14 35,-3-9,-13-40,0 1,1-1,0 1,1-1,10 17,-14-27,-1 0,1 0,0-1,-1 1,1-1,0 1,0-1,-1 1,1-1,0 1,0-1,0 0,-1 1,1-1,0 0,0 0,0 1,0-1,0 0,0 0,0 0,0 0,-1 0,1 0,0-1,0 1,0 0,0 0,0-1,0 1,-1 0,1-1,0 1,0-1,0 1,-1-1,1 1,0-1,-1 0,1 1,-1-1,1 0,0 0,0-1,27-38,-26 37,13-26,20-56,-28 64,1 0,1 1,0 0,2 0,0 1,17-20,-27 37,1 0,-1 0,1 1,0-1,0 0,0 1,0 0,0-1,0 1,0 0,1 0,1-1,-3 2,0 0,1 0,-1 0,0 0,0 0,0 0,0 0,0 0,0 0,0 1,0-1,0 0,0 1,0-1,0 1,0-1,0 1,0-1,1 2,2 3,1 0,-1 0,-1 0,1 1,-1-1,0 1,3 7,4 8,1 0,0-1,1 0,2-1,0 0,23 23,-32-37,1 0,0 0,0-1,1 0,-1 0,1 0,0-1,0 0,0 0,1-1,-1 0,1 0,-1 0,1-1,-1-1,1 1,0-1,-1 0,1-1,10-2,5-3,1-1,-1-1,-1-2,0 0,38-24,-37 20,1 1,0 1,0 1,38-10,-57 19,0 1,1 0,-1 0,0 0,1 1,-1 0,0 0,1 0,-1 1,0 0,1 0,-1 0,0 1,0-1,0 1,9 5,15 17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6.1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31 1,'-12'0,"-3"11,12 4,6 10,4 2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6.4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1 195,'0'11,"0"16,0 13,11 1,4 5,-1-6</inkml:trace>
  <inkml:trace contextRef="#ctx0" brushRef="#br0" timeOffset="1">400 61,'1'16,"0"0,1 0,0 0,2 0,5 17,-7-25,1-1,0 0,0 1,1-2,-1 1,1 0,1-1,0 1,-1-1,2-1,-1 1,10 7,-13-11,1-1,-1 0,1 0,-1 0,1 0,0 0,-1 0,1-1,0 1,0-1,-1 0,1 1,0-1,0-1,0 1,-1 0,1-1,0 1,0-1,-1 0,1 0,-1 0,1 0,-1-1,1 1,-1 0,1-1,-1 0,0 0,0 0,0 0,2-3,9-10,0 0,-1-1,17-31,-3 5,-19 33,1-1,0 1,1 0,0 1,0 0,1 0,0 1,0 1,1 0,0 0,0 0,0 2,1-1,-1 2,1-1,0 2,0-1,0 2,1 0,-1 0,0 1,0 0,1 1,-1 1,0 0,0 1,0 0,22 9,25 14,82 51,-88-47,101 44,-97-54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48.6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380 0,'0'11,"1"48,-3-1,-3 0,-17 83,-5-59,-4-2,-4-1,-46 77,-26 60,37-81,70-135,0 0,0 0,0 0,1 0,-1 0,0 0,0 0,0 0,0 0,0 0,0 0,0 0,1 0,-1 0,0 1,0-1,0 0,0 0,0 0,0 0,0 0,0 0,0 0,0 0,0 1,0-1,1 0,-1 0,0 0,0 0,0 0,0 0,0 1,0-1,0 0,0 0,0 0,0 0,0 0,0 0,0 0,-1 1,1-1,0 0,0 0,0 0,0 0,0 0,0 0,0 0,0 1,15-14,21-22,-1 2,1 1,1 1,2 2,43-24,-63 44,0 0,1 0,-1 2,2 1,-1 0,1 1,-1 2,25-2,27 1,75 7,-70 0,-56-2,0 0,1 1,35 9,-14 4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48.9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140 0,'-11'0,"-15"0,-4 12,4 15,6 14,7 11,5 9,4 5,3 3,1 0,1 1,1-1,-1 0,0-1,-1-1,1-11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49.2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69,'11'0,"16"0,2-11,9-4,8 1,8 2,7 4,3 3,3 2,2 2,-23 1,-19 1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49.6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206 0,'-9'0,"1"1,-1 0,1 0,-1 1,1 0,0 0,0 1,0 0,0 0,0 1,1 0,0 0,0 1,0 0,0 0,1 1,-1 0,2 0,-1 0,1 1,-1 0,2 0,-1 0,1 0,0 1,1 0,0 0,0 0,1 0,-3 14,2-10,1 0,0 1,1-1,1 1,0-1,0 1,2-1,-1 0,1 1,1-1,0 0,1 0,0 0,1-1,0 0,1 0,0 0,1 0,0-1,13 13,-8-11,0-2,1 0,1 0,-1-1,1-1,24 10,3-2,47 10,-5-1,-69-20,0 0,0 1,0 1,0 0,-1 1,-1 1,1 0,16 16,-23-20,-1 0,0 1,-1 0,1 0,-1 0,0 1,-1 0,0-1,0 1,0 0,-1 0,0 1,0-1,-1 0,0 1,0-1,0 1,-1-1,-1 12,-3-1,0-1,-1 1,-1-1,0 0,-1 0,-1 0,0-1,-2-1,-14 20,-16 17,-58 55,91-99,-14 13,-2-1,0-1,-1-1,0-1,-2-1,-38 18,61-32,0-1,-1 1,1-1,-1 0,1 0,-1-1,0 1,1-1,-1 0,0 0,1 0,-1 0,0 0,1-1,-1 0,1 0,-1 0,1 0,-6-3,4 1,1 0,-1 0,1-1,0 0,1 0,-1 0,0 0,1 0,0-1,0 0,-4-9,-1-5,1-1,1 0,1 0,0-1,-2-35,6 35,0-1,1 1,2 0,5-33,8-8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0.2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0,'2'27,"1"0,1-1,15 50,4 27,-7 77,-3-218,15-73,-20 48,8-37,-15 93,1 0,0 1,1-1,-1 1,1-1,1 1,-1 0,1 0,0 1,0-1,7-6,-7 10,-1-1,1 1,0 0,-1 0,1 1,0-1,0 1,0 0,0 0,1 0,-1 1,0-1,0 1,0 0,1 0,-1 1,0-1,0 1,0 0,0 0,0 0,0 1,0-1,6 4,11 6,0 0,-1 1,20 16,-32-22,40 32,-1 3,55 61,-100-100,2 3,0-1,1 0,-1 0,1 0,9 6,-13-9,1-1,-1 1,0-1,0 0,0 1,0-1,0 0,0 0,1 0,-1 0,0 0,0 0,0 0,0 0,1 0,-1 0,0-1,0 1,0-1,0 1,0-1,0 1,0-1,0 1,0-1,0 0,0 0,0 1,0-1,0 0,-1 0,1 0,0 0,-1 0,1 0,0-2,13-23,18-45,-23 46,2 1,1 0,16-26,-23 44,-1 0,1-1,1 2,-1-1,1 1,0 0,0 0,0 0,1 1,-1 0,1 0,0 1,1 0,-1 0,9-2,-10 4,-1 0,0 1,1-1,-1 1,1 0,-1 1,1-1,-1 1,1 0,-1 0,0 1,0 0,0 0,0 0,0 0,0 1,0 0,-1 0,1 0,-1 0,0 1,0 0,0 0,0 0,-1 0,0 0,0 1,0 0,4 8,2 5,-1 0,0 1,-2 0,0 0,-1 0,4 38,-6-35,-2-3,1-1,1 0,7 20,4-5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0.6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28,'0'-12,"0"-3</inkml:trace>
  <inkml:trace contextRef="#ctx0" brushRef="#br0" timeOffset="1">66 495,'0'12,"0"14,0 15,0 12,11 7,5 6,-1-20,-4-18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0.93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0,'0'12,"0"14,0 15,0 12,0 8,0 4,0 4,0 12,0 4,0 10,0 0,0-4,0-6,0-7,0-5,0-4,0-13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1.2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0 334,'0'2,"0"0,1 0,-1-1,0 1,1 0,-1-1,1 1,-1-1,1 1,0 0,0-1,0 0,0 1,0-1,0 1,0-1,0 0,1 0,-1 0,0 0,1 0,-1 0,1 0,-1 0,1 0,-1-1,1 1,0-1,-1 1,1-1,0 0,-1 1,1-1,2 0,3 0,1 1,-1-2,0 1,0-1,0 0,0 0,9-3,18-11,0-2,-1 0,-1-3,58-45,-76 54,-1 0,-1-1,0 0,-1-1,0 0,11-19,-19 28,-1 0,0 0,0 0,-1 0,1 0,-1 0,0-1,0 1,0 0,-1-1,1 1,-1-9,-1 10,0 0,0 1,0-1,0 0,0 0,-1 1,1-1,-1 1,1-1,-1 1,0 0,0-1,0 1,0 0,-1 0,1 0,0 1,-1-1,1 1,-1-1,-3 0,-2-1,0 0,0 1,0 0,0 0,-1 1,1 0,0 1,-1 0,1 0,0 1,-1 0,1 0,0 1,0 0,0 0,0 1,0 0,1 1,-1-1,1 2,0-1,-8 7,3-3,0 1,1 0,1 1,-1 0,2 1,-1 0,1 0,1 1,0 0,1 0,0 1,-6 18,8-17,1 0,1 0,1 0,0 0,0 1,1-1,1 1,1-1,0 1,1-1,4 17,-4-23,1-1,0 1,0 0,0-1,1 1,1-1,-1 0,1-1,0 1,1-1,-1 0,1 0,1 0,-1-1,1 0,0-1,0 1,0-1,0 0,14 4,-6-4,0-1,0 0,0-1,0-1,0 0,0-1,1-1,-1 0,0-1,0-1,16-5,30-7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1.6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274 3,'-59'-1,"34"0,-1 0,1 2,0 0,-1 2,-32 8,56-11,1 1,-1-1,0 1,0-1,0 1,0 0,1 0,-1 0,0 0,1 0,-1 1,1-1,-1 0,1 1,-3 2,4-3,0 0,0-1,-1 1,1 0,0 0,0 0,0 0,0-1,0 1,0 0,1 0,-1 0,0 0,0-1,0 1,1 0,-1 0,0-1,1 1,-1 0,1 0,-1-1,1 1,-1 0,2 0,4 5,1-1,0 0,0 0,0 0,1-1,8 4,64 25,160 43,35 13,-265-85,0 1,0 0,-1 0,0 1,0 0,0 0,-1 1,0 1,0-1,-1 1,12 17,-16-20,0 0,-1-1,0 1,0 0,0 0,-1 0,0 1,0-1,0 0,0 1,-1-1,0 0,0 1,-1-1,1 0,-1 0,0 1,0-1,-1 0,0 0,0 0,0 0,0 0,-1-1,0 1,-4 5,-2 2,-1-1,-1 0,0-1,0 0,-1-1,0 0,-1-1,0 0,0-1,0-1,-1 0,0 0,-19 4,-6 0,0-2,-1-1,-73 2,97-8,1-1,0-1,-1 0,1-1,-24-6,34 7,-1-1,1 0,0-1,0 1,0-1,1 0,-1 0,1 0,-1-1,1 1,0-1,0 0,1-1,-1 1,1 0,0-1,0 0,-4-10,2 1,1 0,0-1,1 0,1 0,-1-25,2-16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1.9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27,'0'-11,"0"-5</inkml:trace>
  <inkml:trace contextRef="#ctx0" brushRef="#br0" timeOffset="1">201 628,'0'12,"0"14,0 4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7.0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 42,'0'-11,"-12"-5,-3 2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7.35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14,0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8.08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305 1,'0'27,"-6"161,3-163,-1 0,-1-1,-1 1,-2-1,-14 34,-10 4,-61 89,11-22,78-122,-2 1,1 0,0 1,1 0,0 0,0 0,1 1,0-1,1 1,-2 11,4-20,0 1,0-1,0 1,1-1,-1 1,0-1,1 1,-1-1,1 1,-1-1,1 0,0 1,0-1,-1 0,1 0,0 1,0-1,0 0,0 0,1 0,-1 0,0 0,0 0,1-1,-1 1,0 0,1-1,-1 1,1-1,-1 1,0-1,1 0,-1 1,1-1,2 0,4 0,1 0,-1 0,0-1,0-1,10-1,21-9,69-30,-65 24,48-13,-28 16,0 3,1 3,74-1,196 12,-191 1,-84-2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8.4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109 0,'-12'0,"-3"12,0 14,3 14,4 12,3 9,2 5,2 3,1 0,0 1,1 0,-1-2,1 0,-12-11,-3-6,0-10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8.83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115 138,'9'-7,"-1"1,1 0,0 1,0 0,1 0,14-5,19-9,-14 5,1 2,1 1,0 2,0 0,1 3,0 0,0 2,38 0,-120 13,1 2,-71 26,45-12,-47 19,108-37,0-1,1 2,0 0,0 0,1 1,-13 13,22-20,0 1,0-1,0 1,1 0,0 0,0 0,-1 1,2-1,-1 1,0-1,1 1,-1-1,1 1,0 0,0-1,1 1,-1 0,1 7,1-8,0 1,0-1,0 1,0-1,1 0,0 0,-1 0,1 0,0 0,1 0,-1 0,0-1,1 1,-1-1,1 0,0 0,0 0,0 0,0 0,0 0,4 0,55 25,1-4,1-2,1-4,74 12,108 29,-223-50,1 1,-1 1,-1 1,0 0,-1 2,40 30,-55-37,0 0,-1 1,0 0,0 0,0 0,-1 1,0-1,0 1,5 16,-8-18,0 1,0-1,-1 1,0-1,-1 1,1-1,-1 1,-1 0,1-1,-1 1,0-1,-1 1,1-1,-1 1,-3 5,-1 1,-1 0,-1-1,0 0,0 0,-1-1,-1 0,0 0,0-1,-1-1,0 0,-13 8,-7 3,-1-1,-1-2,-39 15,54-24,0-2,-1 0,1-1,-1-1,0-1,0-1,-27 1,34-4,1 0,0 0,0-1,0-1,0 0,1 0,-1-1,1 0,0-1,0 0,0 0,0-1,-14-13,-20-23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9.4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49,'8'2,"0"1,0 0,-1 0,1 1,-1 0,0 0,0 1,-1 0,0 0,8 8,-10-9,14 13,-1 1,0 0,-2 2,0 0,-2 0,0 2,-1-1,-1 2,-1-1,-1 1,11 43,-7 30,-12-119,0 0,1 0,2 0,0 1,2-1,14-37,-6 20,2 2,2 0,36-58,-48 87,-1 2,1-1,1 1,0 0,0 0,0 1,15-10,-20 14,1 0,0 1,0-1,1 1,-1 0,0 0,0 0,0 0,1 0,-1 1,0 0,1-1,-1 1,1 1,-1-1,0 0,1 1,-1 0,0-1,0 1,0 1,1-1,-1 0,0 1,3 2,3 2,0 2,-1-1,1 1,-2 0,1 1,-1 0,0 0,9 19,4 10,14 43,6 10,-34-77,-3-7,0 0,0-1,1 1,0-1,6 7,-10-12,1 0,0 0,-1 0,1-1,0 1,0 0,0-1,0 1,0-1,0 1,0-1,0 1,0-1,0 0,0 1,0-1,0 0,0 0,0 0,0 0,0 0,0 0,1 0,-1 0,0 0,0-1,0 1,0 0,0-1,0 1,0-1,0 1,0-1,0 1,-1-1,1 0,0 1,0-1,0 0,-1 0,2-1,7-10,-1 0,0 0,-1-1,-1 0,0 0,-1 0,6-22,11-23,-22 57,12-27,2 0,25-39,-36 63,0-1,0 0,0 1,1 0,0-1,-1 1,1 1,1-1,-1 0,1 1,-1 0,1 0,0 1,0-1,0 1,0 0,0 0,1 1,-1 0,1 0,9-1,-10 3,1 0,-1 1,0-1,0 1,0 0,-1 1,1-1,0 1,-1 0,0 0,0 0,0 1,0-1,0 1,0 0,-1 0,0 1,0-1,0 0,2 6,2 4,0 1,-1-1,-1 1,0 0,4 23,31 131,-25-124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3:59.7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30,'0'-11,"11"-4,4 12,-1 6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0.0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1 670,'0'11,"11"4,4 11,-1 12,-2 11,7-3,2 3,-4-8</inkml:trace>
  <inkml:trace contextRef="#ctx0" brushRef="#br0" timeOffset="1">468 0,'0'12,"0"14,0 16,0 10,-11 9,-5 5,2 2,2 13,3 4,4-1,2-4,2-4,1-3,1-3,-1-2,1-13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0.4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0 409,'36'-1,"-1"-2,0-2,0-1,-1-1,0-2,0-2,-1-1,0-2,-1 0,-1-3,0 0,30-24,-48 31,-1-1,0 0,0-1,-1 0,-1-1,18-26,-26 35,0-1,0 1,0 0,0 0,-1-1,0 1,0-1,0 1,0-1,-1 0,0 1,0-9,-1 10,0 0,1 0,-2 0,1 0,0 0,-1 0,1 0,-1 1,0-1,0 1,0-1,0 1,0 0,-1-1,1 1,-1 0,1 1,-1-1,0 0,-4-1,-3-2,-1 1,1 0,0 1,-1 1,0-1,0 2,1-1,-1 1,0 1,0 0,0 1,0 0,0 0,0 1,-19 7,22-6,-1 0,1 0,0 1,0 0,1 1,-1-1,1 2,0-1,0 1,1 0,0 0,0 1,0 0,1 0,0 0,0 1,1-1,0 1,0 0,-3 10,2 2,0 0,1 0,1 0,1 1,1-1,2 36,-1-49,1 0,0 0,0 0,0 0,1 0,0-1,1 1,-1 0,1-1,1 0,-1 0,1 0,0 0,0 0,1-1,0 1,0-1,0-1,0 1,1-1,0 0,10 6,36 7,0-9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0.8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183 0,'-14'0,"0"1,0 0,0 0,0 2,0-1,-25 10,36-11,1 0,-1 1,0-1,1 1,-1 0,1-1,-1 1,1 0,0 0,0 1,0-1,0 0,0 1,1 0,-3 4,3-4,0 1,0-1,1 0,-1 1,1-1,0 1,0-1,0 0,1 1,-1-1,1 1,0-1,0 0,0 0,0 1,1-1,2 4,0 2,1-1,1 0,0 0,0 0,0-1,1 0,0 0,15 11,5 1,39 19,-40-24,-1 1,26 21,-44-31,0 1,0 0,-1 1,0 0,-1 0,1 0,-1 0,-1 1,1 0,-1 0,3 10,-5-10,0 1,-1 0,0-1,-1 1,0-1,0 1,0 0,-2-1,1 1,-1-1,0 1,0-1,-1 0,0 0,-1 0,0 0,0 0,-1-1,1 0,-2 0,1 0,-8 7,2-3,0 0,0 0,-1-1,0 0,-1-1,0-1,-1 0,1 0,-2-2,1 0,-24 7,26-11,0 0,0-1,-21 0,-29-7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2.5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136 1,'0'11,"0"16,-12 2,-3 8,-11 10,-1 7,5 7,5 3,6 3,5-11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3.2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382 69,'0'-3,"1"1,0 0,0 0,-1-1,1 1,1 0,-1 0,0 0,0 0,1 0,-1 0,1 0,0 1,-1-1,1 0,0 1,0 0,0-1,0 1,0 0,0 0,1 0,-1 0,0 0,0 1,1-1,1 0,74-13,-71 14,120-9,133 9,-204 1,-292 3,174 0,-1 3,-85 21,-23 28,146-46,1 1,0 1,1 2,-33 23,54-36,0 0,0 1,0-1,1 1,-1-1,0 1,1 0,-1 0,1 0,-1 0,1 0,0 0,0 0,0 0,0 0,0 1,0-1,1 0,-1 1,1-1,0 3,0-3,1 1,0-1,-1 0,1 0,0-1,1 1,-1 0,0 0,0 0,1-1,-1 1,1-1,0 1,-1-1,1 1,0-1,0 0,2 2,13 4,0 0,0 0,0-2,23 5,-34-9,215 40,4 1,-211-39,0 0,-1 2,1 0,-1 0,0 1,-1 1,1 0,-1 1,0 0,-1 1,0 0,11 12,-17-15,0 1,0 0,0 1,-1-1,0 1,-1-1,1 1,-2 0,1 1,-1-1,0 0,-1 1,0-1,0 1,-1-1,0 1,0 0,-1-1,0 1,-4 14,0-7,-1-1,0 0,-1 0,0-1,-1 0,-1 0,0-1,-13 14,0-3,0-1,-1-1,-30 22,35-32,0 0,-1-2,0 0,-1-1,0-1,0-1,-1-1,0 0,0-2,0 0,-1-2,1 0,-30-2,23-1,-1-2,2-1,-1-1,0-1,1-1,0-2,1-1,0-1,-44-25,29 5,10 1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3.7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19,'1'16,"1"0,1 0,1 0,0 0,10 25,11 42,-16-18,0 102,-6-153,3-19,8-27,-10 23,7-17,76-164,-70 157,2 0,1 2,35-42,-52 69,0 1,0 0,0 0,0 0,0 1,1-1,-1 1,1 0,-1 0,1 0,0 0,0 0,8-1,-10 3,1 0,0 0,-1 0,1 0,0 0,-1 1,1-1,-1 1,1 0,-1 0,1 0,-1 0,0 0,1 0,-1 1,0-1,0 1,0 0,0-1,0 1,0 0,1 3,30 43,-26-35,1 0,0-1,1 0,1 0,15 15,-22-25,0 0,-1 0,1-1,0 1,0 0,0-1,0 0,0 0,0 0,0 0,0 0,1 0,-1-1,0 0,0 1,1-1,-1 0,0-1,1 1,-1-1,0 1,0-1,0 0,0 0,1-1,-1 1,-1 0,1-1,0 0,3-2,44-32,-36 24,0 2,1 0,1 0,16-7,-26 15,0 0,1 0,-1 0,0 1,1 0,-1 0,0 1,1-1,-1 2,1-1,-1 1,1-1,-1 2,0-1,9 4,-3 0,-1 1,1 0,-1 1,-1 0,1 0,-1 1,-1 1,11 11,24 28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4.1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1,'11'0,"5"0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4.4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1 402,'0'11,"0"15,0 15,0 11,0 9,0 4,0 4,0 1,0 0,0-1,11-12,4-15</inkml:trace>
  <inkml:trace contextRef="#ctx0" brushRef="#br0" timeOffset="1">268 0,'12'0,"2"11,12 16,1 13,-4 13,-6 8,-6 5,6 14,1 5,-3 10,-4 1,-4-5,-4-6,-1-6,-2-6,0-3,-1-14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4.7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0 527,'11'0,"-1"-1,1-1,-1 1,1-2,-1 1,0-1,0-1,0 0,-1 0,1-1,-1 0,11-9,7-7,-1-1,33-37,-28 28,-6 5,-2-2,-1 0,-1-1,32-59,-50 83,0-2,0 1,-1 0,0-1,0 1,0-1,-1 1,0-1,-1 0,0-12,0 16,0 0,-1 0,0 1,1-1,-1 0,0 0,0 1,-1-1,1 1,-1-1,1 1,-1 0,0-1,0 1,0 0,0 0,0 0,0 1,0-1,-1 0,1 1,-1-1,1 1,-1 0,0 0,1 0,-1 0,-3 0,0 0,1 0,-1 0,0 0,1 1,-1 0,0 0,0 1,1-1,-1 1,1 0,-1 1,1 0,-1 0,-5 2,3 1,-1 0,1 0,0 1,0 0,1 1,0-1,-12 14,8-4,-1 0,2 0,0 1,1 0,1 1,0 0,-9 36,9-18,2 0,2 1,1 0,2-1,6 61,-4-88,0-1,1 0,0 1,0-1,0 0,2 0,-1 0,1-1,0 1,0-1,1 0,0 0,0 0,0 0,1-1,0 0,1-1,11 9,-12-10,1-1,0 1,0-1,0-1,1 1,-1-1,1-1,-1 1,1-1,-1-1,1 1,0-1,-1-1,1 1,0-1,-1-1,1 1,-1-1,0 0,11-5,26-16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5.1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598 1,'-14'0,"0"0,0 1,0 1,0 0,1 1,-27 8,37-9,1-1,-1 0,0 1,1-1,-1 1,1 0,-1 0,1 0,0 0,0 0,0 1,0-1,0 1,0-1,-1 6,2-5,0 0,0 1,1-1,-1 1,1-1,0 1,0-1,0 0,1 1,-1-1,1 1,0-1,0 0,0 1,0-1,1 0,2 4,1 2,0 0,1 0,0-1,0 0,1 0,0-1,1 1,0-1,0-1,0 0,14 8,11 4,69 25,-78-35,1 2,-2 0,1 2,-1 1,29 21,-45-28,-1-1,0 1,0 0,-1 1,0-1,0 1,0 0,-1 0,0 1,0-1,-1 1,0 0,0 0,-1 0,0 0,-1 1,2 8,-3-7,-1-1,0 0,0 0,-1 0,0 0,0 0,-1 0,0-1,-1 1,1-1,-2 0,1 0,-1 0,-1 0,-8 9,-11 11,-1-2,-1 0,-2-2,0-1,-1-2,-1 0,-1-3,-1 0,-1-2,0-2,-1-1,0-1,-1-2,0-2,-1-1,1-2,-1-1,0-2,-1-2,-46-5,18-8,8-3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5.5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533 1,'-11'2,"1"0,0 0,0 1,0 1,1 0,-1 0,1 1,0 0,0 0,-14 13,-7 6,1 2,1 1,1 1,2 1,1 2,-34 55,27-31,1 0,4 2,-28 85,41-99,2 0,2 1,2 1,1-1,3 1,1 0,5 49,1-60,0 0,3-1,1 1,1-1,1-1,2 0,2 0,1-1,35 54,-22-48,1-1,2-1,1-2,2-1,70 50,-45-40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5.9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1 475,'6'1,"0"1,0-1,0 2,0-1,0 1,0-1,0 2,6 4,19 9,105 42,511 199,-634-254,-1 0,2 0,-1-2,0 1,26 0,-35-3,0-1,0 1,0-1,-1 1,1-1,0 0,-1 0,1-1,0 1,-1-1,0 0,1 0,-1 0,0 0,0 0,0-1,0 0,-1 1,1-1,-1 0,1 0,-1 0,0-1,0 1,2-6,1-5,-1 0,0 0,0-1,-2 0,1 1,-1-24,-7-97,2 77,-2-20,1 45,2 0,1-1,1 1,2-1,13-65,-12 91,0 1,0-1,0 1,1 0,0 0,1 0,0 0,0 1,0 0,1 0,-1 0,2 1,-1 0,0 0,1 0,0 1,0 0,1 0,10-4,32-8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6.2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1 179,'11'0,"4"-12,10-3,13 0,12-8,7 0,7 3,3 6,2 5,0 4,0 3,-11-10,-5-3,-11 1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6.5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0,'11'0,"4"0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6.9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7.3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0 198,'1'-3,"-1"1,0 0,1-1,0 1,-1 0,1 0,0-1,0 1,1 0,-1 0,0 0,1 0,-1 0,1 1,-1-1,4-3,36-24,-23 17,11-10,1 2,55-29,-76 45,0 0,1 0,-1 1,0 0,1 0,0 1,-1 1,1 0,0 0,0 1,0 0,0 0,0 1,0 1,9 2,-15-3,-1 0,0 0,0 1,0-1,0 1,0-1,0 1,-1 0,1 0,0 0,-1 1,0-1,1 1,-1-1,0 1,0 0,-1-1,4 7,-4-3,1-1,-1 0,0 0,0 1,-1-1,1 0,-1 1,-1-1,1 1,-2 8,-3 6,-1 0,-1 0,-1-1,-19 36,-1-9,-2 0,-1-2,-44 45,72-85,-1 0,1-1,0 1,0 0,1 1,-5 7,7-11,0 0,0 0,0 0,-1-1,1 1,0 0,1 0,-1 0,0 0,0 0,0 0,0-1,1 1,-1 0,0 0,1 0,-1-1,1 1,-1 0,1 0,-1-1,1 1,-1 0,1-1,0 1,-1-1,1 1,0-1,-1 1,1-1,0 1,0-1,0 0,0 1,-1-1,1 0,0 0,0 0,0 1,0-1,0 0,-1 0,3-1,21 5,2-2,-1-1,45-4,-37 1,63 4,-86-1,-1 0,0 1,1 1,-1-1,0 1,0 1,0 0,-1 0,1 0,-1 1,8 7,-9-5,-1 0,1 0,-2 1,1 0,-1 0,0 0,-1 1,0 0,0 0,-1 0,0 0,0 1,-1-1,-1 1,2 17,-2-4,0-1,-2 0,0 0,-1 0,-11 41,8-45,-2-1,0 0,0-1,-2 0,0 0,-1-1,-1 0,0 0,-1-1,0-1,-1 0,-18 14,21-19,-1 0,1-1,-1 0,0-1,-1 0,0-1,0 0,0-1,0 0,-1-1,1-1,-1 0,0 0,0-1,1-1,-1 0,0-1,-13-2,-2-4,0-2,0 0,1-2,0-1,-28-17,16 7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7.9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0,'3'1,"-1"0,1 0,0 0,0 0,0 0,-1 0,1 1,0-1,-1 1,0 0,1 0,-1 0,0 0,0 0,0 0,3 5,3 2,184 220,-32-33,-104-134,-2 3,-3 2,-3 2,60 114,-94-152,-1 0,-2 1,-1 1,-1 0,8 64,-15-73,-1 0,-1 1,-2-1,0 0,-1 0,-2 0,0-1,-2 1,-11 27,10-32,-2 0,0 0,0-2,-2 1,0-1,-1-1,-1 0,0-1,-1-1,-1 0,0-1,-33 20,27-20,-2-1,0-2,0 0,0-2,-1 0,-1-2,1 0,-1-2,-44 1,11-4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8.3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1,'3'28,"1"0,1-1,2 1,0-1,2 0,1-1,14 28,10 28,-23-51,45 108,-48-123,0 0,1-1,1 0,0-1,1 0,17 17,-24-28,0 1,0-1,0 0,1 0,-1 0,1-1,0 1,0-1,0 0,0-1,0 1,0-1,1 0,-1 0,6 0,-2-2,-1 1,0-1,1-1,-1 1,0-2,0 1,0-1,14-6,4-7,1 0,-2-2,-1-1,25-24,1 2,2 2,1 3,2 2,1 2,105-41,-103 48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8.63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63,'12'0,"15"0,14-12,11-3,9 0,5 3,-8 4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8.9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93 42,'0'-12,"-11"-3,-15 0,-4 15,4 7</inkml:trace>
  <inkml:trace contextRef="#ctx0" brushRef="#br0" timeOffset="1">162 709,'0'12,"0"14,0 15,0 12,0-4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9.3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16 208,'-1'-15,"1"1,1-1,0 0,2 1,3-18,-4 27,0 0,0 0,1 0,-1 1,1 0,0-1,0 1,0 0,1 0,0 1,-1-1,1 1,1-1,-1 1,0 1,1-1,-1 0,7-1,4-2,1 1,1 0,-1 1,0 1,1 0,0 2,-1 0,1 1,33 3,-43-2,-1 0,0 1,1-1,-1 2,0-1,0 0,0 1,0 0,0 1,-1-1,0 1,7 6,-8-6,-2-1,1 1,0 0,-1 0,1 0,-1 0,0 1,-1-1,1 1,-1-1,0 1,0-1,0 1,-1 0,1 0,-1-1,0 1,-1 0,0 4,-2 6,0-1,-1 1,-1-1,0-1,-1 1,0-1,-1 0,-1 0,0-1,-1 0,-15 16,-1-1,-1-1,-2-1,-45 31,23-24,38-26,1 0,0 1,0 0,0 1,1 1,1-1,-1 1,-14 19,24-27,-1 0,0-1,1 1,-1 0,1 0,0 0,-1 0,1 0,0 0,-1 0,1 0,0 0,0 0,0 0,0 0,0 0,0 0,0 0,0 0,0 0,1 0,-1 0,0 0,1 0,-1 0,1 0,-1 0,1 0,-1-1,1 1,-1 0,1 0,0 0,0-1,-1 1,1 0,0-1,0 1,0-1,0 1,-1-1,1 1,0-1,0 0,2 1,47 10,-50-11,100 8,70 11,-130-13,-7-2,-1 2,-1 1,1 1,49 21,-75-27,-1 1,1 0,-1 0,1 0,-1 1,0-1,0 1,0 1,-1-1,0 1,1-1,-2 1,1 0,0 1,-1-1,0 1,-1-1,1 1,-1 0,0 0,0 0,-1 0,0 0,0 1,0-1,-1 0,0 0,0 1,0-1,-2 7,-1 0,0-1,-1 1,-1-1,0 0,0 0,-1-1,-1 1,0-1,0-1,-1 0,-1 0,-17 17,-11 5,-2 0,-44 26,27-19,37-27,0 0,0-1,-1-1,0-1,-1 0,0-2,-1-1,1 0,-1-2,0 0,-42 1,9-4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09.9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1,'12'0,"2"0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10.3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11.6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340 107,'0'1,"0"0,0 0,-1 1,1-1,0 0,-1 0,1 0,0 0,-1 0,0 0,1 0,-1 0,0 0,1 0,-1 0,0 0,0 0,0 0,0 0,0-1,0 1,0 0,-1 0,1-1,1 0,0 1,-1-1,1 0,0 0,-1 0,1 0,0 0,-1 1,1-1,0 0,-1 0,1 0,0 0,-1 0,1 0,0 0,-1 0,1 0,0 0,-1-1,1 1,0 0,-1 0,1 0,0 0,0 0,-1-1,1 1,0 0,-1 0,1 0,0-1,0 1,0 0,-1 0,1-1,0 1,0 0,0-1,-1 1,1 0,0-1,0 1,0 0,0-1,0 1,0 0,0-1,0 1,0 0,0-1,0 1,0 0,0-1,0 1,0 0,0-1,0 1,1 0,-1-1,0 1,0 0,0 0,1-1,2-7,0 1,1 0,0 0,0 0,1 0,0 1,0 0,0 0,1 0,0 1,0 0,0 0,1 0,-1 1,1 0,1 0,-1 0,15-4,-18 6,1 1,0-1,0 1,0 0,0 1,0-1,1 1,-1 0,0 0,0 0,0 1,0 0,0 0,0 0,0 1,0-1,0 1,-1 0,1 1,-1-1,1 1,-1 0,0 0,0 0,0 1,-1-1,1 1,-1 0,0 0,5 7,-2 2,0 0,-1 0,0 1,-1-1,0 1,-2 0,1 0,-2 1,0-1,-1 27,-3 1,-2 0,-14 56,5-44,-3-1,-1-1,-3-1,-40 69,23-55,-3-2,-84 99,114-149,-5 6,-1 0,-27 22,40-38,0 1,0-1,0 0,-1 0,1-1,-1 1,1-1,-1 0,0-1,0 1,0-1,0 0,0 0,0 0,0-1,-1 0,-8 0,11-1,-1-1,1 1,-1-1,1 0,0 0,0 0,0 0,0 0,0-1,0 0,1 1,-1-1,1 0,0 0,0 0,0 0,0-1,0 1,1-1,-1 1,1-1,0 1,-1-8,-1-4,0-1,1 1,0-1,2-22,0 28,1 1,0-1,0 1,1-1,0 1,1 0,0 0,1 0,0 0,0 1,0 0,1-1,1 2,7-10,-8 12,0 0,0 0,1 1,-1 0,1 0,0 1,0-1,1 1,-1 1,1-1,-1 1,1 0,0 1,0-1,-1 1,1 1,0-1,0 1,0 0,10 2,2 1,-1 1,1 1,0 0,-1 2,23 10,87 54,-28-14,-82-48,43 23,110 40,-114-55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12.5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341 193,'0'-16,"1"1,-1 0,-1 0,-4-25,5 38,-1 0,1 0,0-1,-1 1,0 0,0 0,1 0,-1 0,0 0,-1 0,1 0,0 0,0 0,-1 1,1-1,-1 0,0 1,1 0,-1-1,0 1,0 0,0 0,0 0,0 0,0 0,0 0,0 0,-1 1,1-1,0 1,-3-1,1 2,0-1,0 1,0 0,0 0,0 1,0-1,1 1,-1 0,0 0,1 0,0 0,-1 0,1 1,0 0,0 0,0-1,-4 7,-4 7,0-1,-14 27,-4 16,2 1,3 2,3 1,2 0,3 1,3 1,3 0,2 1,4 0,5 103,0-148,1 0,1-1,1 1,1-1,1 0,0 0,2 0,0-1,18 29,-22-40,1 0,0 0,0-1,1 1,-1-1,1-1,1 1,-1-1,1 0,0 0,0-1,1 0,-1 0,1-1,0 0,0 0,0-1,0 0,0 0,1-1,-1 0,0-1,1 0,-1 0,11-2,-2-2,0 0,0-2,0 0,-1 0,0-2,0 0,-1-1,0-1,-1 0,16-14,18-19,61-70,-76 74,-2-1,-1-1,-2-2,38-78,-52 89,0-1,-2 0,-2-1,-1 0,-1 0,-2-1,2-61,-8 78,0 0,-2 0,0 0,-1 0,-1 0,-1 0,0 1,-1-1,-1 2,-1-1,0 1,-1 0,-1 0,-1 1,0 1,0 0,-2 0,1 1,-2 1,0 0,-29-19,-12 4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13.1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 85,'14'17,"-2"0,0 1,-1 0,0 0,-2 1,0 1,-1 0,7 26,-6-13,-1 0,-1 1,-2 0,-1 0,-2 69,-2-97,-1 0,0 0,0 0,-1 0,0 0,0 0,0-1,-1 1,1-1,-1 0,-7 9,9-12,0-1,0 0,0 0,0 0,0 0,-1-1,1 1,0 0,0 0,-1-1,1 1,0-1,-1 1,1-1,-1 1,1-1,0 0,-1 0,1 0,-3 0,2 0,-1-1,1 0,0 0,0 0,0 0,0 0,0-1,0 1,0-1,0 1,1-1,-1 0,0 1,1-1,-1 0,1 0,-1-2,-5-9,0 0,1 0,1 0,0-1,1 1,1-1,0 0,0-1,1-16,0 2,2 0,1 0,7-47,-4 54,2-1,0 1,1 0,1 0,21-38,-24 52,0 0,0 0,1 1,0 0,1 0,-1 0,14-9,-16 13,1 1,-1-1,1 1,0-1,0 1,0 1,0-1,0 1,0 0,1 0,-1 0,0 1,1 0,7 0,2 2,0 1,0 1,0 0,0 0,-1 2,0 0,0 0,0 2,-1-1,21 17,7 10,65 69,-16-13,-88-88,-1 0,1-1,0 1,0-1,0 1,0-1,0 0,1 0,-1 0,0 0,0 0,1 0,-1-1,1 1,-1-1,0 0,1 0,-1 0,1 0,-1 0,1 0,-1 0,1-1,-1 1,0-1,1 0,-1 0,0 0,0 0,1 0,-1 0,3-3,4-4,0 0,0-1,0-1,-1 1,9-15,-6 8,38-51,-30 37,2 2,1 0,1 2,32-30,-52 53,0 1,1 0,-1-1,0 2,0-1,1 0,-1 0,1 1,0 0,-1 0,1 0,6-1,-8 2,0 1,0-1,0 0,0 1,0-1,0 1,0 0,-1-1,1 1,0 0,0 0,-1 0,1 0,-1 0,1 1,-1-1,1 0,-1 1,0-1,0 1,0 0,0-1,0 1,0 0,0-1,1 3,12 32,-2 1,13 58,-14-51,19 53,-12-56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13.5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1,'0'0</inkml:trace>
  <inkml:trace contextRef="#ctx0" brushRef="#br0" timeOffset="1">334 200,'0'12,"0"15,11 13,5 13,-1 7,-4 6,-2 3,-4-22,-2-19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13.8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90,'0'-2,"0"1,0 0,0 0,0 0,0 0,0 0,0 0,0 0,0 0,1 0,-1 0,0 0,1 0,-1 0,1 0,-1 0,1 0,-1 1,1-1,0 0,-1 0,1 0,0 1,0-1,0 0,-1 1,1-1,0 1,0-1,2 0,-1 1,1 0,-1 0,1 0,0 0,-1 0,1 0,0 1,-1-1,1 1,-1 0,1 0,2 1,4 2,0 1,-1-1,1 2,-1-1,15 14,-3 6,-1 1,-1 2,-1 0,-2 0,23 59,-26-57,1-1,1 0,2 0,0-1,30 35,-43-59,0-1,0 0,1 0,-1 0,1 0,-1 0,1-1,0 0,0 0,8 3,-10-4,-1-1,1 0,0 0,-1 0,1 0,-1 0,1 0,-1 0,1-1,-1 1,1 0,0-1,-1 0,0 1,1-1,-1 0,1 1,-1-1,0 0,0 0,1 0,-1 0,0 0,0-1,0 1,0 0,0 0,0-1,-1 1,1-1,0 1,0-3,4-8,-1 0,0 0,-1 0,0 0,-1 0,1-20,-3-82,0 18,1 66,2 0,9-39,-11 63,0 0,0 1,1-1,0 0,0 1,1-1,-1 1,1 0,0 0,1 0,-1 0,1 0,0 1,0-1,0 1,1 0,0 1,8-6,-10 7,1 1,0 0,0 0,-1 1,1-1,0 1,0 0,0 0,0 0,-1 0,1 1,0 0,0-1,0 1,-1 1,1-1,-1 0,1 1,-1 0,1 0,-1 0,0 0,0 1,0-1,0 1,0-1,2 5,9 9,-2 0,0 0,18 35,-21-34,136 226,-135-224,-1 0,-1 1,9 33,-6-3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15.1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77,'3'-1,"0"1,1-1,-1 0,0 0,0 0,0 0,0 0,0-1,0 1,4-4,-6 3,0 1,1 0,-1 0,0 0,1 0,-1 0,1 0,-1 0,1 0,0 1,-1-1,1 1,0-1,-1 1,1 0,0-1,0 1,-1 0,1 0,0 0,0 0,-1 1,1-1,0 0,-1 1,1-1,0 1,-1 0,1-1,0 1,-1 0,1 0,-1 0,0 0,1 0,-1 0,0 1,2 1,8 11,-2 0,15 28,-20-32,1-1,0 1,1-1,0 0,0-1,1 0,0 0,1 0,-1-1,19 13,-13-12,2-2,-1 0,1-1,0 0,0-1,0 0,0-2,19 2,132-3,-112-3,-5 1,77-1,195-29,-10-35,-290 60,1 1,0 1,1 1,-1 0,1 2,28 2,-40 0,0 1,0 0,0 1,0 0,-1 1,1 0,-1 1,0 0,0 1,-1 0,0 0,0 1,0 0,13 15,-18-18,30 32,2-1,43 33,-65-58,0 0,1-1,0-1,0-1,1 0,-1-1,2-1,-1 0,1-1,17 2,-3-4,1-1,-1-1,1-1,-1-2,0-2,0 0,0-2,-1-2,33-13,28-17,134-79,33-16,-211 117,2 2,91-16,-46 12,-21 4,0 3,0 4,1 3,0 3,93 9,-137-1,-1 0,1 2,-1 1,-1 1,33 17,-34-14,2-1,-1-1,2-2,55 11,-44-16,-1-2,1-2,0-1,-1-2,1-2,43-11,159-53,-211 58,0 1,0 2,1 1,39-3,-58 8,0 1,-1 1,1 1,0 0,0 0,-1 1,1 1,-1 1,0 0,0 0,0 1,23 14,-1 5,36 35,-53-41,1-1,1-2,1 0,0-1,1 0,46 19,-44-26,1-2,-1 0,1-1,1-2,-1-1,0 0,0-2,0-1,1-1,-2-1,38-11,21-11,155-70,-179 67,-28 13,-1 2,47-15,-68 26,0 1,1 0,-1 0,1 1,-1 1,1-1,0 2,-1-1,1 1,-1 1,1-1,-1 2,10 2,45 21,-31-11,1-2,0-2,1-1,40 7,-20-11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09.3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0 112,'0'-12,"11"-3,16 0,14 3,11 4,9-9,5 0,-8 1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09.7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1,'11'0,"16"0,14 0,11 0,-2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15.6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0 304,'2'-7,"0"1,0-1,1 0,0 1,0 0,0-1,1 1,0 0,0 1,8-9,0-2,13-18,1 2,34-34,-52 58,0 1,0-1,1 2,0-1,0 1,1 0,-1 1,1 0,0 1,0 0,1 0,-1 1,17-2,-24 5,0 0,0 0,0 0,0 0,0 0,0 1,0-1,0 1,0 0,0 0,0 0,0 1,-1-1,1 1,-1-1,1 1,-1 0,1 0,2 3,-1-1,-1 1,0-1,0 1,-1 0,1 0,-1 0,0 0,0 0,-1 1,2 5,-1 6,0 0,-1 0,0 0,-2 0,0 0,-3 17,-4 2,-2 0,-1 0,-1-1,-2-1,-2 0,-34 55,23-48,-3-1,-1-1,-1-1,-54 47,74-74,7-9,1 1,1 0,-1 1,0-1,1 0,-1 1,1 0,0 0,1 0,-1 0,1 1,-3 5,5-9,0-1,0 0,0 1,0-1,0 0,1 1,-1-1,0 0,0 1,0-1,1 0,-1 0,0 1,1-1,-1 0,0 0,0 0,1 1,-1-1,0 0,1 0,-1 0,0 0,1 0,-1 0,0 1,1-1,-1 0,0 0,1 0,-1 0,1 0,-1-1,0 1,1 0,-1 0,0 0,1 0,-1 0,0 0,1 0,-1-1,131-23,30-4,-19 20,-81 6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15.9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605 218,'-1'-4,"0"-1,0 1,0-1,0 1,-1-1,1 1,-1 0,-1 0,1 0,0 0,-1 0,0 0,0 1,0-1,0 1,-1 0,1 0,-1 0,0 0,1 1,-1-1,-1 1,1 0,-6-2,1 0,-1 0,0 1,0 0,0 0,0 1,-1 1,1-1,-1 2,-18 0,13 3,1 1,-1 1,1 0,0 1,0 1,1 0,0 1,0 1,1 0,0 1,1 0,-18 19,4-2,1 1,2 1,1 1,-25 46,36-56,1 0,0 2,2-1,1 1,-6 29,10-39,1 0,1 0,0 0,1 0,0 0,1 1,0-1,1 0,1-1,-1 1,9 19,-8-25,-1-1,2 0,-1 0,1 0,0 0,0-1,0 0,0 0,1 0,0 0,-1 0,1-1,1 0,-1 0,0-1,1 1,0-1,-1 0,1-1,0 1,0-1,0 0,0-1,0 1,11-2,10 0,0-2,0 0,-1-2,36-11,-15 2,-1-2,-1-2,-1-2,74-45,-87 44,0-1,-2-1,0-1,-2-2,0-1,38-52,-55 65,-1 0,0-1,-1 0,-1-1,-1 1,0-1,-1-1,0 1,-1-1,-1 0,1-33,-4 42,0 1,-1-1,0 0,0 1,-1-1,0 1,0 0,-1-1,1 1,-2 0,1 0,-1 1,0-1,0 1,-1 0,0 0,0 0,-1 1,1 0,-1 0,0 0,0 0,-1 1,1 0,-1 1,0 0,0 0,-9-3,-11-1,-1 1,0 1,1 1,-1 1,-1 2,1 1,0 1,0 2,0 0,-34 10,2 4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16.3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69,'12'0,"14"0,15 0,23 0,12-11,16-4,3 1,9 2,-3 4,6 3,-6 2,-7 2,-9 1,-8 1,-17-1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17.4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49 63,'-26'1,"3"0,39-5,91-20,-65 14,0 1,0 1,84-2,-119 10,1 1,0 0,0 0,-1 1,1 0,-1 0,1 0,-1 1,12 7,-17-9,1 1,-1-1,0 1,0 0,1 0,-1 0,-1 0,1 0,0 0,0 0,-1 1,1-1,-1 1,0-1,0 1,0-1,0 1,0 0,-1-1,1 1,-1 0,1 0,-1 0,0-1,0 1,-1 0,1 0,-1 0,0 3,-2 3,-1 0,1 0,-2 0,1-1,-1 1,-1-1,1 0,-12 12,-60 54,56-56,20-17,-1 0,0 1,1-1,-1 1,1-1,-1 1,1 0,-1-1,1 1,0 0,0 0,0 0,0 0,1 0,-1 0,0 0,0 3,2-4,-1 0,0 0,1 0,-1 0,0-1,1 1,-1 0,1 0,0 0,-1-1,1 1,0 0,-1 0,1-1,0 1,0-1,-1 1,1-1,0 1,0-1,0 1,0-1,0 0,0 1,1-1,11 3,1-1,-1-1,0 0,17-1,-17 0,186-2,-194 2,-1 1,1-1,-1 1,1 0,-1 0,1 1,-1-1,0 1,0 0,6 3,-9-4,0 0,0 0,0 0,0 0,0 0,-1 0,1 0,0 1,-1-1,1 0,-1 0,1 1,-1-1,1 0,-1 0,0 1,0-1,0 0,0 1,0-1,0 0,0 1,0-1,0 0,-1 1,1-1,0 0,-1 1,1-1,-1 0,1 0,-1 0,0 1,0-1,1 0,-1 0,0 0,-2 1,-12 16,0-1,-1-1,-1 0,-1-1,-34 22,6-8,-67 31,89-49,-1 0,0-2,-1-1,1-1,-34 5,51-11,-1-1,1 1,-1-1,1-1,0 0,-1 0,1-1,-16-4,19 4,1-1,-1 1,1-1,-1 1,1-1,0 0,0-1,0 1,1-1,-1 0,1 0,0 0,0 0,0 0,-4-9,-9-30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17.7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44 203,'1'59,"-3"84,1-131,-1 0,0-1,0 1,-1-1,0 0,-1 0,-1 0,0 0,-7 12,12-23,0 0,0 0,0 0,0-1,0 1,0 0,0 0,0 0,0 0,0 0,-1 0,1 0,0 0,0 0,0 0,0 0,0 0,0-1,0 1,0 0,0 0,0 0,0 0,0 0,-1 0,1 0,0 0,0 0,0 0,0 0,0 0,0 0,0 0,0 0,0 0,-1 0,1 0,0 0,0 0,0 0,0 0,0 0,0 0,0 0,3-19,11-28,80-151,-52 112,-15 41,-27 44,1 0,-1 0,1 0,0 0,-1 0,1 0,0 0,-1 0,1 1,0-1,0 0,0 0,0 1,0-1,0 0,0 1,0-1,0 1,0-1,0 1,0 0,0-1,0 1,1 0,-1 0,0 0,0 0,0 0,0 0,1 0,-1 0,0 0,0 0,0 1,0-1,0 0,1 1,-1-1,0 1,1 0,25 39,-24-34,1 0,0 1,0-1,1-1,-1 1,12 9,-12-11,0-1,0 0,1 0,-1 0,1 0,0-1,0 0,0 0,0 0,0-1,0 1,0-1,1 0,-1-1,0 1,1-1,-1 0,1-1,-1 1,0-1,6-2,4-2,-1-1,0-1,0 0,-1-1,22-17,-25 17,0 1,1-1,-1 2,2-1,-1 2,1-1,-1 2,2 0,16-4,-24 7,0 2,0-1,0 0,0 1,0 0,-1 0,1 1,0-1,-1 1,1 0,-1 0,0 0,1 1,-1-1,0 1,0 0,-1 1,1-1,-1 1,0-1,0 1,3 4,7 12,0-1,-2 2,12 28,-12-26,7 18</inkml:trace>
  <inkml:trace contextRef="#ctx0" brushRef="#br0" timeOffset="1">1047 1,'0'0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18.1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0,'0'12,"0"15,0 14,0 11,0 9,0 5,0 3,0-22,0-19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18.4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2 118,'-1'18,"0"-7,1 0,0 0,4 21,-4-31,0 0,0 1,0-1,1 1,-1-1,1 0,-1 1,1-1,-1 0,1 1,0-1,0 0,0 0,0 0,-1 0,1 0,1 0,-1 0,0 0,0 0,0 0,0 0,1-1,-1 1,0-1,1 1,-1-1,0 1,1-1,-1 0,1 1,-1-1,1 0,-1 0,3 0,8-4,-1 1,0-2,0 1,0-1,-1-1,0 0,0-1,0 0,12-11,12-7,-18 14,13-11,1 2,2 1,-1 2,53-21,-75 35,-1 0,0 1,1 0,0 0,-1 1,1 0,0 1,0 0,0 0,0 1,-1 0,1 0,0 1,-1 0,1 1,-1 0,0 0,0 1,0 0,0 0,-1 1,0 0,1 0,6 8,8 9,-2 2,20 28,-20-25,36 38,-48-57,0-1,0 0,1 0,0-1,0 0,0-1,1 0,19 7,-16-8,0 0,1-1,-1-1,0-1,1 1,-1-2,1 0,-1-1,1 0,-1-1,1-1,-1 0,0 0,0-1,-1-1,1 0,-1-1,0-1,0 0,-1 0,0-1,0 0,12-14,13-18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23.6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140 0,'0'38,"-6"179,2-183,-1 1,-2-1,-1-1,-15 42,-52 117,73-189,1-1,-1 0,1 1,0 0,0-1,0 1,0-1,1 1,-1 0,1 0,0-1,0 1,0 0,0 0,0 0,0-1,1 1,-1 0,1 0,0-1,0 1,0-1,1 4,1-4,0 1,0-1,0 0,1 0,-1 0,1-1,-1 1,1-1,-1 0,1 1,0-2,-1 1,1 0,0-1,0 0,5 0,254-4,-129-2,-73 5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23.9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67 1,'-2'0,"0"1,-1 0,1 0,0-1,0 1,0 0,0 1,-1-1,2 0,-1 1,0-1,0 1,0-1,1 1,-1 0,1 0,-1 0,1 0,0 0,0 0,0 0,0 0,0 1,0-1,0 0,1 0,-1 3,-13 72,13-70,-4 54,2-1,3 1,3-1,20 113,5 35,-14-96,-12-95,1-1,0 1,1-1,13 32,-3-31,-2-18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24.50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45 141,'0'-4,"1"0,0 0,0 0,0 0,1 1,-1-1,1 1,0-1,0 1,0-1,0 1,1 0,-1 0,1 0,5-4,-1 0,1 1,0 0,0 0,0 1,12-6,0 3,1 1,1 0,0 2,0 0,0 2,26-1,142 4,-115 2,34 0,-292 40,123-27,-41 15,-110 50,190-72,11-4,0 0,1 1,0 0,0 0,1 1,-1 0,1 0,-9 10,15-13,0 0,-1-1,1 1,1 0,-1 0,0 0,1 0,-1 1,1-1,0 0,0 0,0 1,1-1,-1 1,1-1,0 1,0-1,0 1,0-1,1 0,-1 1,1-1,0 1,0-1,0 0,1 0,2 7,3 0,0-1,0 1,1-1,1 0,-1-1,1 0,1 0,-1-1,1 0,1 0,20 8,13 5,73 22,-38-19,59 21,-122-38,0 1,-1 1,0 0,0 1,-1 1,15 12,-24-17,0-1,-1 1,1 0,-1 1,-1-1,1 1,-1-1,0 1,0 0,0 1,-1-1,0 0,0 1,-1-1,1 1,-2-1,1 1,-1 0,0-1,0 1,-1 0,1-1,-2 1,1 0,-1-1,0 0,0 1,-1-1,-3 8,-4 3,0 1,0-1,-2-1,0 0,-1-1,-1 0,0-1,-28 22,28-26,-1 0,0 0,-1-2,1 0,-2 0,1-2,-1 0,0-1,0-1,-34 5,41-9,0 1,0-1,1-1,-1 0,0 0,0-1,1 0,-1 0,1-1,-1-1,1 0,0 0,0 0,1-1,-1-1,1 0,1 0,-1 0,1-1,0 0,-6-8,-21-35,9 1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25.1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 0,'-1'19,"2"0,0 0,2 0,0 0,1 0,1-1,0 1,12 24,-4-15,-1-3,-1 1,7 27,-16-48,0 1,-1 0,0-1,0 1,-1 0,1-1,-1 1,0 0,-1 0,1-1,-1 1,-1 0,1-1,-1 1,-4 9,6-14,0 0,-1 0,1 0,-1 0,1 0,-1 0,1 0,-1-1,0 1,0 0,1 0,-1 0,0-1,0 1,0 0,0-1,0 1,0-1,0 1,0-1,0 1,0-1,0 0,0 0,0 1,0-1,0 0,0 0,-2 0,2-1,-1 0,0 0,1 0,-1 0,1 0,-1 0,1-1,-1 1,1-1,0 1,0-1,-1 1,1-1,-1-3,-4-6,1 0,1 0,0-1,-3-14,0-10,1 0,-1-50,7 77,0-1,0 1,1-1,0 1,0 0,1 0,0 0,1 0,0 0,0 0,1 1,1-1,-1 1,10-13,-11 17,0 1,1 0,-1 0,1 0,0 0,-1 0,1 1,0 0,0-1,1 2,-1-1,0 0,1 1,-1 0,1 0,-1 0,1 1,4-1,-2 2,0 0,0 0,-1 0,1 1,-1 0,1 0,-1 1,0 0,0 0,0 0,6 5,6 6,0 1,-1 1,0 1,-2 0,0 1,14 21,-13-14,-9-13,0-1,1 1,1-2,16 18,-22-26,0 1,-1-1,1 0,0-1,0 1,0 0,0-1,0 0,1 0,-1 0,0 0,1 0,-1-1,1 1,-1-1,0 0,1 0,-1 0,1 0,-1-1,0 0,1 1,5-3,7-5,0-1,-1 0,-1-1,1-1,-1 0,-1-1,0 0,12-17,48-40,-56 55,0 1,1 1,1 0,0 2,30-13,-41 20,0 1,0 0,0 0,0 1,0 0,1 1,-1 0,0 0,1 0,-1 1,0 1,0-1,0 1,0 1,0-1,0 1,9 5,-7-2,0-1,-1 1,1 0,-1 1,-1 0,1 1,-1 0,-1 0,1 0,-1 1,-1 0,0 1,0-1,-1 1,0 1,0-1,-1 0,2 12,6 30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25.4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42,'0'-12,"11"-3,4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25.8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1 334,'0'11,"0"15,0 15,0 12,0 7,11 6,5 3,-1 1,-4-12</inkml:trace>
  <inkml:trace contextRef="#ctx0" brushRef="#br0" timeOffset="1">269 0,'11'11,"5"16,-2 2</inkml:trace>
  <inkml:trace contextRef="#ctx0" brushRef="#br0" timeOffset="2">471 801,'0'0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26.1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61 321,'10'-1,"1"-1,-1 0,0-1,0-1,0 1,-1-1,1-1,12-7,9-5,51-15,-44 18,56-28,-86 38,1-1,-1 1,-1-2,1 1,-1-1,0-1,0 1,-1-1,0 0,0-1,9-15,-14 21,0 0,1 0,-2 0,1 0,0 0,0 0,-1-1,1 1,-1 0,1 0,-1-1,0 1,0 0,0 0,0-1,-1 1,1 0,-1 0,1 0,-1-1,0 1,1 0,-1 0,0 0,-1 0,1 0,0 0,0 1,-1-1,1 0,-1 1,0-1,1 1,-3-2,-1 0,0 0,0 1,-1-1,1 1,-1 1,1-1,-1 1,0 0,1 0,-1 0,0 1,-8 0,-5 2,0 1,1 1,0 0,0 2,0 0,0 1,1 0,0 1,-22 16,18-10,0 1,1 0,1 2,1 1,0 0,-23 32,35-42,0 1,1-1,0 1,1 0,0 0,0 0,1 1,0-1,0 1,1 0,1 0,-1 11,2-15,0 1,1-1,0 0,0 0,1 0,-1 0,1 0,1-1,-1 1,1 0,0-1,0 0,1 1,-1-1,1-1,0 1,0 0,1-1,-1 0,9 6,1-2,0 0,0-1,0 0,1-1,0-1,0 0,0-1,1-1,26 3,16-2,75-5,-102 0,-4 0,-1-1,0-2,0-1,47-15,-29 5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26.5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291 1,'-15'0,"1"0,-1 1,1 0,-1 1,-17 5,27-5,0 0,0 0,1 1,-1-1,1 1,0 0,-1 0,1 0,0 1,1-1,-1 1,1 0,0 0,0 1,0-1,0 1,1-1,-3 7,3-6,-1 0,1 1,1-1,-1 1,1-1,0 1,0 0,1 0,-1-1,1 1,0 0,1 0,0-1,0 1,0 0,0-1,1 1,0-1,0 1,5 6,-2-4,1 0,0 0,0-1,1 0,0 0,0-1,1 1,0-2,0 1,0-1,15 6,86 31,-83-34,0 2,0 0,44 26,-66-34,0 1,0-1,-1 1,1 0,-1 0,1 0,-1 0,0 1,0-1,0 1,-1 0,0 0,1 0,-1 0,0 0,-1 0,1 1,-1-1,0 0,0 1,0-1,-1 1,1 0,-1-1,0 1,-1-1,1 1,-1-1,0 1,0-1,0 1,-1-1,1 0,-1 1,0-1,0 0,-1 0,1-1,-1 1,0 0,0-1,0 1,-6 4,-9 10,0-1,-2-1,0 0,-1-2,0 0,-1-1,-30 12,42-21,1 0,-1-1,0 0,0 0,0-1,0-1,0 0,-1 0,1-1,0 0,0-1,-1 0,1-1,0 0,0 0,0-1,1-1,-1 1,1-2,-15-7,-15-15,4 2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27.0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0,'11'0,"4"11,11 16,0 14,8 11,-2 9,-7 5,4 2,-3 2,-6-1,5 0,-1 0,-6-1,-5 0,-5-1,-3 0,-4-11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27.5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68 1,'-11'0,"-16"0,-3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27.8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0,'0'11,"0"16,11 2,4-14,-1-11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48.7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128 0,'1'60,"-7"201,1-214,-1 1,-2 0,-21 64,16-70,-2-1,2 1,2 0,2 1,-4 45,13-84,-1 1,1 0,0-1,0 1,1-1,-1 1,1 0,0-1,1 0,-1 1,1-1,-1 0,1 1,0-1,1 0,-1-1,1 1,0 0,3 3,-1-4,-1 0,1 0,-1-1,1 0,0 0,0 0,0 0,0-1,0 0,0 0,1 0,-1-1,0 0,0 0,1 0,6-2,15-1,0-2,0-1,-1-1,31-13,102-50,-77 32,-16 6,32-12,-53 29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49.10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68 0,'-11'11,"-4"15,1 15,3 11,3 9,3 5,2 2,13 2,5 0,0-1,-3 0,-4-1,-2 0,-3-1,-2-11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49.6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127 63,'3'0,"48"0,86-11,-61-6,-36 7,0 1,1 3,80-3,-120 9,-1 0,1-1,0 1,-1 0,1 0,0 0,-1 0,1 1,-1-1,1 0,0 0,-1 0,1 0,-1 1,1-1,-1 0,1 0,0 1,-1-1,1 0,-1 1,0-1,1 1,-1-1,1 1,-9 9,-28 9,33-17,-52 23,-100 32,134-51,-21 6,-69 28,101-35,-1 0,1 0,0 1,1 1,-1 0,1 0,1 0,-1 1,1 1,1-1,-11 15,16-19,0 0,1-1,-1 1,1 0,-1 0,1 0,1 0,-1 0,0 1,1-1,0 0,0 0,0 0,0 0,1 1,0-1,0 0,0 0,0 0,0 0,1 0,0-1,0 1,0 0,0-1,1 1,-1-1,1 0,0 0,3 3,11 10,1 0,0-1,2-1,22 13,-20-13,7 5,-1 1,-1 1,45 45,-60-52,0 0,-1 1,-1 1,0-1,-1 2,-1-1,0 1,10 34,-12-28,-1 0,-1 1,-1-1,0 1,-2 0,-1 0,-1-1,-1 1,-1 0,-12 44,9-51,0 0,-1 0,-1-1,0 1,-1-2,-1 1,-1-1,0-1,0 0,-2-1,0 0,0-1,-1 0,-28 17,30-22,0 0,-1 0,0-2,-1 1,1-2,-1 0,0-1,0 0,0-1,0 0,-25-1,33-1,0-1,0 0,-1 0,1 0,0-1,0 0,0 0,0 0,1-1,-1 0,0 0,1 0,0-1,0 0,0 0,0 0,1 0,0-1,0 0,0 0,0 0,1 0,0-1,0 1,0-1,0 0,1 0,-2-9,2 3,0 0,1 1,0-1,1 0,0 0,1 0,0 0,1 0,0 0,1 1,1-1,0 1,0 0,7-12,16-24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0.18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64 113,'-2'0,"-1"1,1-1,0 1,-1 0,1 0,0 0,0 0,0 1,0-1,0 0,0 1,0-1,0 1,0 0,1 0,-1 0,1 0,0 0,-1 0,1 0,0 0,0 0,0 1,0-1,1 0,-2 5,-2 10,0 0,-3 27,7-37,-2 8,1 0,1 0,1 1,0-1,1 0,1 0,0 0,1-1,0 1,1-1,1 0,1 0,0 0,0-1,15 20,-21-32,0 1,0 0,1-1,-1 1,0-1,1 0,-1 1,0-1,1 0,0 0,-1 1,1-1,0-1,-1 1,1 0,0 0,0-1,0 1,2 0,-2-2,0 1,0-1,0 1,-1-1,1 0,0 0,-1 0,1 0,0 0,-1 0,1-1,-1 1,0 0,1-1,-1 1,0-1,0 1,0-1,1-2,8-14,-2-1,0 0,-1 0,-1 0,-1-1,0 0,2-35,13-50,-14 82,-1 4,-1 0,2 1,1 0,0 0,15-25,-20 40,0 0,0 0,1 0,-1 0,1 0,0 1,0-1,0 1,0 0,0 0,0 0,0 0,1 0,-1 1,1-1,-1 1,1 0,0 0,-1 1,1-1,0 1,0 0,0 0,-1 0,1 0,0 0,0 1,-1 0,1 0,0 0,-1 0,1 1,6 3,-2-2,0 1,0 1,0 0,-1 0,0 0,0 1,0 0,0 0,-1 1,6 7,-3 1,1 0,-2 0,0 1,7 20,-11-27,-1 0,1-1,1 1,0-1,0 0,0 0,1-1,0 1,8 6,-11-12,0 0,0 0,0 0,0 0,0-1,0 1,0-1,0 0,1 0,-1 0,0 0,1-1,-1 1,0-1,1 0,-1 0,1 0,-1-1,1 1,-1-1,0 0,1 0,-1 0,0 0,0 0,0-1,0 1,5-4,5-4,1 2,0-1,0 2,1 0,0 1,19-5,-30 9,0 1,0-1,1 1,-1 0,0 0,0 0,1 1,-1-1,0 1,0 0,0 0,0 1,0-1,0 1,0 0,-1 0,1 0,0 1,-1-1,0 1,0 0,1-1,-2 2,1-1,0 0,-1 0,1 1,2 5,1 5,0 0,0 0,-2 1,6 25,5 17,1-13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0.5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42,'0'-11,"11"-5,4 2</inkml:trace>
  <inkml:trace contextRef="#ctx0" brushRef="#br0" timeOffset="1">200 510,'0'11,"0"15,0 15,0 12,0 7,0 6,0 3,0-11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0.88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136 0,'-1'0,"-1"0,0 1,1-1,-1 0,0 1,1-1,-1 1,1 0,-1-1,1 1,-1 0,1 0,-1 0,1 0,0 0,0 0,-1 0,1 1,0-1,0 0,0 1,0-1,0 2,-16 42,12-31,-14 46,2 1,3 1,2 0,-6 105,17 267,3-244,-1-162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1.2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0 244,'18'0,"0"0,0-2,0 0,0-1,23-6,-32 5,0 1,0-1,0-1,-1 0,1 0,-1 0,0-1,-1 0,1-1,-1 0,7-9,-8 8,5-4,0-1,-2-1,9-15,-16 27,-1 0,0 0,0 0,0 0,0 0,0 0,0 0,0 0,-1 0,1-1,-1 1,0 0,0 0,1 0,-1-1,-1 1,1 0,0 0,-1-1,1 1,-1 0,1 0,-1 0,0 0,0 0,0 0,0 0,0 0,-1 0,1 0,-3-1,2 1,0 1,-1 0,1-1,-1 1,1 1,-1-1,0 0,1 1,-1-1,0 1,0 0,1 0,-1 0,0 0,0 0,1 1,-1-1,0 1,1 0,-1 0,0 0,1 0,-4 2,-3 2,0-1,1 2,0-1,0 1,-10 10,9-6,0 0,1 1,0 0,0 0,2 1,-1 0,2 0,-1 1,2 0,-1 0,2 0,0 0,1 0,-2 26,3-31,1-1,0 0,1 0,-1 0,1 0,1 0,-1 0,1-1,0 1,1 0,0-1,0 1,0-1,0 0,1 0,0 0,1-1,-1 1,1-1,0 0,1-1,-1 1,1-1,0 0,0 0,0-1,0 1,0-2,14 5,-9-4,0-1,1-1,-1 0,1 0,0-1,-1-1,1 0,-1-1,0 0,1 0,-1-1,0-1,0 0,16-8,20-16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1.6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239 1,'-17'0,"-1"1,1 0,0 1,0 1,0 1,1 0,-29 12,40-14,1 0,-1 0,1 1,0 0,-1-1,1 1,1 1,-1-1,0 1,1-1,0 1,-1 0,2 0,-1 1,0-1,1 0,0 1,0 0,0-1,1 1,-1 0,1 0,0 0,1 0,-1 0,1 0,0 0,0 0,1 0,1 8,-1-7,1-1,0 1,0-1,0 1,1-1,0 0,0 0,0 0,1-1,-1 1,1-1,0 0,8 7,9 5,42 25,-14-10,-40-25,-1 1,0 0,0 0,-1 1,0 0,0 0,-1 0,0 1,0 0,-1 0,0 1,-1 0,0-1,-1 1,0 1,0-1,1 15,-3-16,-1 0,0 0,-1 0,0 0,0 0,-1-1,0 1,-1 0,0-1,0 1,0-1,-2 0,1 0,-1 0,0-1,0 1,-1-1,0 0,0-1,-13 10,15-12,0 0,-1-1,0 0,0 0,0 0,0 0,-1-1,1 0,0 0,-1 0,0-1,1 0,-10 1,11-2,1 0,0-1,0 1,-1-1,1 0,0 0,0 0,0 0,0 0,0-1,0 0,1 1,-1-1,0 0,1 0,-1 0,1-1,0 1,0 0,0-1,0 0,0 1,0-1,1 0,-3-6,-1-5,0-1,1 0,0 0,2-1,-2-20,0-22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1.9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0,'0'0</inkml:trace>
  <inkml:trace contextRef="#ctx0" brushRef="#br0" timeOffset="1">0 801,'0'12,"12"3,2-12,1-6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29.4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1,'11'0,"4"11,11 5,0 10,8 12,-2 11,-7 9,4 5,-3 4,-6 1,5-10,-1-4,-5 1,-6 1,6-8,0-1,-3 3,-5-7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30.0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1,'3'33,"1"-1,2 0,1 0,1 0,21 51,-1 0,47 194,-8-7,-51-193,-12-51,14 46,-18-71,0 1,0-1,1 0,-1 1,1-1,-1 0,1 1,0-1,0 0,-1 0,1 1,0-1,0 0,0 0,0 0,0 0,1 0,-1 0,2 1,-2-2,0 0,0 0,0 0,0-1,0 1,0 0,0 0,0 0,0-1,0 1,-1 0,1-1,0 1,0-1,0 1,-1-1,1 0,0 1,-1-1,1 0,0 1,0-2,5-7,0 0,0 0,-1 0,4-11,45-129,-41 107,1 2,3-1,35-63,-48 97,1 0,-1 1,1 0,0 0,0 0,1 1,0 0,0 0,0 0,1 0,-1 1,1 0,0 1,0 0,1 0,-1 0,1 1,-1 0,1 0,0 1,-1 0,1 1,0-1,0 1,0 1,0 0,-1 0,1 0,0 1,-1 0,1 1,-1-1,0 1,9 5,3 4,1 1,-2 1,0 0,-1 1,0 1,23 29,-8-1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30.33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250 72,'-1'-2,"1"0,-1 0,0-1,0 1,1 0,-1 0,-1 0,1 0,0 0,0 0,-1 0,1 1,-1-1,0 0,1 1,-1-1,0 1,0 0,0-1,0 1,0 0,0 0,0 0,0 1,-1-1,1 0,0 1,-4-1,0 0,0-1,-1 1,1 1,-1-1,1 1,-1 0,1 1,-1-1,-6 3,7-1,1 1,0 0,0 0,0 1,0-1,0 1,1 0,-1 1,1-1,0 1,1 0,-1-1,1 2,0-1,-3 6,-5 13,0 0,-6 26,12-33,1-1,0 1,2 0,0 0,1-1,0 1,2 0,0 0,1 0,7 33,-7-44,-1-1,1 1,0-1,0 1,0-1,1 0,0 0,0 0,0 0,1-1,-1 1,1-1,0 0,1 0,-1 0,1-1,-1 1,1-1,0 0,0-1,1 1,-1-1,0 0,1 0,-1-1,1 1,0-1,-1 0,1-1,0 0,0 0,0 0,-1 0,12-3,-11 2,1-1,-1 1,0-1,0-1,0 1,0-1,0 0,-1 0,1-1,-1 0,0 0,0 0,0 0,4-6,-2 1,-1 1,0-1,-1 0,0 0,0-1,-1 1,0-1,2-12,-1 3,-2-1,0 1,-1-1,-1 1,0-1,-2 1,0-1,-2 0,-4-19,-25-71,18 62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30.7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0,'1'24,"1"0,1 0,1 0,1 0,1-1,1 0,1 0,1-1,1 0,1-1,1 0,14 20,-15-23,31 42,-39-57,0 1,0-1,0 0,1 0,-1 0,1 0,0-1,0 1,0-1,0 0,0 0,8 2,-9-4,-1-1,1 1,0-1,-1 1,1-1,-1 0,1 0,-1 0,0 0,1 0,-1-1,0 1,0-1,0 0,0 1,0-1,0 0,0 0,-1 0,1 0,-1 0,1-1,-1 1,0 0,1-4,31-68,-33 71,20-69,-16 52,2 0,10-28,-15 47,-1-1,1 0,-1 1,1-1,0 1,0-1,0 1,0 0,0-1,0 1,0 0,1-1,-1 1,0 0,1 0,-1 0,1 0,-1 1,1-1,-1 0,1 0,0 1,-1-1,1 1,0 0,-1-1,1 1,0 0,0 0,-1 0,1 0,0 0,0 1,-1-1,1 1,2 0,4 2,1 2,-1-1,0 1,0 0,11 10,0-1,27 18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31.1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0 210,'0'3,"7"158,-5-144,1-1,0 1,1-1,1 0,1-1,0 1,11 19,-16-33,0 0,0 0,0 0,0 0,1 0,-1 0,0 0,1-1,-1 1,1-1,0 1,0-1,-1 1,1-1,0 0,0 0,0 0,0 0,0 0,5 1,-6-3,1 1,0-1,0 1,-1-1,1 1,0-1,-1 0,1 0,-1 0,1 0,-1 0,0 0,1 0,-1 0,0-1,0 1,0 0,1-1,-2 1,2-3,6-11,0 0,-1 0,-1-1,4-19,-8 31,16-62,34-97,-45 147,0 0,1 0,0 0,2 1,-1 1,2 0,16-18,-19 25,1 0,-1 1,1 0,0 1,0 0,1 0,-1 1,1 0,0 0,0 1,1 1,-1 0,0 0,1 1,-1 0,21 2,-12 0,-1 2,1 0,-1 0,0 2,0 0,-1 2,0 0,29 15,1 7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3.3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459 1,'-10'0,"-1"1,1 0,0 0,0 1,-1 1,1 0,0 0,1 1,-1 0,1 0,-17 12,13-6,0 0,1 1,0 0,1 1,0 1,-17 25,6-1,3 1,1 0,1 2,-21 78,8-12,4 2,4 0,-8 131,30-212,0-1,1 1,2 0,1-1,0 0,3 0,15 45,-17-60,0 0,0 0,1-1,0 1,1-2,0 1,0-1,1 0,0 0,1-1,0 0,0-1,1 0,0 0,0-1,1 0,-1-1,1 0,16 4,-8-5,0-1,0-1,0 0,0-2,1 0,-1-1,0-1,0-1,0-1,0 0,-1-1,1-2,22-10,8-6,-2-2,-1-2,67-52,-74 48,65-64,-88 77,0 0,-1-1,-1-1,-1 0,20-40,-30 54,-1 0,1-1,-1 1,-1-1,1 0,-1 0,0 1,-1-1,1 0,-2 0,1 0,-1 0,1 0,-2 1,-1-8,1 9,-1-1,1 1,-1 1,0-1,0 0,0 1,-1-1,0 1,0 0,0 0,0 1,0-1,-1 1,0 0,1 0,-1 0,0 1,-11-4,-5-1,0 2,-1 0,0 1,0 1,-30 1,-117 8,84-1,-27-1,83-2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3.6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401 59,'-16'0,"0"0,0 1,0 1,0 0,0 1,1 1,-1 1,1 0,0 1,0 0,1 1,-1 1,2 0,-1 1,1 1,1 0,-1 0,2 1,0 1,0 0,1 1,0 0,1 0,-9 18,9-10,0 0,1 0,1 0,1 1,1 0,1 1,1-1,0 1,2-1,1 1,5 43,-3-55,0 0,0 0,1 0,0 0,1-1,0 0,1 1,0-1,0-1,1 1,1-1,-1 0,1 0,1-1,0 0,0-1,1 1,-1-2,1 1,1-1,0 0,-1-1,2 0,-1-1,20 6,-13-7,0 0,0-1,1-1,-1 0,0-1,0-1,1-1,-1-1,0 0,-1-1,1-1,-1 0,1-1,-2-1,1-1,-1 0,0-1,-1 0,18-15,-14 9,-1 0,0-2,-1 0,-1 0,0-1,-2-1,0-1,-1 0,-1 0,-1-1,0-1,-2 1,10-43,-14 45,-1-1,-1 1,-1-1,0 1,-2-1,0 1,-1 0,-8-35,6 43,0-1,0 1,-1 0,0 1,-1-1,0 1,-1 0,0 0,-1 1,0 0,0 1,-1-1,0 2,0-1,-13-7,-30-13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4.1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73 0,'2'171,"-6"192,4-357,-1 1,0 0,0 0,0 0,0-1,-1 1,0-1,-1 1,0-1,0 0,-3 6,5-11,1-1,0 0,0 0,-1 1,1-1,0 0,-1 1,1-1,0 0,-1 0,1 0,0 1,-1-1,1 0,-1 0,1 0,0 0,-1 0,1 0,-1 0,1 0,0 0,-1 0,1 0,-1 0,1 0,0 0,-1 0,1 0,-1 0,1 0,0-1,-1 1,1 0,0 0,-1-1,1 1,0 0,-1 0,1-1,0 1,0 0,-1-1,1 1,0 0,0-1,0 1,-1 0,1-1,-9-21,1-23,2 1,2-1,2 0,4-58,-1 29,-1 46,1 1,1-1,8-36,-10 61,1 1,-1-1,1 1,0 0,0-1,0 1,0 0,0 0,0 0,1 0,-1 0,1 0,-1 0,1 0,3-3,-4 5,1 0,-1-1,0 1,0 0,0-1,0 1,0 0,1 0,-1 0,0 0,0 0,0 0,0 0,1 1,-1-1,0 0,0 1,0-1,0 1,0-1,0 1,0-1,1 2,5 3,0 1,-1 0,0 0,0 1,-1 0,0 0,6 9,5 14,0 1,10 33,-18-41,1-1,1 1,1-2,1 0,24 33,-34-52,-1-1,1 1,0 0,-1-1,1 1,0-1,0 0,0 1,0-1,0 0,0 0,0 0,1-1,-1 1,0-1,0 1,1-1,-1 1,0-1,1 0,-1 0,0 0,1-1,-1 1,0 0,0-1,1 0,-1 1,0-1,0 0,0 0,0 0,0 0,0-1,0 1,0-1,3-2,6-7,1 0,-1-1,-1 0,13-20,-10 15,6-9,-8 10,1 0,0 0,1 2,1-1,25-19,-36 32,0 0,1 0,-1 0,1 0,-1 1,1-1,0 1,0 0,0 0,-1 0,1 1,0-1,0 1,0 0,0 0,0 1,0-1,0 1,0-1,0 1,0 1,-1-1,1 0,0 1,-1 0,1 0,-1 0,0 0,0 0,1 1,-1 0,-1-1,5 6,9 11,-1 0,-1 1,-1 0,18 37,-14-25,26 38,-37-62,0 0,1-1,0 1,0-1,0-1,1 0,0 0,0 0,11 5,20-1,-7-12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4.5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 0,'-12'0,"-3"12,0 14,3 4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4.8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0,'0'12,"0"14,0 15,12 0,3 4,0 7,-3 5,8 4,11 4,1 2,-6-22,-6-19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5.1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0,'1'5,"0"1,0-1,1 0,0 0,0 0,0 0,0 0,6 7,11 28,-14-20,-1 2,1 27,-4-35,0 0,1 0,1 0,0 0,1-1,7 20,-10-32,-1 0,0 0,1 0,-1-1,1 1,-1 0,1 0,-1 0,1-1,-1 1,1 0,0-1,-1 1,1 0,0-1,0 1,-1-1,1 1,0-1,0 0,0 1,0-1,-1 0,1 1,0-1,0 0,0 0,0 0,0 0,0 0,0 0,0 0,0 0,0 0,-1-1,1 1,0 0,0 0,0-1,0 1,0-1,-1 1,1-1,0 1,0-1,-1 1,2-2,30-37,-31 38,42-71,-29 47,1 0,1 1,22-24,-32 41,0 1,1-1,0 1,1 0,-1 1,1 0,0 0,1 1,-1 0,1 0,-1 1,1 0,18-3,-20 6,0 0,0 0,0 0,0 1,0 0,1 0,-2 1,1-1,0 2,0-1,0 1,-1 0,0 0,1 1,-1 0,-1 0,1 1,0-1,-1 1,8 10,10 12,-2 0,-1 1,18 34,-12-19,-14-25,0 0,1 0,1-2,1 1,0-2,1 0,1-1,24 16,-25-21,0-1,0-1,0 0,1-1,0 0,1-2,-1 0,1-1,0 0,28-1,-25-3,-1 0,1-1,0-1,-1-1,1-1,35-15,110-60,-98 42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7.57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1 155,'11'0,"15"-11,15-4,12 1,7 3,6 3,3 3,0 2,1 2,-1-11,0-3,-1 1,-12-8,-16-1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7.9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251 1,'-7'1,"1"1,-1 1,1-1,-1 1,1 0,0 1,0-1,1 1,-1 0,-8 8,-2 1,-1 0,0 1,0 1,2 1,0 0,-16 22,26-31,-1 1,1 0,1 0,-1 0,1 1,1-1,0 1,0 0,1 0,0 0,0 0,1 0,0 1,1-1,0 10,1-15,0 0,0 0,1 1,-1-1,1 0,0 0,0-1,0 1,0 0,1-1,0 1,-1-1,1 0,0 0,1 0,-1 0,1-1,-1 1,1-1,0 0,0 0,-1 0,8 2,10 2,0 0,0-1,35 3,-10-1,49 10,162 9,-224-25,47 8,-71-8,0 1,0 1,0-1,-1 1,1 1,-1-1,0 2,0-1,0 1,7 6,-12-9,-2-1,1 1,0 0,0 0,0 0,-1 0,1 1,-1-1,0 0,0 1,0-1,0 0,0 1,0 0,-1-1,1 1,-1-1,1 1,-1 0,0 4,-1-3,0 1,0-1,-1 1,1-1,-1 1,0-1,0 0,-1 0,1 0,-6 7,-2 0,0 0,-1-1,0 0,0-1,-1 0,-19 11,4-6,0-1,0-1,-2-1,1-1,-1-2,0-1,-1-1,-59 4,84-10,-1 0,0 0,1 0,-1-1,0 0,1 0,-1-1,1 1,-1-1,1 0,0-1,0 1,0-1,0 0,0 0,1-1,-1 1,1-1,0 0,0 0,0-1,1 1,-1-1,1 0,-3-5,-11-32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8.2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0,'1'6,"0"-1,0 0,1 0,0 0,0 0,0 0,0 0,6 8,11 26,-5 10,-5-13,2 0,24 50,-35-85,0 0,0-1,0 1,1-1,-1 1,0 0,1-1,-1 1,0-1,1 1,-1-1,1 1,-1-1,1 1,-1-1,1 1,-1-1,1 0,0 1,-1-1,1 0,-1 0,1 1,0-1,-1 0,1 0,0 0,-1 0,2 0,13-14,8-37,-22 48,21-63,-14 39,1 1,1-1,21-38,-30 63,0 0,1 0,-1 0,0 1,1-1,-1 0,1 0,0 1,-1-1,1 1,0-1,0 1,0 0,0 0,0 0,0 0,0 0,0 0,0 1,1-1,-1 1,0-1,0 1,1 0,-1 0,0 0,1 0,-1 0,0 1,0-1,1 1,-1-1,0 1,0 0,0 0,0 0,0 0,0 0,4 3,7 6,0 0,-1 1,0 0,17 20,-16-16,0-1,0 0,0-1,2-1,0-1,0 0,1 0,20 9,-27-17,-1 1,2-1,-1-1,0 1,1-2,-1 1,1-1,-1-1,1 1,-1-2,1 1,0-2,-1 1,0-1,18-6,8-6,55-31,-20 10,-67 33,0 1,0 0,1 0,-1 0,0 0,0 1,0-1,1 1,-1 0,0 0,0 0,1 0,-1 1,0-1,0 1,0 0,1 0,-1 0,0 0,0 0,5 4,2 2,0 1,0 0,-1 1,12 14,-12-13,0-1,0 0,15 11,13 2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8.5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52,'0'-11,"11"-4,15 1,4 3</inkml:trace>
  <inkml:trace contextRef="#ctx0" brushRef="#br0" timeOffset="1">135 186,'11'12,"4"15,-1 14,-3 11,-3 9,-3 5,9-9,2-3,10-10,0-13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8.9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1,'0'11,"0"16,0 14,0 11,0 9,0 5,11 3,4 1,-1 0,-2-1,-4-1,9-11,1-17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9.2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1 289,'18'1,"0"-2,1-1,-1 0,0-1,0-1,0 0,18-8,-26 7,0 0,0 0,0-1,-1-1,0 1,0-1,0-1,-1 0,0 0,-1 0,0-1,10-15,-12 16,-1-1,0 0,0 0,0 0,-1 0,0 0,-1-1,1-10,-2 17,-1 1,0 0,0 0,0-1,0 1,0 0,0 0,0-1,-1 1,1 0,-1 0,0 0,1 0,-1 0,0 0,0 0,-1 0,1 0,0 0,-1 0,1 1,-1-1,1 0,-1 1,0 0,0-1,1 1,-1 0,0 0,0 0,0 0,0 0,-1 0,1 1,0-1,0 1,0-1,-1 1,-3 0,0 0,-1 1,1 0,0 0,-1 0,1 1,0 0,0 0,0 0,0 1,1 0,-1 0,1 0,0 1,-1 0,2 0,-1 0,0 1,1 0,0-1,0 2,-3 5,-4 4,2 0,0 1,0 1,2-1,0 1,-5 22,4-11,2 1,2 1,0-1,1 44,3-62,1 1,0-1,0 1,1-1,0 1,1-1,1 0,0 0,0-1,1 1,0-1,1 0,0 0,10 12,-11-17,-1-1,1 0,0 0,0 0,0-1,1 1,-1-1,1-1,0 1,0-1,0 0,0 0,0 0,0-1,0 0,7 0,-2-1,0-1,-1 0,1 0,-1-1,0 0,1-1,-1 0,16-7,31-19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9.6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548 3,'-38'-1,"13"0,-48 4,67-2,0 0,0 0,1 1,-1 0,0 0,0 0,1 0,-1 1,1 0,0 0,0 1,-9 7,12-10,1 1,-1 0,1 0,0 0,-1 0,1 0,0 0,0 0,0 1,0-1,1 0,-1 1,1-1,-1 0,1 1,0-1,0 0,0 1,0-1,0 1,1-1,-1 0,1 1,-1-1,1 0,0 0,0 1,0-1,0 0,0 0,1 0,-1 0,1 0,-1-1,3 3,5 6,1 0,0-1,0 0,21 13,-7-8,0-1,44 16,-36-16,39 22,-63-30,1 0,-1 0,0 1,-1 1,0-1,0 1,0 0,-1 1,6 8,-9-12,-1 0,1 0,-1 1,0-1,-1 1,1 0,-1 0,0-1,0 1,0 0,-1 0,0 0,0 0,0 0,0 0,-2 7,0-4,-1 0,0-1,0 1,-1-1,1 1,-2-1,1-1,-1 1,-7 7,-5 5,-2-2,-1 0,0-1,-1-1,-31 17,24-17,0-2,-1-1,0-1,-1-1,-35 6,-1-5,-85 5,53-11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4:59.9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880 0,'-6'2,"0"-1,0 1,0 0,1 0,-1 1,1 0,0 0,-1 0,1 1,-7 6,-13 7,-55 31,-142 91,178-108,1 3,-70 70,77-66,2 2,2 0,1 2,3 2,-34 68,50-87,2 1,1 1,1 0,1 0,2 0,0 1,2 0,1 0,1 0,2 0,7 50,-5-56,2 0,1-1,1 0,0 0,2 0,0-1,1-1,22 33,-15-30,2-1,0 0,1-1,1-1,1-2,34 24,-12-14,47 22,-31-22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00.3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0 556,'1'4,"-1"0,1 0,0 0,0 0,0-1,1 1,-1 0,1-1,0 1,0-1,0 0,0 0,0 0,1 0,0 0,-1 0,1 0,0-1,1 0,-1 1,5 1,8 5,0 0,0-2,23 8,219 62,64 24,-314-98,0 0,0 0,0-1,0 0,0-1,0 1,0-1,13-1,-18 0,0-1,0 1,0-1,0 0,0 0,0 0,0 0,-1-1,1 1,0-1,-1 0,1 1,-1-1,0 0,1-1,-1 1,0 0,0-1,-1 1,1-1,0 1,-1-1,0 0,1 0,-1 1,1-5,4-16,-1-1,-1 0,-1 0,-1 0,-3-42,1 30,7-59,0 57,2 0,2 0,1 1,23-48,85-130,-93 172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00.6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0 131,'11'0,"16"0,14-11,11-4,9 1,5-9,3-1,0 5,1 4,-12 6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00.9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42 26,'-12'0,"-3"-11,0-4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01.3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1,'0'11,"0"15,12 4,14-4,4-17,-4-11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01.6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534 113,'0'-5,"0"0,-1 1,1-1,-1 1,1-1,-1 1,-1 0,1-1,-1 1,1 0,-1 0,0 0,-1 0,1 0,-1 0,1 1,-1-1,0 1,-7-6,5 6,0 0,-1 0,0 0,1 1,-1-1,0 1,0 1,0-1,0 1,-1 0,1 1,0-1,-13 2,-2 0,0 2,0 1,1 0,-1 1,1 2,0 0,1 1,0 1,0 0,-32 23,39-24,0 1,1 0,0 1,1 0,0 1,1 0,0 0,1 1,0 0,0 1,2 0,-1 0,2 0,0 1,0 0,-3 21,7-31,0 1,0-1,1 1,0 0,0-1,0 1,0-1,1 1,-1 0,1-1,1 0,-1 1,0-1,1 1,0-1,0 0,0 0,1 0,-1 0,1-1,0 1,0-1,0 1,1-1,-1 0,1 0,0-1,0 1,0-1,0 0,0 0,0 0,0 0,7 1,3 0,-1-1,1 0,0-1,0 0,0-1,0 0,-1-2,1 1,0-2,18-5,4-3,0-2,-1-2,-1-1,0-2,-2 0,0-3,-1-1,36-32,-63 50,2-2,1 0,-1 1,1-1,1 1,9-5,-15 9,0 0,0 1,0-1,0 0,0 1,1 0,-1-1,0 1,0 0,0 0,1 0,-1 0,0 1,0-1,0 1,0-1,0 1,1 0,-1 0,0 0,0 0,-1 0,1 0,0 0,3 3,8 11,0 1,-1 0,-1 0,-1 1,0 0,-1 1,-1 0,7 23,5 5,109 195,5 8,-129-237,0 0,0 1,-1 0,-1 0,0 0,-1 0,1 17,-7 13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02.6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1,'0'11,"11"4,4-1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02.9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 1,'-11'0,"-4"11,1 4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03.2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393 0,'-3'1,"0"0,0-1,0 1,1 1,-1-1,0 0,1 1,-1-1,1 1,-1 0,1 0,0 0,-1 0,1 0,0 0,-2 5,-5 2,-50 55,3 3,2 2,-74 130,121-187,1 0,1 1,0-1,1 1,0 1,1-1,0 0,1 1,0-1,2 1,0 14,0-19,1 1,1-1,0 0,0 0,1 0,0 0,0 0,1 0,0-1,1 0,0 1,0-2,1 1,0-1,0 0,13 12,-2-6,1-1,0 0,1-2,0 0,1-1,0-1,0 0,1-2,0 0,0-2,0 0,0-1,1-2,0 0,-1-1,1-1,29-5,-3-2,-1-3,-1-1,0-3,0-1,-2-2,74-43,-107 55,0-1,-1-1,0 0,0 0,-1-1,0 0,14-19,-22 26,1 0,-1-1,1 0,-1 1,0-1,0 0,0 1,0-1,0 0,-1 0,1 0,-1 0,0 0,0 0,0 0,-1-3,0 3,0 0,0 1,0-1,-1 1,1-1,-1 1,0 0,0-1,0 1,0 0,0 0,0 0,0 1,-1-1,1 1,-1-1,1 1,-1 0,1 0,-5-1,-10-4,0 0,0 2,-1 0,1 1,-1 1,0 1,0 0,-23 3,-20 4,-66 17,36-6,23-5,-100 31,114-24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03.6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409 76,'0'-3,"0"1,-1 0,0 0,0-1,1 1,-1 0,0 0,-1 0,1 0,0 0,-1 0,1 0,-1 0,1 1,-1-1,0 1,0-1,0 1,0-1,0 1,0 0,0 0,0 0,0 0,0 1,-1-1,1 0,0 1,-1 0,-3-1,-5-1,-1 1,0 0,0 1,-21 1,17 2,-1-1,1 2,0 0,1 1,-1 1,1 0,0 1,-19 12,25-13,1-1,0 2,0-1,1 1,0 1,0-1,0 1,1 0,0 0,1 1,0 0,0 0,1 0,-6 19,6-13,1 0,1 0,0 0,0 0,2 0,0 1,1-1,0 0,1 0,1 0,0 0,1 0,10 23,-9-28,0 1,1-1,0-1,1 1,0-1,0 0,1-1,0 0,0 0,1 0,0-1,1-1,-1 1,1-2,0 1,1-1,-1-1,20 6,-4-4,-1-1,1-2,0 0,0-2,0 0,0-2,0-1,0-1,0-2,-1 0,37-13,-47 13,-1 0,0-1,0-1,0 0,-1-1,0 0,0-1,-1-1,-1 0,1 0,-2-1,1-1,-2 0,1 0,-2-1,1 0,-2 0,0-1,-1 0,8-23,-11 26,-1 1,0-1,-1 0,0 0,0 1,-1-1,-1 0,0 0,0 0,-1 1,-1-1,0 0,0 1,-1 0,0 0,0 0,-2 0,1 1,-9-11,5 9,0 0,-1 1,0 0,-1 1,0 0,-1 1,1 0,-2 1,1 1,-1-1,0 2,0 0,0 0,-20-3,8 4,1 1,-1 1,0 1,0 1,0 1,-37 6,22 1,0 2,0 1,-41 19,22-5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03.9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0 274,'12'0,"14"0,16-12,21-3,13-11,16-1,15-7,0 2,5 6,-4-3,-11 3,-9 6,-9 6,-7 6,-3 4,-14 3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04.4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848 3,'-147'-2,"-172"6,292-2,0 2,0 1,1 1,0 1,0 1,-26 13,39-15,1 0,0 1,0 0,0 1,1 1,1-1,-1 2,1-1,1 2,0-1,0 1,1 0,-9 16,15-22,0-1,0 0,0 1,0-1,1 1,0-1,0 1,0 0,0-1,1 1,0 0,0 0,0-1,0 1,1 0,0 0,0-1,0 1,1-1,-1 1,1-1,0 1,1-1,-1 0,1 0,-1 0,1 0,0-1,1 1,-1-1,1 0,-1 0,1 0,8 4,-2 0,2-1,-1-1,1 0,-1 0,1-1,1-1,-1 0,0 0,1-1,-1-1,1 0,14-2,3-3,-1-2,0 0,0-2,-1-2,0 0,-1-2,0-1,-1-1,0-1,-1-1,-1-2,-1 0,36-36,-51 45,0-1,0 0,-1 0,11-21,5-6,-23 37,0 0,0 0,0-1,0 1,0 0,0 0,0 0,0 0,0 0,0-1,0 1,0 0,0 0,1 0,-1 0,0 0,0 0,0 0,0-1,0 1,0 0,1 0,-1 0,0 0,0 0,0 0,0 0,0 0,1 0,-1 0,0 0,0 0,0 0,0 0,1 0,-1 0,0 0,0 0,0 0,0 0,0 0,1 0,-1 0,0 0,0 0,0 0,0 0,0 0,1 1,-1-1,0 0,0 0,0 0,0 0,0 0,0 0,0 1,1-1,-1 0,0 0,3 16,-1 22,1 28,4-1,29 129,-27-159,19 45,-10-35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05.0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0,'3'1,"-1"-1,0 1,0 0,1 0,-1 0,0 0,0 0,0 0,0 0,0 1,0-1,0 1,-1 0,1-1,-1 1,1 0,-1 0,1 0,-1 0,0 0,0 0,0 1,0-1,0 0,-1 1,1-1,0 3,13 72,-14-70,8 105,-7-78,1 0,1 0,2 0,14 48,-17-75,1-1,0 0,0 0,0 0,1 0,5 7,-8-13,0 1,-1 0,1 0,0 0,-1 0,1-1,0 1,0 0,0-1,0 1,-1 0,1-1,0 1,0-1,0 0,0 1,0-1,0 0,0 1,1-1,-1 0,0 0,0 0,0 0,0 0,0 0,0 0,0-1,0 1,0 0,0 0,0-1,0 1,0-1,0 1,0-1,0 1,0-1,0 0,0 1,-1-1,1 0,0 0,-1 0,1 1,1-3,2-4,0-1,0 0,0 1,-1-1,0-1,-1 1,0 0,0 0,0-12,4-86,-6 79,0-26,-1 28,2-1,0 1,10-48,-11 71,1-1,-1 0,1 1,0-1,0 1,0-1,1 1,-1-1,0 1,1 0,0 0,0-1,-1 1,1 0,0 1,3-3,-4 3,1 1,0-1,-1 0,1 1,0 0,-1-1,1 1,0 0,0 0,-1 0,1 0,0 0,0 0,-1 1,1-1,0 1,-1-1,1 1,2 0,7 6,0 0,0 0,-1 1,0 0,15 16,4 2,-21-20,1 1,0-2,0 1,1-1,-1-1,1 0,16 5,-20-8,-1 0,0 0,1-1,-1 1,1-1,-1 0,0-1,1 1,-1-1,0 0,1-1,-1 1,0-1,0 0,0 0,8-5,53-46,-54 42,1 0,0 1,23-13,-30 20,0 0,1 1,-1-1,1 1,0 1,-1-1,1 1,0 0,0 1,0 0,0 0,9 1,5 4,0 0,-1 2,0 0,0 1,0 1,-1 1,28 19,-16-10,39 16,-27-18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05.3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0,'11'0,"4"0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05.68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14,11 1,4 3,-1-5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06.0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0 245,'0'17,"1"-1,0 1,2-1,-1 0,8 21,-9-34,0 0,0 0,0 0,1-1,-1 1,1 0,0 0,0-1,0 1,0-1,0 0,0 0,1 0,4 3,-5-4,1 0,-1 0,0-1,1 1,-1-1,1 1,-1-1,1 0,-1 0,1 0,-1-1,1 1,-1-1,1 1,-1-1,0 0,1 0,-1 0,0 0,0 0,4-3,1-1,0 0,-1 0,0 0,0-1,-1 0,0 0,0-1,0 0,7-13,31-76,-28 60,-7 18,0 0,1 1,1 1,0 0,1 0,22-24,-28 35,0 0,1 0,0 1,0-1,0 1,1 1,0-1,-1 1,1 0,0 1,0-1,1 1,-1 1,0-1,1 1,-1 1,0-1,1 1,-1 1,9 0,-2 2,0 0,0 1,-1 0,1 1,-1 0,0 2,12 6,81 62,-87-59,0-1,1-1,1-1,0 0,1-2,0 0,28 8,-26-13,0 0,0-2,49 1,-64-5,0 0,-1 0,1-1,0 0,-1-1,1 0,-1 0,1-1,-1 0,0-1,0 1,0-2,-1 1,9-7,13-20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21.8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73,'1'-3,"-1"1,1 0,0 0,0-1,0 1,0 0,0 0,0 0,0 0,1 0,-1 0,1 0,0 1,-1-1,1 1,0-1,0 1,0-1,0 1,0 0,0 0,1 0,-1 0,0 1,0-1,1 0,2 1,72-15,-70 15,80-9,-1 5,143 10,-222-5,1 0,0 0,-1 1,1 0,-1 0,1 1,-1 0,0 0,10 7,-14-8,-1 0,1 0,-1 0,0 0,0 0,0 0,0 1,-1-1,1 1,0-1,-1 1,0 0,0 0,0-1,0 1,0 0,0 0,-1 0,1 0,-1 0,0 0,0 0,0 0,0 0,-1 0,1 0,-2 4,-4 14,-2-1,0 0,-1-1,-2 0,-12 20,-7 10,-32 71,5 2,-69 217,114-298,3 0,-9 79,14-64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22.1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1 204,'0'-11,"11"-5,5-10,10 0,12-8,11 2,9 7,5 8,5 6,-11 5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22.4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199 140,'-8'0,"0"0,0 1,0 0,0 1,0-1,0 2,1-1,-1 1,1 0,0 1,0 0,0 0,0 0,1 1,-1 0,1 0,0 1,1-1,-1 1,1 1,1-1,-1 1,1-1,0 1,0 1,1-1,0 0,0 1,-1 8,-1 3,1-1,1 1,0 0,2 0,0 0,1 0,1 0,0 0,2 0,0 0,8 24,-6-28,0-1,1 0,1 0,0 0,0-1,2 0,0 0,0-1,16 15,-18-20,1-1,0 0,0 0,0-1,1 0,0 0,0-1,0 0,0-1,1 0,-1 0,1-1,0-1,0 1,15-1,-7-2,1 0,0-1,-1-1,1-1,-1-1,0 0,0-1,-1-1,0-1,0 0,22-16,-1-2,-2-2,-1-2,48-51,-72 69,0-1,0 0,-1 0,-1-2,-1 1,0-1,0 0,-2 0,0-1,0 0,3-24,-7 31,-1 0,0 0,-1-1,0 1,0 0,-1-1,0 1,-1 0,0 0,0 0,-1 0,0 0,-1 1,0-1,0 1,-1 0,0 0,-1 1,1-1,-1 1,-12-10,5 5,0 1,-1 0,0 2,-1-1,0 2,-1 0,1 0,-2 2,1 0,-1 1,-20-4,-15 1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22.9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1,'-1'101,"4"121,-3-214,1-1,0 1,0-1,0 0,1 1,0-1,1 0,-1 0,2 0,3 7,-7-13,0-1,1 0,-1 0,0 1,0-1,1 0,-1 1,0-1,0 0,1 0,-1 0,0 1,1-1,-1 0,0 0,0 0,1 0,-1 0,0 0,1 1,-1-1,0 0,1 0,-1 0,1 0,-1 0,0 0,1 0,-1-1,0 1,1 0,-1 0,0 0,1 0,-1 0,0 0,1-1,-1 1,0 0,0 0,1 0,-1-1,0 1,1 0,9-21,-1-25,-4-14,4-29,-8 82,1-1,0 1,0 0,1 0,0 0,0 1,1-1,-1 1,8-10,-9 15,-1-1,0 1,0-1,1 1,-1 0,1-1,-1 1,1 0,-1 0,1 0,0 0,0 0,-1 1,1-1,0 1,0-1,0 1,0-1,0 1,0 0,-1 0,1 0,0 0,0 0,0 0,0 1,0-1,0 1,0-1,-1 1,1 0,0 0,0-1,2 3,6 4,-1 1,0-1,-1 1,15 18,3 2,-23-24,1-1,-1 0,1 0,-1 0,1-1,0 1,0-1,0 0,0 0,0-1,1 1,-1-1,0 0,1 0,-1 0,1 0,0-1,-1 0,1 0,-1 0,1-1,-1 1,1-1,-1 0,1 0,-1-1,0 1,0-1,1 0,-1 0,-1-1,1 1,0-1,0 0,-1 0,0 0,5-5,8-7,0 1,1 0,1 1,19-11,-32 22,-1-1,1 1,0 0,0 0,0 0,0 1,0 0,0 0,0 0,1 0,-1 1,0 0,0 0,1 1,-1-1,0 1,0 0,0 0,0 1,0 0,0 0,7 4,6 7,0 1,-1 1,-1 1,0 1,-1 0,23 34,-17-22,36 37,-26-37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23.3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42 28,'-11'0,"-5"-12,1-3</inkml:trace>
  <inkml:trace contextRef="#ctx0" brushRef="#br0" timeOffset="1">42 162,'0'11,"0"15,0 15,0 11,0 9,11-7,4 0,-1 1,-2 3,-4 3,-3-9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23.6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14,11 1,5 3,-1 7,-4 5,-2 16,-4 6,-2 2,-2-2,10-14,3-7,0-2,-3-11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23.9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0 376,'7'-2,"0"0,0 0,-1-1,1 1,-1-2,0 1,0-1,0 0,0 0,8-8,1 1,8-8,-1 0,-1-1,-1-1,-1-1,-1-1,-1-1,-1 0,24-49,-38 69,0 1,-1-1,0 1,0-1,0 1,0-1,-1 0,1 1,-1-1,0-4,0 6,-1 1,1-1,0 1,-1-1,1 1,-1-1,1 1,-1-1,0 1,1 0,-1-1,0 1,0 0,0 0,0 0,0 0,-3-2,1 1,0 1,0 0,0 0,0 0,0 0,0 1,0-1,0 1,0 0,0 0,-1 0,1 0,0 1,0-1,0 1,0 0,0 0,0 0,0 0,0 0,0 1,-3 2,-4 2,0 1,0 0,1 1,0 0,0 0,1 1,0 1,1-1,0 1,0 0,1 0,1 1,-1 0,2 0,0 0,0 1,-3 18,-1 12,1 0,3 1,1 70,3-90,1 1,1 0,11 43,-12-61,0-1,0 0,1 0,0 1,0-1,0 0,1-1,-1 1,1 0,0-1,1 0,-1 1,1-1,0-1,0 1,0 0,0-1,1 0,-1 0,1 0,0-1,0 0,6 3,37-2,-1-7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24.3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319 40,'0'-2,"0"0,0 0,0 1,-1-1,1 0,-1 1,1-1,-1 1,0-1,0 1,1-1,-1 1,0-1,0 1,-1 0,1-1,0 1,0 0,0 0,-1 0,1 0,-1 0,1 0,-1 0,1 1,-1-1,1 0,-1 1,0-1,1 1,-1 0,-2-1,2 1,0 0,-1 0,1-1,0 1,-1 0,1 1,0-1,0 0,-1 1,1-1,0 1,0 0,0 0,0 0,0 0,0 0,0 0,0 0,0 1,0-1,0 1,1-1,-3 3,3 0,-1 0,1-1,0 1,0 0,0 0,0 0,1 0,0 0,-1 0,1 0,1 0,-1 0,1 0,-1-1,1 1,2 6,25 60,-14-46,1 0,0 0,24 25,-21-28,-2 1,0 0,18 36,-30-46,0-1,-1 0,0 1,0 0,-2-1,1 1,-1 0,-1 0,0 0,-1 0,0 0,-1-1,0 1,-1 0,0-1,-1 0,-1 0,1 0,-2 0,-8 14,5-11,0 0,-1 0,0-1,-1-1,-1 0,0 0,0-1,-1-1,-1 0,0-1,0 0,-1-1,0-1,-17 7,8-8,-1 0,0-2,-36 3,0-5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24.6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206 1,'-7'0,"-1"1,1 0,-1 0,1 1,-1 0,1 0,0 1,0-1,0 2,0-1,1 1,-1 0,1 0,0 1,0 0,1 0,-1 0,1 1,0 0,1 0,-1 0,1 1,1-1,-1 1,-4 13,-2 5,2 0,0 1,2 0,1 1,1-1,-1 32,8 397,1-410,1-1,2 1,2-2,3 1,0-1,3-1,2 0,1-2,41 66,-18-48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25.0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0 329,'7'6,"-1"-1,1 0,0 0,0-1,1 0,-1 0,1-1,0 0,11 3,83 14,-28-6,-34-4,28 6,124 49,-173-57,0 1,-1 1,0 0,-1 2,0 0,-1 1,0 0,-1 1,0 1,22 31,-29-34,16 21,-23-32,-1-1,1 0,0 1,-1-1,1 1,-1-1,1 0,0 1,-1-1,1 0,0 1,-1-1,1 0,0 0,0 0,-1 0,1 0,0 0,0 0,-1 0,1 0,0 0,-1 0,1 0,0-1,0 1,-1 0,1 0,0-1,-1 1,1-1,-1 1,1 0,0-1,-1 1,1-1,-1 1,1-1,-1 0,0 1,1-1,-1 1,1-1,-1-1,7-11,0-1,-2 0,1-1,-2 1,0-1,2-18,4-11,111-311,-101 303,4-18,-5 10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25.3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61,'11'0,"4"-12,11-2,12-1,11 4,9 3,5 14,4 6,-10 13,-3 2,1 7,2 10,-9 9,0 6,-9 5,-11-9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25.7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191 1,'0'11,"-11"5,-5 10,2 12,2 11,-8 9,0 5,3 4,-7 2,0 0,5 0,5-12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26.0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15,'11'0,"4"-11,-1 7,-2 16,-4 17,-3 15,-2 12,-2 7,-1 5,-1 2,1 0,-1 0,0-1,1 0,0-1,0-13</inkml:trace>
  <inkml:trace contextRef="#ctx0" brushRef="#br0" timeOffset="1">334 81,'-1'62,"3"204,-1-257,-1 0,1 1,1-1,0 0,0 0,1 0,0 0,0 0,1 0,1-1,-1 0,1 0,0 0,1 0,0-1,0 0,1 0,0-1,0 0,0 0,1 0,0-1,0 0,0-1,1 0,-1 0,1-1,0 0,0 0,0-1,11 1,39 4,0-4,1-2,70-8,-29 2,-42 3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26.4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1,'0'11,"0"16,-11 2,-4 8,1 10,2 7,4 7,3 3,2 3,2 1,1 0,1-11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27.07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0,'0'11,"0"4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27.4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68 1,'-11'0,"-16"0,-2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31.8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1 117,'0'-5,"-1"1,1 0,0-1,1 1,-1 0,1-1,0 1,0 0,0 0,0 0,1 0,0 0,0 0,0 0,0 0,0 1,1-1,0 1,0 0,0 0,0 0,0 0,0 0,1 0,-1 1,1 0,0 0,0 0,0 0,0 1,0-1,0 1,5-1,10-1,-1 2,0 0,1 1,-1 1,0 0,1 1,-1 1,25 8,-3 1,-1 2,66 33,-81-34,-1 1,0 2,-1 0,0 1,-2 1,0 1,-1 1,-1 1,-1 0,0 2,-2 0,-1 0,14 31,-15-23,-1-1,-2 2,-1-1,-1 1,-2 1,-2-1,0 1,-2 0,-2-1,-6 59,-1-34,-3-1,-2 0,-2 0,-3-1,-3-1,-30 61,25-73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32.4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49 70,'-2'0,"0"1,-1-1,1 1,0 0,0 0,0 0,0 0,0 0,0 0,0 1,0-1,0 1,0-1,1 1,-1 0,1-1,-1 1,1 0,0 0,0 0,0 0,0 1,0-1,0 0,0 0,1 0,-1 1,1-1,-1 0,1 4,-1 2,0 1,0 0,0 0,1 0,1 0,2 15,-1-17,0 0,0-1,0 1,1-1,0 0,1 0,0 0,-1 0,2 0,-1-1,1 0,0 0,0 0,8 6,-5-6,1 1,0-1,1-1,-1 1,1-2,0 1,-1-1,2-1,10 2,-6-2,0-1,0 0,0-1,0-1,0 0,-1-1,1-1,0 0,-1-1,1 0,-1-1,-1-1,22-11,-2-8,-1-2,-1-1,43-49,-24 25,-13 9,-6 3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32.7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0 190,'0'-11,"12"-4,14 1,16-9,10 0,9 3,5 5,3 6,-10-8,-5 0,1 3,-10 3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33.1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42 1,'-11'0,"-5"11,2 5</inkml:trace>
  <inkml:trace contextRef="#ctx0" brushRef="#br0" timeOffset="1">176 670,'0'11,"0"16,11 3,15-4,3-18,9-10,-3-5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33.5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341 90,'-1'-3,"1"0,-1 0,0 1,0-1,0 0,0 0,0 1,-1-1,1 1,-1-1,0 1,0 0,0-1,0 1,0 0,0 0,-4-2,-44-26,44 28,0-1,0 2,0-1,-1 0,1 1,0 0,-1 1,1 0,0 0,-1 0,1 0,-1 1,1 0,0 1,0-1,0 1,-8 4,6-2,0 1,0 0,0 0,0 1,1 0,0 0,1 1,-1 0,1 0,-10 16,9-12,0 0,1 0,1 1,0 0,0 0,1 0,1 1,0-1,1 1,0 0,1 0,0-1,1 1,0 0,1 0,1 0,4 17,-5-26,0 0,1-1,-1 0,1 1,0-1,0 0,0 0,0 1,0-2,1 1,-1 0,1 0,0-1,0 0,0 1,0-1,0 0,0-1,1 1,-1 0,1-1,-1 0,1 0,-1 0,1 0,0 0,0-1,-1 0,1 0,0 0,0 0,-1 0,1-1,0 0,-1 0,1 0,0 0,-1 0,1-1,-1 1,0-1,5-4,18-11,-1-1,-1-2,-1 0,-1-2,35-42,-19 21,-36 40,1 1,-1-1,1 1,-1-1,1 1,0 0,0 0,0 0,0 1,0-1,1 1,-1-1,0 1,1 0,4 0,-6 1,0 0,0 0,0 0,0 1,0-1,0 1,-1 0,1 0,0-1,0 1,0 0,-1 1,1-1,0 0,-1 0,1 1,-1-1,0 1,1-1,-1 1,0-1,0 1,0 0,0 0,0-1,-1 1,2 3,6 19,0 1,-2 0,5 32,10 42,3-30,2-8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41.6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50,'1'-3,"-1"1,1 0,0-1,-1 1,1 0,0 0,0 0,1 0,-1 0,0 0,1 0,-1 0,1 1,0-1,-1 0,1 1,0 0,0-1,0 1,0 0,0 0,0 0,0 0,1 0,-1 0,0 1,0-1,1 1,-1 0,4-1,3 0,1 0,-1 0,1 1,0 0,-1 0,14 3,-5 2,1 1,-1 1,0 1,0 0,-1 1,0 1,-1 0,0 2,-1 0,0 0,-1 2,0-1,16 23,-11-12,-2 1,0 0,-2 2,0 0,-2 1,-1 0,14 53,-13-22,-3 0,-2 0,-1 62,-17 181,3-246,-1 1,-3-1,-3-1,-25 68,22-81,-1-1,-2 0,-2-1,-2-2,-54 69,36-65,1-9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123 1,'-6'7,"0"1,0 0,0 1,1-1,1 1,-1 0,-3 12,-10 20,8-22,1 1,1 1,0-1,2 2,1-1,0 0,2 1,0 0,2 0,1 42,4-30,1 0,1 0,2-1,2 0,1 0,18 39,-25-63,1-1,-1 1,2-1,-1 0,1 0,0-1,0 1,1-1,0-1,1 1,-1-1,1-1,0 1,11 4,-9-5,1-1,1 0,-1-1,1 0,-1-1,1-1,0 1,-1-2,1 0,0 0,14-3,33-5,0-4,0-2,-1-2,-1-3,-1-3,-1-2,-1-2,87-58,-84 43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42.33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1,'0'11,"0"16,12 3,14 7,15 10,12 7,8-5,-6 1,-2-9,3 1,-9 4,-12-6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42.67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531 1,'-12'11,"-14"4,-4 11,-7 12,-10-1,-7 6,4 6,1-5,-4 2,8 3,0-5,7 0,11 5,10-7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43.0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140 1,'-11'0,"-4"11,-11 4,-1 10,5 13,5 12,6 7,4 7,4 3,3 1,12 1,5 0,-2 0,-2-1,8-23,-1-19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43.3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30 1,'2'146,"-6"173,-7-256,6-44,1 0,1 1,-1 35,4-51,0 0,0 0,1 0,-1 0,1-1,0 1,0 0,0 0,1 0,0-1,-1 1,1-1,0 1,1-1,-1 0,0 0,1 0,0 0,0 0,0 0,0-1,0 0,6 4,0-2,0-1,0 1,0-2,0 1,0-1,1-1,-1 0,1 0,-1-1,1 0,11-2,14-3,58-17,-37 7,-25 8,1-1,31-14,-18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43.6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120 0,'-11'12,"-4"14,1 14,3 12,3 9,2 5,4 3,1 0,1 1,-11-12,-4-4,1 0,2-10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46.0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39 103,'-19'25,"1"-2,16-23,10-14,-1 2,1 2,0-1,0 1,1 0,1 1,0 0,20-14,-23 18,1-1,0 2,0-1,0 1,1 1,-1-1,1 2,0-1,0 1,0 0,0 1,10-1,-16 2,1 1,-1-1,1 1,-1-1,0 1,0 0,0 1,1-1,-1 0,0 1,0-1,-1 1,1 0,0 0,-1 0,1 1,2 2,-1 0,-1 0,1 0,-1 1,0 0,0 0,0 0,-1 0,3 9,-1 3,-1 1,0 0,-2 0,0 0,-2 22,-2-17,-1 1,0-1,-2 0,-1 0,-1-1,-1 0,-15 29,-9 6,-57 77,69-94,20-40,1-1,0 1,0 0,0 0,0-1,0 1,0 0,0 0,0-1,0 1,0 0,0-1,0 1,1 0,-1 0,0-1,0 1,1 0,-1-1,1 1,-1-1,0 1,1 0,-1-1,1 1,-1-1,1 1,0-1,-1 1,1-1,-1 0,1 1,0-1,-1 0,1 1,0-1,0 0,-1 0,1 0,0 0,-1 0,1 0,0 0,0 0,-1 0,1 0,0 0,0 0,-1 0,1 0,0-1,-1 1,1 0,0-1,137-23,23-2,-21 18,-79 7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46.5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414 197,'0'-15,"0"0,-1 0,0 0,-1 0,-4-15,4 25,0 0,0 0,0 1,-1-1,0 1,1 0,-2 0,1 0,0 0,-1 0,1 0,-1 1,0 0,-1 0,1 0,0 0,-1 1,-6-3,2 2,1 0,-1 0,0 1,-1 0,1 1,0 0,0 1,-1 0,1 0,0 1,-1 0,1 1,0 0,0 0,0 1,-16 7,11-4,0 1,1 1,0 0,0 1,1 0,0 1,0 0,1 1,-13 16,22-24,-1 0,1 0,0 0,0 0,0 0,0 0,0 1,1-1,0 1,-1-1,1 1,0 0,1-1,-1 1,1 0,0-1,0 1,0 0,0 0,0-1,2 6,0-5,0-1,0 0,0 0,0 0,1 0,-1 0,1 0,0-1,0 1,0-1,0 1,0-1,1 0,-1-1,1 1,-1-1,1 1,-1-1,1 0,6 1,65 14,-36-10,-2 3,1 1,44 19,-73-26,-1 1,0 0,0 0,0 1,-1 0,0 1,1 0,-2 0,1 0,-1 1,0-1,0 2,-1-1,0 1,-1 0,1 0,-1 0,-1 0,3 9,-4-9,-1 0,0 0,0 1,-1-1,0 0,0 0,-1 0,0 1,-1-1,1 0,-2-1,1 1,-8 15,-3 3,-2 0,-27 35,20-29,-9 12,-42 47,62-78,0-1,-1-1,-1 0,0 0,0-1,-1-1,0-1,-17 9,28-16,0 0,1 0,-1 0,0 0,0-1,1 1,-1-1,0 1,0-1,0 0,0 0,0-1,1 1,-1 0,0-1,0 0,0 0,1 0,-1 0,0 0,1 0,-1 0,1-1,0 0,-1 1,1-1,-4-4,4 2,-1 1,1-1,0 0,0 0,0 0,0 0,1 0,0-1,0 1,0 0,0-1,0 1,1-1,0 1,0 0,0-1,2-6,5-21,1 1,1 1,2 0,0 0,25-41,92-135,-99 163,52-73,69-114,-121 174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46.9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530 1,'-22'21,"-2"-1,-39 26,32-25,-35 31,36-21,0 1,3 1,1 2,-23 38,13-11,-48 112,75-152,1-1,1 2,1-1,-4 33,9-49,0-1,1 1,0-1,1 1,-1-1,1 1,0-1,0 1,1-1,3 10,-3-13,-1 1,1-1,0 1,0-1,0 1,0-1,0 0,1 0,-1 0,1-1,-1 1,1 0,0-1,-1 0,1 1,0-1,0 0,0-1,0 1,6 0,3 0,0-1,0-1,0 0,-1-1,1 0,0 0,-1-2,1 1,-1-1,0-1,0 0,-1-1,16-10,6-6,-1-1,52-50,-52 42,-3-1,0-1,-2-1,-2-1,-1-1,-2-1,-1-1,-2-1,19-61,-34 89,0 0,0 0,-2 0,1 0,-1 0,-1-1,-2-18,2 26,-1-1,0 1,-1 0,1 0,-1 0,1 0,-1 0,0 0,-1 0,1 0,-1 1,0-1,0 1,0 0,0 0,0 0,-1 0,1 1,-1-1,0 1,1 0,-8-3,-40-10,-1 8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47.3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611 0,'-1'5,"1"0,-1 0,-1-1,1 1,-1 0,0-1,0 1,0-1,0 0,-1 0,-4 6,-7 12,-153 303,38-56,51-102,-50 133,111-250,2 0,3 1,1 0,-3 58,13-92,2-18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47.82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275 68,'0'1,"-1"-1,0 0,0 0,0 0,0 0,0 0,0 0,0 0,0 0,1-1,-1 1,0 0,0 0,0-1,0 1,1 0,-1-1,0 1,0-1,1 1,-1-1,0 0,1 1,-1-1,0 0,1 1,-1-1,1 0,-1 0,1 1,0-1,-1 0,1 0,0 0,-1 0,1 1,0-1,0 0,0 0,0 0,0 0,0 0,0 0,0 0,0 0,0 1,0-1,1 0,-1 0,0 0,1 0,-1 1,1-1,-1 0,1 0,-1 1,1-1,-1 0,1 1,0-1,-1 0,1 1,0-1,0 1,-1-1,1 1,0-1,1 1,16-7,-1 2,1 0,1 1,-1 1,1 1,-1 0,1 2,33 2,-46-2,0 1,0-1,0 1,-1 0,1 1,0-1,0 1,-1 0,1 1,-1-1,0 1,0 0,0 0,0 1,5 4,-8-5,1 0,-1 1,0-1,0 1,0 0,0-1,-1 1,1 0,-1 0,0 0,0 0,-1 0,1 0,-1 0,0 1,0-1,0 0,-1 0,1 0,-1 0,0 0,-2 5,-3 11,-2 0,0 0,-2-1,0 0,-1-1,0 0,-18 20,-2-2,-1-1,-43 35,121-88,64-17,-77 25,-18 5,-1 1,1 1,0 0,0 1,20-1,-31 3,0 0,0 1,1-1,-1 1,0 0,0 0,0 0,0 1,0-1,0 1,0 0,0 0,0 0,-1 1,1-1,-1 1,0 0,0 0,0 0,0 0,0 1,-1-1,4 7,-2-3,-1 1,0 0,0 0,0 0,-1 0,0 0,-1 0,0 1,0-1,-1 0,0 1,-2 14,-1-9,0 0,0-1,-2 0,0 0,0 0,-1-1,-9 15,-4 1,-1-1,-1-2,-1 0,-1-1,-49 38,43-38,-2-3,-1 0,0-2,-44 19,64-33,0 0,-1 0,1-2,-1 1,0-1,0-1,0-1,0 0,-1 0,1-1,0-1,0 0,0-1,0-1,-19-5,25 5,1 0,0-1,1 0,-1 1,1-2,-1 1,1-1,0 0,1 0,-1 0,1 0,0-1,1 0,-1 0,1 0,0 0,1 0,-1-1,-2-12,-6-29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48.5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 20,'-2'104,"0"-51,1 0,3 0,13 77,0-84,-3-31,-11-15,-1 0,1 0,-1 0,1 0,-1 0,1 0,-1 0,1-1,-1 1,1 0,-1 0,0 0,1-1,-1 1,1 0,-1 0,0-1,1 1,-1 0,1-1,-1 1,0 0,0-1,1 1,-1-1,0 1,0 0,1-1,-1 1,0-1,0 1,0-1,0 1,0-1,0 1,0-1,5-15,-1-1,0 0,-2 1,2-34,-3 26,9-47,32-104,-41 169,2-1,-1 0,1 1,0-1,0 1,8-12,-10 17,0-1,0 1,1-1,-1 1,1 0,-1-1,1 1,-1 0,1 0,0 0,-1 0,1 0,0 1,0-1,0 0,-1 1,1 0,0-1,0 1,0 0,0 0,0 0,0 0,0 0,0 0,0 1,0-1,0 1,-1-1,4 2,0 1,1 0,0 1,-1-1,1 1,-1 0,0 1,-1-1,1 1,-1 0,0 0,6 10,35 71,-27-48,14 40,-22-49,22 42,-28-64,-1-1,1 0,1 0,-1 0,1 0,0-1,0 0,0 0,1 0,0 0,10 5,-13-9,0 1,0-1,1 0,-1 0,1 0,-1 0,0-1,1 0,-1 1,1-1,-1-1,1 1,-1 0,1-1,-1 0,0 1,1-1,-1-1,0 1,0 0,0-1,1 0,-2 1,1-1,0 0,0-1,-1 1,5-5,6-7,-1-1,0 0,-2-1,11-18,-6 9,4-5,17-27,2 1,54-61,-88 113,-1 0,1 1,1-1,-1 1,0-1,1 1,0 1,7-5,-11 7,1 0,-1-1,0 1,1 0,-1 0,0 0,1 0,-1 0,0 0,1 0,-1 0,1 0,-1 1,0-1,0 1,1-1,-1 1,0-1,0 1,0 0,1-1,-1 1,0 0,0 0,0 0,0 0,0 0,-1 0,1 0,0 0,0 1,-1-1,1 0,-1 0,1 0,-1 1,1 1,28 79,-20-54,1 0,14 27,-19-45,1-1,0 0,0 0,1-1,0 0,0 0,1 0,0-1,12 9,25 11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48.9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0,'-11'0,"-16"0,-3 0</inkml:trace>
  <inkml:trace contextRef="#ctx0" brushRef="#br0" timeOffset="1">1 200,'12'12,"3"14,0 15,-4 12,-2 8,-4 5,-2 3,-2 1,10-1,4 1,-2-1,9-13,1-26,-3-19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5:49.2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98,'-2'102,"5"122,-1-213,-1-1,1 1,1-1,-1 0,7 14,-8-23,-1 1,0-1,1 1,-1-1,1 0,0 1,-1-1,1 0,0 0,0 0,0 1,0-1,0 0,0 0,0 0,0 0,0-1,1 1,-1 0,0 0,0-1,1 1,-1-1,0 1,1-1,-1 0,1 1,-1-1,1 0,-1 0,0 0,1 0,-1 0,1 0,-1-1,1 1,-1 0,0-1,1 1,-1-1,1 1,-1-1,0 0,0 1,0-1,1 0,-1 0,2-2,7-8,0-1,-1 0,0-1,-1 0,0 0,-1-1,0 0,6-20,17-31,-15 35,72-119,-77 135,-1 1,1 1,1 0,1 0,-1 1,2 1,-1 0,21-12,-27 19,0 0,0 0,0 1,0 0,1 0,-1 1,1-1,-1 1,1 1,0-1,0 1,-1 0,1 1,0 0,-1 0,1 0,-1 1,1 0,-1 0,0 0,0 1,0 0,0 0,0 1,-1 0,1 0,-1 0,5 6,14 13,-2 2,0 0,-2 2,25 41,-18-26,-19-29,1 0,0-1,1 0,0-1,1 0,0-1,1 0,0 0,1-2,0 1,0-2,0 1,1-2,0 0,1-1,-1 0,1-1,0 0,0-2,0 0,0 0,1-1,28-3,-5-4,-1-1,0-3,0 0,44-20,-17 5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08.1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131 1,'374'0,"-434"0,-90 12,126-9,1 2,0 1,0 1,1 0,0 2,-41 23,55-28,1 2,0-1,0 1,0 0,1 0,0 1,0 0,1 0,0 0,0 1,0 0,1 0,0 0,-4 16,6-20,1 0,1 0,-1 0,1 0,-1 0,1 0,0 1,1-1,-1 0,1 0,0 0,0 0,0 0,0 0,1-1,-1 1,1 0,0-1,0 1,1-1,-1 1,1-1,-1 0,1 0,0 0,0-1,0 1,1-1,-1 1,1-1,-1 0,1 0,7 2,55 20,1-3,74 14,-125-32,0 2,0 0,0 1,-1 0,0 2,0-1,0 2,-1 0,24 20,-33-24,0 0,0 0,-1 0,1 1,-1 0,0 0,-1 0,0 0,0 0,0 1,0-1,-1 1,0 0,-1 0,1-1,-1 1,-1 0,1 0,-1 0,-1 0,1 0,-1 0,0 0,-1 0,-3 13,-2-3,-1 1,-1-2,0 1,-1-1,0 0,-1-1,-1-1,-22 22,26-28,-1 0,-1 0,1 0,-1-2,0 1,-1-1,0 0,0-1,0-1,0 1,-1-2,0 0,1 0,-16 1,21-4,1 0,-1 0,0-1,0 0,0 0,0 0,1-1,-1 0,1 0,-1 0,1-1,0 0,0 0,0 0,0 0,0-1,1 0,0 0,-1 0,2 0,-1-1,0 0,1 0,0 0,0 0,0 0,1 0,0-1,-3-11,-2-8,1 0,2-1,0 0,2 0,1-35,2-2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08.7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5,'11'1,"0"0,-1 0,1 1,-1 0,1 1,-1 1,0-1,0 2,0-1,-1 1,0 1,1-1,-2 2,1-1,-1 1,9 10,9 11,-2 1,-1 2,22 36,-43-64,-1-1,0 0,0 0,0 0,0 0,0-1,1 1,-1 0,1-1,-1 1,1-1,-1 0,1 1,0-1,0 0,0 0,3 1,-4-2,-1 0,1-1,0 1,0 0,-1-1,1 1,0-1,-1 1,1-1,0 1,-1-1,1 1,-1-1,1 1,-1-1,1 0,-1 1,0-1,1 0,-1 0,0 1,1-1,-1 0,0 0,0 1,0-1,1 0,-1-1,2-15,-1 1,0-34,-1 37,0 8,-1-9,1 0,1 0,0 1,1-1,5-18,-7 31,0 0,1 0,-1 0,0 0,1 0,-1 1,1-1,-1 0,1 0,-1 0,1 1,0-1,-1 0,1 1,0-1,0 0,-1 1,1-1,0 1,0-1,0 1,0 0,-1-1,1 1,0 0,0-1,0 1,0 0,0 0,0 0,0 0,0 0,0 0,1 0,32 16,-17-6,-7-6,-1-1,1 0,-1-1,1 0,0 0,0-1,0 0,0-1,0 0,0 0,0-1,0-1,0 1,-1-2,1 1,0-1,-1-1,0 0,15-8,-8 3,-7 3,1 1,0 0,0 0,0 1,13-3,-20 6,0 1,0-1,-1 1,1 0,0 0,0 0,0 1,0-1,-1 1,1-1,0 1,0 0,-1 0,1 0,0 0,-1 0,1 1,-1 0,0-1,1 1,-1 0,0 0,0 0,0 0,1 2,7 10,-1 0,-1 1,0 0,7 21,-10-24,0 1,1-1,0-1,0 1,2-1,-1 0,16 16,9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09.0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43 27,'-12'0,"-3"-11,0-4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09.4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0,'0'12,"0"14,11 4,4-16,10-9,2-7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0.0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0,'0'11,"11"16,5 13,-2 13,9 8,1 5,7 3,-2 0,-5 1,-7-1,-6-1,-6 0,-2 0,-3-12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0.4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290 1,'-17'1,"0"1,0 1,1 1,-1 0,1 1,0 1,0 1,1 0,0 1,0 0,1 1,0 1,-19 17,27-22,1 0,1 1,-1-1,1 1,0 0,0 0,1 0,-1 0,1 1,1-1,-4 14,5-16,0 0,1 0,0 1,0-1,0 0,1 0,-1 0,1 0,0 0,0 0,0 0,1-1,0 1,-1 0,1-1,0 1,1-1,-1 1,0-1,1 0,0 0,5 4,8 4,1 0,0-1,1-1,0 0,0-1,1-1,0-1,28 5,-16-3,0 2,29 13,-51-19,0 0,-1 1,1 0,-1 0,0 1,-1 0,0 0,0 0,0 1,-1 1,1-1,-2 1,1 0,-1 0,-1 0,1 1,-1 0,-1 0,0 0,0 0,0 0,-2 1,1-1,-1 1,0 0,-1-1,0 1,-1-1,0 1,0 0,-1-1,0 0,-1 1,0-1,0 0,-1 0,-9 15,-1 0,-1-2,-1 0,-37 38,45-51,-1-1,-1 0,1 0,-1-1,-1-1,1 0,-1 0,0-1,0 0,-24 6,31-10,0 0,0-1,0 1,0-1,0 0,0 0,0 0,0 0,0-1,0 0,0 0,0 0,0 0,0 0,1-1,-1 0,0 0,-4-3,4 2,0-1,0 0,1-1,-1 1,1 0,0-1,0 0,0 0,1 0,-1 0,-2-10,-1-9,2 0,0 0,1-1,1-42,3 7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0.8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263 291,'12'-1,"0"-1,0 0,0 0,0-1,0-1,-1 0,1-1,-1 0,0 0,0-1,-1-1,0 0,0 0,13-13,-16 14,-1-1,1 1,-1-1,-1 0,1 0,-1 0,0-1,-1 0,0 0,0 0,-1-1,0 1,0-1,-1 0,0 1,0-1,-1 0,-1 0,0-15,0 22,0 1,0-1,0 0,0 1,-1-1,1 1,-1-1,1 1,-1-1,0 1,1-1,-1 1,0 0,0-1,0 1,0 0,0 0,0-1,0 1,-1 0,1 0,0 0,-1 1,1-1,0 0,-1 0,1 1,-1-1,1 1,-1-1,0 1,1 0,-1 0,1-1,-1 1,0 0,1 0,-1 1,1-1,-1 0,1 0,-1 1,0-1,-2 2,-6 2,0 0,-1 1,2 0,-1 1,-10 7,-29 22,2 1,1 3,-64 69,94-90,1 0,1 2,1-1,0 1,1 1,2 0,0 1,1 0,1 1,1-1,1 1,-3 24,8-40,1 1,0-1,0 0,1 0,0 0,0 0,0 0,1 0,0 0,0 0,1 0,0-1,0 1,1-1,0 0,0 0,0 0,1-1,-1 1,1-1,1 0,-1-1,1 1,0-1,0 0,0-1,0 1,9 2,0 1,1-1,0-1,0-1,0 0,1-2,-1 1,1-2,-1 0,1-1,0-1,19-3,8-4,1-2,75-28,-60 12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1.1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332 2,'-26'-1,"0"1,1 2,-1 0,-48 12,65-11,1 0,0 0,0 1,1 0,-1 1,1 0,0 0,0 0,0 1,1 0,0 0,0 1,0 0,1 0,0 0,1 0,-1 1,-3 9,3-4,0-1,1 1,0 0,1 0,1 0,0 1,0-1,1 0,1 1,1-1,-1 1,2-1,0 1,1-1,0 0,8 19,-7-22,1 0,0 0,0-1,1 1,1-1,-1-1,2 1,-1-1,1 0,0-1,0 0,1 0,0-1,0 0,1 0,0-1,0-1,0 0,0 0,20 4,-14-4,-1-2,1 1,0-2,0 0,0-1,0-1,0 0,0-1,-1-1,1-1,-1 0,0-1,0 0,0-1,0-1,-1 0,0-1,-1-1,0 0,15-13,16-17,-6 5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3.5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13,0 13,0 8,0 16,0 7,0 0,0 9,0-1,0-4,0-5,0-7,0-3,0-16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3.8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201 27,'0'-1,"0"0,0 0,0 0,0 0,0 0,0 0,0 0,-1 0,1 0,0 0,-1 0,1 0,-1 0,1 0,-1 1,1-1,-1 0,0 0,1 0,-1 1,0-1,0 0,1 1,-1-1,0 0,0 1,0-1,0 1,0 0,0-1,0 1,0 0,0-1,0 1,0 0,0 0,0 0,-2 0,0 0,0 0,1 1,-1-1,0 1,0 0,0 0,0 0,1 0,-1 0,0 0,1 1,-1-1,-2 3,-5 6,1 1,0-1,0 1,1 1,1-1,0 1,0 1,2-1,-1 1,-5 22,0 8,-12 86,17-92,3 1,1-1,1 1,2-1,2 1,1-1,2 0,2 0,1-1,2 0,24 55,-30-82,0 0,0 0,1 0,0 0,1-1,0 0,0-1,1 1,0-1,0-1,14 10,-17-14,0 1,0-1,0 0,0 0,0-1,1 1,-1-1,1 0,-1-1,1 1,-1-1,1 0,-1-1,1 1,-1-1,0 0,1 0,-1-1,0 0,0 0,0 0,0 0,8-6,-2 1,0-1,0 0,0-1,-1-1,-1 1,0-2,0 1,-1-1,11-18,-10 10,0 0,-1 0,0-1,-2 0,6-33,-4-12,-2-1,-7-131,-1 149,2 30,-1 0,-1 0,0 0,-7-24,7 37,0-1,0 1,-1 0,1-1,-1 1,0 1,-1-1,1 0,-1 1,0 0,0 0,0 0,0 0,-1 1,1-1,-1 1,-9-4,-28-9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5.1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5,'-2'147,"6"170,-2-296,2 0,0-1,10 28,-14-46,1 0,0 0,-1 0,1 0,0 0,0 0,0 0,1 0,-1 0,0 0,1-1,-1 1,1-1,0 1,1 1,-2-3,0 0,0 1,0-1,0 0,0 0,0 0,-1 0,1 0,0 0,0 0,0 0,0 0,0 0,0 0,0 0,0-1,0 1,-1 0,1-1,0 1,0-1,0 1,-1-1,2 0,2-3,0 0,0-1,-1 1,1-1,-1 1,0-1,0 0,-1 0,0-1,2-5,30-105,25-170,-58 283,5-25,1 1,11-29,-17 54,-1 0,1 0,0 0,0 0,0 0,0 0,0 0,1 0,-1 0,1 1,-1-1,1 0,0 1,2-3,-3 4,0 0,0-1,-1 1,1 0,0 0,0 0,0 0,0 0,0 0,0 0,0 0,-1 0,1 0,0 0,0 1,0-1,0 0,0 0,-1 1,1-1,0 1,0-1,-1 1,2 0,2 3,0 0,0 1,-1-1,0 1,0-1,0 1,-1 0,1 0,-1 0,2 7,4 19,-2 0,4 49,-7-52,0-1,2 0,1 0,10 30,-14-53,0 1,0-1,0 0,0 0,1 0,-1 0,1-1,0 1,0-1,1 1,-1-1,1 0,4 2,-6-3,1-1,0 0,0 1,0-1,0-1,0 1,0 0,0-1,1 0,-1 1,0-1,0 0,0-1,0 1,1-1,-1 1,0-1,0 0,5-2,6-5,-1 1,0-2,0 0,0-1,-1 0,-1 0,0-2,0 1,15-24,-16 22,-1 1,2 0,0 0,0 1,1 0,0 1,1 0,25-13,-34 21,0 0,0 1,0 0,0 0,1 0,-1 0,0 1,1-1,-1 1,0 0,1 1,-1-1,0 1,0 0,1 0,-1 0,0 0,7 4,2 3,0 0,-1 0,0 1,13 12,-14-10,2-1,-1 0,19 10,17 0,-2-6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5.5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5.8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0,'0'11,"0"16,0-9,0-8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6.6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2 314,'-1'-24,"1"-8,1 0,9-62,-9 86,1 1,0 0,0 0,0 0,1 0,0 0,1 0,-1 1,1 0,0-1,1 1,0 1,0-1,0 1,0 0,1 0,0 0,7-4,-11 8,0 0,0-1,1 1,-1 0,0 1,0-1,1 0,-1 1,0-1,1 1,-1 0,0-1,1 1,-1 0,1 1,-1-1,0 0,1 1,-1-1,0 1,5 2,-4-1,0 0,0 0,-1 1,1-1,-1 1,1 0,-1-1,0 1,0 1,0-1,0 0,2 7,2 6,-1 1,-1 0,-1 0,3 31,-4-2,-1 0,-3 0,-2 0,-2 0,-13 50,-76 220,88-294,0-2,1 0,0 1,2-1,0 1,0 38,3-54,1 0,1 0,-1 0,1 0,0-1,0 1,0 0,0 0,1 0,0-1,0 1,1-1,-1 1,1-1,0 0,0 0,0 0,0 0,1-1,-1 0,1 1,0-1,0 0,1-1,-1 1,0-1,1 0,0 0,-1 0,7 1,1-1,0 0,0-1,0 0,0-1,0-1,0 0,0 0,0-1,0-1,-1 0,16-6,18-8,62-35,-82 39,-2 2,-1 0,0-2,0-1,-2-1,0-1,0 0,-1-1,-1-2,17-22,-4-8</inkml:trace>
  <inkml:trace contextRef="#ctx0" brushRef="#br0" timeOffset="1">805 245,'0'-5,"0"0,0 1,0-1,-1 0,0 0,0 0,0 0,-1 0,0 1,1-1,-2 1,-2-7,3 10,1 0,-1-1,1 1,-1 0,0 0,1 0,-1 0,0 0,0 0,0 0,0 0,1 1,-1-1,0 1,0 0,0-1,0 1,0 0,-1 0,1 0,0 1,0-1,0 0,0 1,1-1,-1 1,0 0,0-1,0 1,0 0,1 0,-4 3,-3 0,1 1,-1 0,1 0,0 1,0 0,1 0,-1 1,1-1,1 1,0 1,0-1,0 1,1 0,0 0,-6 16,9-19,0 0,-1 0,2 0,-1-1,1 1,-1 0,1 0,1 0,-1 0,1 0,0 0,0 0,0-1,0 1,1 0,0-1,0 1,0-1,1 0,-1 0,1 0,0 0,0 0,1 0,-1-1,1 1,0-1,0 0,0-1,6 5,64 29,-54-28,-2 1,0 1,0 0,25 19,-38-25,-1 1,1-1,-1 1,1 0,-2 0,1 1,0-1,-1 1,0 0,-1 0,1 0,-1 0,0 0,-1 1,1-1,-1 0,0 1,-1 10,-1-1,0 0,-2-1,0 0,0 1,-2-1,0-1,0 1,-2-1,1 0,-2 0,-12 18,6-13,0 0,-1-1,-1-1,-1 0,0-1,-37 25,52-39,0-1,0 1,0 0,0-1,-1 0,1 0,0 1,-1-1,1-1,-1 1,1 0,-1-1,1 1,-1-1,1 0,-1 0,0 0,1 0,-1 0,1 0,-1-1,0 1,1-1,-1 0,1 0,0 0,-1 0,1 0,-3-2,1-1,1 0,0 0,0 0,0 0,0-1,1 1,0-1,-1 0,2 0,-1 0,1 0,-1 0,0-7,-4-38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6.9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262 357,'66'-59,"32"-34,-88 83,-1-2,0 1,-1-2,0 1,-1-1,0 0,5-15,-11 23,1 1,-1-1,0 0,0 1,0-1,-1 0,0 0,0 1,0-1,-1-9,0 13,1-1,-1 0,0 0,0 1,0-1,1 0,-1 1,-1-1,1 1,0 0,0-1,-1 1,1 0,0-1,-1 1,1 0,-1 0,0 0,1 1,-1-1,0 0,1 0,-1 1,0-1,0 1,0 0,1 0,-1-1,0 1,-3 1,-5 0,-1 0,1 1,0 0,0 1,0 0,0 1,0 0,1 0,0 1,0 0,0 1,0 0,1 0,-14 15,-10 10,2 1,-29 40,25-26,-44 74,67-101,1 2,1-1,0 1,2 1,0 0,-5 36,11-51,1 0,0 1,0-1,0 0,1 0,0 0,1 0,-1 0,2 0,-1 0,1 0,-1-1,2 1,-1-1,1 0,0 0,0 0,1-1,0 1,0-1,0 0,0-1,1 1,0-1,0 0,0 0,0-1,9 4,-2-1,1-1,-1 0,1-1,1-1,-1 0,0-1,1 0,-1-1,1-1,0 0,-1-1,1 0,15-5,-6-1,-1 0,1-2,-1-1,-1-1,0 0,37-28,-13 1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7.3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271 1,'-8'0,"-1"0,1 1,-1 0,1 1,0 0,0 0,0 1,0 0,0 0,0 1,1 0,0 0,-10 7,7-2,1-1,0 1,0 1,1 0,0 0,1 1,0-1,-6 14,0 5,2 0,1 1,1 0,1 1,2 0,-4 44,9-54,0 1,1-1,1 0,1 0,1 0,1 0,1 0,1-1,0 0,18 36,-19-46,0 0,1-1,0 0,1 0,0 0,1-1,-1 0,2-1,-1 1,1-2,0 1,0-1,1 0,0-1,0 0,0-1,0 0,1-1,-1 0,1 0,0-1,14 0,-8-2,-1 0,1-2,-1 0,0-1,0 0,0-2,0 0,-1 0,0-2,0 0,23-14,-12 4,0-1,-1-1,-1-1,0-2,21-25,-2-5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7.6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0,'0'12,"11"3,15 11,15 1,12-4,-4 5,2-2,3-5,-8-6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7.9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276 1,'0'11,"-11"4,-5 11,-10 0,-12 8,-11 10,3 8,-2 6,7-6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8.3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50,'14'-2,"0"1,0-2,-1 0,1 0,25-11,-30 10,1 0,-1 0,1 1,-1 1,1 0,0 0,0 1,0 0,0 0,0 1,0 1,16 2,-23-2,0 0,0 0,0 0,-1 0,1 0,0 1,0-1,-1 1,1 0,-1 0,0 0,0 0,1 0,-1 0,0 1,-1-1,1 1,0-1,1 4,-2-1,1-1,-1 1,0 0,0-1,-1 1,1 0,-1 0,0 0,0-1,-1 1,-1 6,-1 3,-1 1,-1-1,0 0,-1 0,-1 0,-15 23,-27 27,24-33,-26 43,46-66,0-1,1 1,1 1,-1-1,1 0,0 1,1 0,0 0,1-1,0 1,0 10,1-17,0 0,0 0,0 0,0 0,0 1,1-1,-1 0,1 0,0 0,-1 0,1 0,0 0,0 0,0 0,1-1,-1 1,0 0,1-1,-1 1,1-1,-1 1,1-1,0 0,0 1,0-1,-1 0,1 0,0 0,0-1,0 1,0 0,1-1,-1 1,0-1,0 0,0 0,0 0,3 0,7-1,1 0,-1-1,0-1,0 0,16-6,121-45,63-20,-151 57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8.7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0,'0'11,"0"16,12 2,3 9,11-3,1 4,7-4,-2 2,-6-4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9.07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268 0,'-11'0,"-5"11,-10 4,0 11,-8 1,1 7,-3-2,3 5,8 7,7 8,8-5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9.4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70 1,'-12'0,"-2"12,-1 14,4 15,3 12,3 8,2 5,2 3,1-11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19.7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189 1,'-7'2,"1"0,0 0,0 1,0 0,1 0,-1 0,1 1,-1 0,1 0,1 0,-1 1,0-1,-4 8,-5 3,1 0,1 2,1-1,0 1,-10 23,17-32,0 1,0 1,1-1,0 1,1-1,0 1,0 0,1 0,0 0,1 0,0-1,3 17,-2-21,1 0,0 0,1 0,-1 0,1-1,-1 1,2-1,-1 0,0 0,1 0,0 0,-1 0,2-1,-1 0,0 0,1 0,-1 0,1-1,0 0,0 1,0-2,0 1,10 1,4 1,0 0,0-2,0 0,1-2,25-1,-18-2,0-1,0-1,0-1,-1-2,50-21,-64 24,0 0,0-1,-1-1,0 0,0-1,-1 0,0 0,-1-1,1 0,-2-1,1 0,-1-1,-1 1,9-18,-14 25,-1-1,1 0,-1 0,0 0,0 0,0 0,-1 0,0 0,1 0,-1 0,-1 0,1 0,0 0,-1-1,0 1,0 0,0 1,-1-1,1 0,-1 0,0 1,0-1,0 0,-1 1,1 0,-1 0,1 0,-7-5,-3-2,-1 1,0 0,-1 1,0 0,0 1,-17-6,-25-7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21.7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29 364,'-11'0,"-4"-12,12-3,7-11,13-1,16 5,2-7,7 3,7 5,7-5,5 3,4 4,2-5,0 1,2 4,-1 6,-12-6,-15-1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22.1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231 1,'-5'1,"0"1,0-1,0 1,0 1,0-1,0 1,1 0,-1 0,1 0,0 0,0 1,-7 7,-2 1,-4 4,-1 1,2 1,0 1,-19 30,28-39,1 0,1 0,0 0,0 1,1 0,0 0,1 0,0 0,1 1,0-1,0 17,2-24,1 0,0-1,0 1,0 0,0 0,0 0,1-1,0 1,0-1,0 1,0-1,0 0,1 0,0 0,-1 0,1 0,0-1,0 1,0-1,1 0,-1 0,1 0,-1 0,1 0,0-1,-1 0,1 0,8 2,10 1,0 0,0-2,41 0,-54-2,39 0,-22-1,0 1,-1 1,1 2,40 8,-58-9,-1 0,0 1,0 0,-1 0,1 0,-1 1,1 0,-1 1,-1-1,1 1,0 0,-1 0,0 1,0 0,-1 0,0 0,0 0,0 1,-1-1,5 13,-5-11,0 1,-1-1,0 1,0 0,-1 0,0 0,0 0,-1 1,-1-1,1 0,-1 0,-1 0,0 0,0-1,-1 1,0 0,0-1,-1 0,0 1,0-1,-1-1,0 1,-1-1,1 0,-2 0,1-1,-11 9,3-4,0 0,0-2,-1 0,0 0,-1-2,0 0,0 0,0-2,-1 0,0-1,0 0,0-2,-28 2,36-4,0-1,0 0,1 0,-1-1,1 0,-1-1,1 1,0-2,0 1,0-1,0 0,1-1,-1 0,1 0,1 0,-1-1,1 0,0-1,0 1,0-1,1 0,0-1,1 1,0-1,-4-9,-13-35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22.9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405 265,'0'-2,"0"1,0-1,-1 0,1 1,-1-1,1 0,-1 1,1-1,-1 0,0 1,0-1,0 1,0 0,0-1,0 1,0 0,0-1,-1 1,1 0,0 0,-1 0,1 0,-1 0,1 1,-1-1,0 0,1 1,-1-1,1 1,-1-1,0 1,0 0,1 0,-3 0,-2-1,0 1,-1 0,1 0,0 1,-1-1,1 1,0 1,-7 2,3 0,1 1,0 1,0-1,0 2,1-1,0 1,0 0,0 1,1 0,0 0,1 1,-7 10,-7 15,-30 68,-36 126,77-197,1 2,2-1,1 1,2-1,0 48,4-67,0 0,1-1,1 1,0-1,0 1,2-1,-1-1,1 1,1 0,0-1,1 0,0-1,1 0,9 11,-11-15,0 1,1-1,0 0,1-1,-1 1,1-2,0 1,0-1,1 0,-1-1,1 0,0 0,0-1,0 0,0 0,0-1,0 0,0-1,0 0,12-2,-1-1,0-2,0-1,0 0,0-1,-1-1,0-1,-1-1,0-1,-1 0,24-20,-2-3,-1-2,-2-2,31-42,-49 57,-2-2,0 0,-2 0,-1-2,-1 0,-1 0,-2-1,0 0,4-33,-5 13,-2-1,-3 1,-2-1,-8-83,5 116,0 0,-2 0,0 0,0 0,-2 1,0 0,-1 0,0 0,-1 1,-18-24,20 31,1 0,-1 0,-1 1,1 0,-1 1,0-1,0 1,-1 0,1 1,-1 0,0 0,0 1,-1 0,1 0,0 1,-1 0,0 1,0-1,1 2,-1-1,-11 2,-25 7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23.5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1,'0'22,"-1"56,3 0,23 140,8-38,-33-180,0 0,0-1,0 1,0 0,1 0,-1 0,0 0,0 0,0 0,0 0,0 0,0 0,1 0,-1 0,0 0,0 0,0 0,0 0,0 0,0 1,0-1,1 0,-1 0,0 0,0 0,0 0,0 0,0 0,0 0,0 0,0 0,0 0,1 1,-1-1,0 0,0 0,0 0,3-25,-1-40,-1 31,1-1,2 1,10-45,-10 62,1 1,0 0,0 0,2 0,0 1,1 0,0 1,19-24,-26 35,1 1,0 0,0 0,-1 0,2 0,-1 0,0 1,0-1,0 1,1-1,-1 1,1 0,-1 0,1 0,0 0,-1 0,6 0,-7 1,1 0,-1 1,1-1,0 1,-1-1,1 1,-1 0,1 0,-1 0,0-1,1 1,-1 0,0 1,0-1,1 0,-1 0,0 0,0 1,0-1,-1 1,2 1,4 10,-1 0,0 1,-1 0,-1 0,2 16,-3-18,1 1,0 0,1-1,9 23,-12-32,0-1,1 1,-1-1,1 0,-1 1,1-1,0 0,0 0,0-1,0 1,3 2,-3-3,-1-1,0 1,0-1,0 0,1 1,-1-1,0 0,1 0,-1 0,0 0,0 0,1 0,-1 0,0 0,0-1,1 1,-1 0,0-1,0 1,0-1,0 1,1-1,-1 0,0 1,1-3,8-6,-1 0,0-1,-1 0,0-1,7-13,-7 10,1 1,0 0,1 1,1 0,13-12,-21 21,-1 1,1 1,0-1,0 0,0 0,0 1,0 0,1 0,-1 0,0 0,0 0,1 1,-1-1,1 1,-1 0,0 0,1 0,-1 0,1 1,-1-1,0 1,1 0,-1 0,0 0,0 1,0-1,0 1,4 2,2 2,0 0,-1 1,0 0,0 0,0 1,-1 0,10 14,36 70,2 2,-49-85,1-1,0 1,0-1,1-1,0 1,1-1,16 10,-17-12,0-1,0 0,1-1,-1 1,1-1,0-1,0 0,0 0,0-1,0 0,0-1,1 0,-1 0,0-1,0 0,0 0,0-1,0-1,0 1,0-2,-1 1,17-10,17-17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23.9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0,'0'12,"0"2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24.3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1,'0'11,"0"4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24.6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1,'0'11,"0"15,0 15,11 12,4 7,-1 6,-2 3,-4 1,9 10,1 5,-2-2,-5-4,-3-3,-3-3,-3-4,-1-12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24.9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263 255,'0'-5,"0"-1,0 1,-1-1,0 1,0-1,0 1,-1 0,0-1,0 1,-5-9,6 12,0 1,0 0,-1-1,1 1,0 0,-1 0,1 0,-1 0,1 0,-1 0,1 1,-1-1,0 0,1 1,-1-1,0 1,1 0,-1 0,0-1,1 1,-1 0,0 0,0 1,1-1,-1 0,0 0,0 1,1-1,-1 1,1 0,-1-1,0 1,1 0,-1 0,1 0,0 0,-1 0,1 0,-2 2,-4 3,0 0,1 1,0-1,0 1,0 0,1 1,-1-1,2 1,-1 0,1 1,-4 12,-3 13,-11 58,17-71,-19 84,4 0,-10 206,30-293,1 1,1-1,0 0,2 0,0 0,0-1,2 1,0-1,2 0,-1-1,2 0,0 0,17 22,-17-28,1 1,0-2,0 1,1-1,0-1,0 0,1 0,0-1,1-1,-1 0,1-1,0 0,1-1,-1 0,1-1,0-1,0 0,15 0,-4-3,0-1,0-1,0-2,-1 0,0-1,0-2,0 0,-1-2,0 0,-1-2,0 0,-1-1,-1-2,0 0,0-1,-2-1,0 0,-1-2,19-26,-24 25,0 0,-2-1,-1 0,-1-1,0 0,-2 0,0-1,-2 1,0-1,-2 0,0 0,-2 0,0-1,-2 1,0 0,-8-29,3 21,-2 0,0 1,-3 1,0-1,-2 2,0 0,-3 0,0 2,-1 0,-2 1,-31-31,-7-1,-3 2,-2 3,-132-83,155 113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25.3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104 0,'-1'6,"-1"0,0 0,0 0,0-1,-1 1,0-1,0 1,-1-1,1 0,-1 0,0-1,0 1,-8 5,-17 25,26-30,0 0,0 0,0 1,1-1,-1 1,2-1,-1 1,0 0,1 0,0-1,0 1,1 0,0 0,0 0,0 0,1 0,0 0,0 0,0 0,1-1,0 1,0 0,0-1,1 0,0 1,0-1,0 0,0 0,1-1,0 1,6 5,2 1,0 0,1-1,0-1,1 0,-1-1,2 0,-1-1,1-1,0 0,28 6,24 1,-38-8,0 0,0 2,0 2,39 16,-61-22,0 1,-1-1,0 1,0 1,0-1,0 1,-1 0,1 0,-1 1,0 0,-1-1,0 2,0-1,0 0,-1 1,1 0,-2-1,1 1,-1 1,0-1,0 0,0 13,-2-12,0 0,-1 1,0-1,0 0,-1-1,0 1,0 0,-1 0,0-1,-1 0,0 1,0-1,0-1,-1 1,0 0,0-1,0 0,-1-1,0 1,0-1,-11 7,-3 2,0-1,-1-1,0-1,-1 0,0-2,-25 7,28-10,0-1,-1-1,0 0,0-2,-31 1,45-3,0 0,1-1,-1 0,1 1,0-2,-1 1,1-1,0 0,0 0,-1 0,2-1,-1 1,0-1,0 0,1-1,0 1,0-1,0 0,0 0,0 0,1-1,0 1,0-1,-5-9,-8-38,8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25.6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80 367,'10'-2,"0"0,1 0,-1-1,0 0,0-1,0 0,-1-1,13-7,8-3,-25 12,32-13,-1-3,46-31,-73 45,-1-1,0 0,-1-1,1 0,-1 0,-1-1,1 0,-1 0,-1 0,1-1,-1 0,-1 0,0 0,0 0,2-12,-5 18,0 0,0 0,-1 0,1 0,-1 0,0 0,0 0,0 0,0 0,0 1,-1-1,0 0,1 0,-1 0,0 0,0 0,0 1,-1-1,1 0,-1 1,0-1,1 1,-1 0,0 0,0-1,0 1,-1 0,-2-2,0 2,0 0,1 1,-1-1,0 1,0 0,0 0,0 1,0-1,0 1,0 0,0 0,0 1,0 0,0 0,0 0,-5 2,-10 3,0 1,0 2,0 0,1 0,1 2,0 0,0 2,1 0,1 0,0 2,1 0,0 1,2 0,0 1,0 1,2 0,0 0,1 1,1 0,1 1,0 0,2 1,0-1,2 1,-4 29,6-27,0 0,1 0,2 0,0 0,1-1,11 43,-11-57,0-1,1 1,0-1,0 0,1 0,0 0,0-1,1 1,0-1,0 0,0 0,1 0,0-1,0 0,0 0,0-1,1 0,0 0,0 0,0-1,1 0,-1 0,10 2,4-1,1 0,0-1,-1-1,1-1,0-1,0-1,-1-1,1 0,0-2,-1-1,0 0,0-2,24-11,15-13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26.0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400 0,'-10'2,"0"0,0 1,0 0,0 0,0 1,1 1,0-1,-1 1,2 1,-16 11,-1 3,0 1,2 1,0 0,2 2,0 1,2 1,1 0,1 1,-20 44,28-52,0 2,2-1,0 1,2 0,0 0,2 1,0-1,1 1,1 0,1-1,1 1,1 0,1-1,11 42,-11-53,1 0,0-1,1 1,0-1,1 0,-1 0,2 0,-1-1,1 0,0 0,1-1,0 1,15 9,-10-10,0 1,0-2,1 0,0 0,0-1,1-1,-1 0,30 2,-17-4,1-1,-1-1,0-2,0-1,0-1,0-1,-1-1,0-2,0-1,38-17,70-51,-76 43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28.5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 0,'-2'0,"1"1,-1-1,0 0,0 1,1-1,-1 1,1-1,-1 1,0-1,1 1,-1 0,1 0,0 0,-1 0,1 0,0 0,-1 1,1-1,0 0,0 1,0-1,0 0,0 1,1-1,-1 1,0 0,1-1,-1 1,1 0,-1-1,1 1,0 0,0-1,0 3,-1 3,1 1,0-1,0 0,1 0,0 0,0 0,4 9,2 0,1 0,1-1,1 1,0-2,1 1,1-2,0 0,23 20,-13-11,38 46,-45-45,-2 1,0 1,-1 0,-1 0,-2 1,0 0,-2 1,6 43,-6-16,-3 0,-2 0,-8 79,-4-56,-38 141,42-195,-1 0,-13 26,18-44,0 0,-1 0,1 0,-1 0,-1-1,1 1,0-1,-1 0,0 0,0 0,0-1,-1 1,1-1,-1 0,-6 3,-12-2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28.8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1,'0'11,"1"-1,1 1,0-1,0 0,1 1,0-1,1 0,0-1,1 1,6 10,11 13,36 43,-19-27,220 252,-253-294,1 0,-1-1,1 0,1 0,-1-1,1 0,0 0,0-1,0 0,13 4,-16-7,1 1,-1-2,1 1,0-1,-1 0,1 0,0 0,-1-1,1 0,-1 0,1 0,-1-1,0 0,1 0,-1 0,0-1,0 1,5-5,23-18,-1-2,-1-1,-1-1,51-66,24-24,-86 100,88-82,-72 74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29.32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1,'0'11,"0"16,12 2,3 9,11-3,12 5,11-6,-2 4,1-5,4 4,5 6,4 8,-8 5,-14 6,-24-8,-15-13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29.68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336 1,'-12'11,"-15"5,-2 10,-8 0,2 8,-4 10,4 8,-3 7,6 4,7 3,8 2,7-11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30.3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27 109,'-1'0,"0"0,0 0,0 0,0 0,0 0,0 0,1 0,-1 0,0 0,0 0,0-1,0 1,0 0,0-1,0 1,0 0,1-1,-1 1,0-1,0 1,1-1,-1 0,0 1,1-1,-1 0,0 0,1 1,-1-1,1 0,-1 0,1 0,0 0,-1 1,1-1,0 0,0 0,-1 0,1 0,0 0,0 0,0 0,0 0,0 0,0 0,1 0,-1 0,0 0,0 1,1-1,-1 0,0 0,1 0,-1 0,1 0,-1 1,1-1,0 0,-1 0,1 1,0-1,-1 1,1-1,0 0,0 1,0-1,-1 1,3-1,9-8,1 1,0 0,0 0,1 2,0 0,0 0,25-5,-33 9,0 1,0 0,0 1,0 0,0 0,1 0,-1 0,0 1,11 3,-13-3,-1 1,0-1,0 1,0-1,0 1,0 0,0 1,0-1,0 0,-1 1,0-1,1 1,-1 0,0 0,0 0,0 0,-1 0,3 5,-3-4,1 1,-1 0,0 0,0 0,0-1,-1 1,0 0,0 0,0 0,0 0,-1 0,-1 6,-22 58,0 0,23-64,0 0,0-1,1 1,-1 0,1 0,0 0,1 0,-1 0,1 0,0-1,0 1,3 5,-3-7,2 1,-1-1,0 1,1-1,0 0,-1 0,1 0,1 0,-1 0,0-1,1 0,-1 1,1-1,-1 0,1-1,0 1,0-1,0 0,0 0,6 1,11 2,-1-2,39 0,-49-2,7 0,0 0,0 1,0 1,0 1,0 0,17 6,-29-7,0 0,-1 1,1-1,0 1,-1 0,0 0,0 0,0 0,0 1,0 0,-1 0,0 0,0 0,0 0,0 1,0-1,-1 1,0 0,0-1,0 1,-1 0,1 0,-1 1,0 7,0-1,-2 0,1 0,-2-1,1 1,-2 0,0-1,0 1,-1-1,0 0,-1 0,0 0,-1-1,0 0,0 0,-16 18,-5 3,-1-2,-1-1,-45 35,54-48,-1-1,0 0,0-2,-1 0,-1-2,0 0,0-2,-1 0,0-2,0-1,-37 4,4-5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31.0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16,'0'-12,"0"9,0 15,0 17,0 15,0 12,0 7,0 5,0 1,0 1,0 0,0 0,0-2,0 0,0-11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31.6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64 327,'2'-8,"0"1,0-1,1 1,0 0,0 0,1 0,6-10,3-6,-4 7,0 1,2 0,0 1,0 0,1 1,1 0,0 1,1 0,0 2,19-13,-14 11,1 1,0 1,0 1,1 1,0 0,0 2,39-7,-51 12,-1 1,0 0,0 0,1 1,-1 0,0 0,10 4,-17-5,1 0,-1 1,0-1,0 0,1 1,-1-1,0 1,0 0,0-1,0 1,0 0,1-1,-1 1,-1 0,1 0,0 0,0 0,0 0,0 0,-1 0,1 0,0 0,-1 1,1-1,-1 0,0 0,1 1,-1-1,0 0,0 0,1 1,-1-1,0 0,0 1,-1-1,1 0,0 0,0 1,-1-1,1 0,0 0,-1 1,1-1,-1 0,0 0,1 0,-1 0,0 0,0 0,0 0,0 0,1 0,-3 1,-8 10,0-1,-1 0,-1 0,0-1,0-1,-24 13,-95 41,118-58,-41 13,37-13,1 0,0 1,1 0,-26 15,39-20,0 1,1 0,-1 0,0 0,1 0,0 1,-1-1,1 0,0 1,0 0,0-1,1 1,-1 0,1 0,-1 0,1 0,0 0,0 1,1-1,-1 0,1 0,-1 0,1 1,0-1,0 0,0 1,1-1,-1 0,1 0,1 4,0-1,1-1,0 0,0 0,0 0,0 0,1 0,0 0,0-1,0 0,1 0,-1 0,1 0,0-1,11 6,7 3,0-1,26 9,47 12,-45-17,-1 3,49 24,-87-36,0 1,0 0,-1 1,0 0,0 0,-1 1,0 1,-1-1,1 2,-2-1,0 1,13 22,-18-26,-1-1,1 1,-1 0,-1-1,1 1,-1 0,0 0,0 0,-1 0,0 0,0 0,-1 0,-2 11,0-7,-1 0,1-1,-2 1,0-1,0 0,0-1,-15 18,5-9,-1 0,-1-1,-1-1,0-1,-1-1,-1 0,-31 15,28-18,0 0,-1-2,0-1,-1-1,0-1,-26 2,35-6,0-1,0 0,0-1,0-1,0 0,0-2,1 1,-1-2,1 0,-26-11,34 11,1 1,0-1,0-1,1 1,-1-1,1 0,0 0,1 0,-1-1,1 0,0 0,0 0,1 0,0-1,0 1,0-1,1 0,0 1,0-1,1 0,0 0,0-1,0 1,1 0,0 0,1 0,1-9,8-38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31.9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475 1,'-14'0,"-1"2,0 0,1 1,0 0,0 1,0 1,0 0,1 1,-22 13,6-2,2 2,0 0,-28 29,37-29,1 0,1 1,0 0,2 2,1-1,0 2,2 0,0 0,2 1,0 0,2 1,1 0,1 0,1 0,1 1,1-1,2 28,0-41,0 0,1 0,1 0,0 0,1-1,0 1,1-1,0 1,1-1,0-1,0 1,2-1,-1 0,1 0,0 0,1-1,0-1,1 1,0-1,0-1,1 1,-1-2,2 1,-1-1,1-1,0 0,21 7,-6-6,0-1,0-2,1 0,-1-2,1 0,0-2,-1-1,1-1,-1-2,0 0,38-14,-48 14,-1-1,0 0,0-1,0-1,-1 0,0-1,-1 0,0-1,0-1,-1 0,0-1,-1 0,-1-1,0 0,-1 0,0-1,-1 0,0-1,9-27,-12 26,-2 0,1 0,-2 0,0 0,-2-1,1 1,-2 0,0-1,-1 1,-1 0,0 0,-1 0,-1 0,0 1,-1-1,-1 2,0-1,-1 1,-1 0,0 0,-1 1,-1 0,1 1,-26-21,6 5,-1 2,-1 1,-1 2,-2 1,-72-34,46 33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32.5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1,'1'9,"0"1,1 0,1 0,-1-1,1 1,7 12,8 30,13 71,17 88,-44-182,6 39,-9-63,1-1,-1 1,1 0,0-1,0 0,0 1,0-1,1 0,-1 0,7 7,-8-11,-1 0,0 1,0-1,1 0,-1 0,0 1,1-1,-1 0,0 0,1 0,-1 1,0-1,1 0,-1 0,0 0,1 0,-1 0,1 0,-1 0,0 0,1 0,-1 0,1 0,-1 0,0 0,1 0,-1 0,0 0,1 0,-1-1,0 1,1 0,-1 0,0 0,1-1,-1 1,10-17,2-30,-11 40,57-262,-54 257,-1-1,2 1,-1 0,2 0,8-14,-13 23,1 0,0 0,0 1,1-1,-1 1,0-1,1 1,-1 0,1 0,0 0,4-2,-6 4,1-1,-1 1,1-1,0 1,-1 0,1 0,0-1,-1 1,1 0,0 1,-1-1,1 0,0 0,-1 1,1-1,-1 1,1 0,0-1,-1 1,1 0,-1 0,0 0,3 2,3 3,0 1,0 0,0 1,-1 0,0 0,-1 0,0 0,0 1,4 10,31 96,-13-35,-22-69,0-1,0 1,1-1,0 0,0 0,1-1,14 15,-18-22,0 1,0-1,0 1,0-1,0 0,0 0,1 0,-1-1,1 1,-1-1,1 0,0 0,-1 0,1 0,0-1,0 1,-1-1,1 0,0 0,0-1,0 1,-1-1,1 0,0 0,-1 0,1 0,4-3,4-3,0-2,0 0,0 0,-1-1,-1-1,0 1,0-2,-1 1,0-1,11-22,-12 20,0 1,1 0,1 0,0 1,1 0,0 0,1 2,23-18,-32 26,1 1,-1-1,0 1,1 0,-1 0,1 1,0-1,-1 0,1 1,-1 0,1 0,0 0,-1 1,1-1,0 1,-1 0,1 0,-1 0,0 0,1 1,-1-1,0 1,0 0,0 0,0 0,0 0,3 3,8 8,-1 0,0 1,22 31,-20-25,-9-12,12 16,1-1,0 0,29 23,-41-39,2-1,-1-1,0 0,1 0,0 0,0-1,1 0,-1-1,1 0,-1-1,1 0,0 0,16 0,34-7,-5-7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32.9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16,'0'-12,"0"9,0 3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33.3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0,'0'11,"0"16,12 2,14-14,4-22,8-9,-3-2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33.6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46 208,'0'-3,"-1"1,1-1,-1 1,1-1,-1 1,0 0,0-1,0 1,-1 0,1-1,-3-2,-8-18,11 20,0-1,0 1,1-1,-1 1,1-1,0 0,0 1,0-1,0 1,1-1,-1 1,1-1,0 1,0-1,0 1,1-1,-1 1,3-4,0 2,-1 1,1-1,0 1,0 0,1 0,-1 1,1-1,0 1,0 0,8-3,6-2,0 2,0 0,0 1,1 1,32-2,-40 5,0 0,0 1,-1 0,1 1,0 0,-1 1,1 0,-1 1,22 9,-29-10,1 0,-1 1,0 0,0 0,0 0,0 0,-1 1,1-1,-1 1,0 0,0 0,0 0,0 1,-1-1,0 1,0-1,0 1,0 0,-1-1,0 1,0 0,0 0,-1 0,1 0,-2 10,0-3,0 0,-1 1,0-1,-1 0,0-1,-1 1,0 0,-1-1,0 0,-9 13,-1-2,0 0,-2-1,-30 29,44-48,-28 36,31-37,-1-1,1 1,-1 0,1 0,0 0,-1 0,1 0,0 0,-1 0,1 0,0 0,0 0,0 0,0 0,0 0,0 0,0 0,0 0,1 0,-1 0,0 0,0 0,1-1,-1 1,1 0,-1 0,1 0,-1 0,1 0,0-1,-1 1,1 0,0-1,-1 1,1 0,0-1,0 1,0-1,0 1,-1-1,1 1,2-1,12 5,0-1,1 0,0-2,0 0,0 0,23-2,48 6,-71-4,0 2,0 0,-1 1,0 0,1 2,-2 0,1 0,22 16,-33-20,-1 0,1 0,-1 0,1 0,-1 0,0 1,0 0,-1-1,1 1,-1 0,1 1,-1-1,-1 0,1 0,-1 1,1-1,-1 1,0 0,-1-1,1 1,-1-1,0 1,0 0,-1-1,1 1,-1 0,0-1,0 1,-1-1,1 1,-1-1,0 0,0 0,-5 8,-9 12,-1 0,-1-1,-1 0,-2-2,1-1,-31 24,-5-2,-92 52,121-78,-10 5,-42 20,69-37,1 0,-1-1,0 0,0-1,0 1,0-2,0 0,0 0,-1-1,-10 0,18 0,1-1,0 1,-1 0,1-1,0 1,-1-1,1 0,0 0,0 0,0 0,0 0,0 0,0 0,0-1,0 1,0-1,0 0,1 1,-1-1,1 0,-1 0,1 0,0 0,0 0,0 0,0 0,0-1,0 1,0 0,1 0,-1-3,1-2,0 1,0 0,1 0,0 0,0-1,1 1,-1 0,1 0,0 1,6-11,17-29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33.9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340 183,'0'-1,"0"0,0 0,0 0,0 0,0 0,0 0,0 0,0-1,-1 1,1 0,0 0,0 0,-1 0,1 0,-1 0,1 1,-1-1,1 0,-1 0,0 0,1 0,-1 1,0-1,0 0,0 0,-1 0,1 1,-1-1,1 1,-1 0,0 0,1 0,-1 0,1 1,-1-1,1 0,-1 1,1-1,-1 1,1-1,0 1,-3 1,-7 4,1 1,0 1,-13 12,-4 5,1 2,2 1,0 1,2 1,-33 62,43-70,2 1,0 0,2 1,0 0,2 0,1 1,0-1,2 1,0 45,4-61,-1 0,1 0,1 0,-1-1,1 1,1-1,0 1,0-1,1 0,0 0,0 0,1 0,0-1,0 0,9 9,-6-9,0 0,0 0,1-1,0-1,0 1,0-2,1 1,0-1,0-1,0 1,0-2,21 4,-11-4,-1 0,1-2,0 0,0-1,-1-1,1-1,0 0,-1-2,0 0,25-11,-33 12,0-2,0 1,-1-1,0-1,0 0,0 0,-1-1,0 0,-1-1,0 0,0 0,-1 0,0-1,0-1,-1 1,-1-1,0 0,5-14,-4 2,-1 1,-2 0,0-1,-1 0,-1 0,-1 1,-1-1,-2 0,0 0,-8-28,-8-15,-3 1,-33-67,46 109,-2 1,0 0,-2 1,-29-40,11 31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34.3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516 1,'-20'0,"0"1,0 1,1 1,-1 0,-36 13,45-12,0 1,0 0,1 0,0 1,0 0,0 1,1 1,0-1,0 1,1 1,-9 9,16-16,-1-1,1 1,0 0,0 0,0 0,0 0,0 0,0 0,0 0,1 0,-1 0,1 0,-1 0,1 0,0 1,0-1,0 0,0 0,0 0,1 0,-1 0,2 4,-1-2,1-1,0 0,1 1,-1-1,0 0,1 0,0-1,-1 1,1 0,0-1,6 4,6 2,0 0,0-1,1-1,28 8,1-2,-2-2,44 17,-76-23,-1 1,0-1,0 2,0-1,-1 1,0 1,0 0,-1 0,12 12,-17-15,0 0,0 1,-1-1,1 0,-1 1,0-1,-1 1,1 0,-1 0,0-1,0 1,0 0,-1 0,0 0,0 0,0 0,0 0,-1 0,0 0,0 0,0-1,-1 1,0 0,1-1,-2 1,1-1,0 0,-1 1,-4 4,-7 9,0-1,-1 0,0-1,-1-1,-22 16,1-3,-2-1,0-2,-43 20,60-35,0-1,0 0,-1-2,0-1,0 0,0-2,-41 3,58-7,-1 0,1-1,0 1,-1-1,1 0,0-1,0 1,0-1,0-1,-6-2,9 3,0 1,1-1,-1 0,0-1,1 1,0 0,-1-1,1 1,0-1,0 0,0 0,1 0,-1 0,1 0,-1 0,1 0,0 0,0 0,0-6,-1-34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34.6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197 187,'-1'1,"1"0,0 0,0 0,0 0,1 0,-1 0,0 0,0 0,0 0,1-1,-1 1,1 0,-1 0,0 0,1 0,0 0,-1 0,1-1,-1 1,1 0,0 0,0-1,-1 1,1 0,0-1,0 1,0-1,0 1,0-1,1 1,2-1,-1 1,0-1,1 0,-1 0,0 0,1 0,-1-1,0 1,6-3,8-2,-1-1,26-14,-32 14,0 0,0-1,0 0,0-1,-1 0,9-11,-16 17,0 0,0 0,0 0,0-1,0 1,-1-1,1 1,-1-1,1 1,-1-1,0 0,0 0,0 0,-1 0,1 0,-1 0,1 0,-1 0,0 0,0 0,-1 0,1 1,0-1,-1 0,0 0,0 0,0 0,0 0,-2-4,0 4,0 0,1 1,-1-1,0 1,0 0,0 0,-1 0,1 0,0 0,-1 1,1 0,-1-1,0 1,1 1,-1-1,0 0,1 1,-1 0,0 0,0 0,1 0,-1 1,0-1,0 1,1 0,-1 0,-4 2,-7 2,0 1,1 0,0 1,0 1,-17 11,11-4,1 1,1 1,0 0,1 1,1 1,1 0,1 2,0-1,2 2,-15 31,22-40,1 0,0-1,1 2,0-1,1 0,0 0,1 1,0-1,2 15,1-19,-1 1,1-1,1 1,-1-1,2 0,-1 0,1 0,1 0,-1-1,2 0,-1 0,1 0,11 11,-8-10,1-1,1 0,0 0,0-1,0-1,1 0,0 0,0-1,0-1,1 0,0 0,-1-1,1-1,0-1,1 1,21-2,-1-2,-1-1,0-1,0-2,0-1,43-16,4-7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35.0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393 41,'0'-2,"-1"0,1 0,-1 0,1 0,-1 0,0 0,0 1,1-1,-1 0,0 0,-1 1,1-1,0 1,0-1,-1 1,1-1,-1 1,1 0,-1 0,0 0,1 0,-1 0,0 0,0 0,0 1,0-1,1 0,-1 1,0 0,0-1,0 1,0 0,0 0,0 0,-3 1,-6-1,-1 0,1 1,0 0,-21 5,19-1,-1 1,1 0,0 1,0 0,1 1,0 0,1 1,-1 1,2 0,-1 0,2 1,-1 0,-15 24,13-16,1 0,1 0,0 1,2 0,0 0,1 1,1 0,-5 37,10-48,0 0,1 0,0 0,1 0,0 0,1 0,0 0,0 0,1 0,0-1,1 0,0 1,0-1,1-1,0 1,1-1,0 0,0 0,1 0,0-1,15 12,-9-10,0 0,0-1,1-1,0 0,0-1,1-1,-1 0,1-1,0 0,1-1,-1-1,1 0,26-2,-9-2,0-1,-1-2,0-1,0-2,41-15,-20 2,-2-3,61-36,-66 33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36.7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772 0,'-1'11,"0"-1,-1 0,0 0,0 0,-5 12,-4 13,-15 76,-4-1,-6-1,-56 119,58-156,-130 236,144-277,-1-1,-1-2,-1 0,-2-1,0-1,-2-2,-44 32,65-52,0 0,0 0,0-1,-1 0,1 0,-1-1,1 0,-1 0,0 0,0-1,0 0,-10 0,-17-7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37.0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1 200,'2'0,"1"1,-1 0,0-1,0 1,1 0,-1 0,0 0,0 1,0-1,0 0,0 1,0 0,0-1,-1 1,1 0,0 0,-1 0,0 0,1 0,-1 0,0 0,0 0,0 1,0-1,-1 0,2 5,2 10,0 0,2 27,-5-37,3 35,-1 0,-3 0,-1 0,-2-1,-2 1,-10 41,7-53,1-4,2-1,-3 33,7-53,0 0,1 0,0 0,0 0,1 0,-1-1,1 1,0 0,1 0,-1 0,1-1,0 1,0-1,0 1,0-1,1 0,0 0,3 4,-2-5,1 0,0 0,-1-1,1 0,0 0,0 0,0 0,1-1,-1 0,0 0,0 0,1-1,-1 0,1 0,-1 0,0-1,1 1,6-3,15-3,-1 0,29-12,-52 17,76-27,255-95,-275 98</inkml:trace>
  <inkml:trace contextRef="#ctx0" brushRef="#br0" timeOffset="1">1405 0,'0'11,"12"15,14 3,4 9,7 8,9 8,9-5,-7 1,2-9,3 0,3-6,-6-9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37.3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499 0,'-12'0,"-14"11,-15 4,-1 11,-4 11,-5 12,-6 9,-5 5,9 4,12 2,3-11,8-15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38.5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170 233,'1'-5,"0"-1,0 1,1-1,0 1,0 0,0-1,0 1,1 0,0 1,0-1,0 0,5-4,-1 0,7-10,1 0,1 1,27-23,-37 34,2 2,-1-1,1 1,-1 0,1 1,1 0,-1 0,0 0,1 1,0 1,0 0,11-2,-17 4,0 0,0 0,0 0,0 0,0 0,0 1,0-1,0 1,0 0,0 0,0 0,-1 1,1-1,0 1,-1-1,1 1,-1 0,4 3,-3-1,1 0,-1 1,0-1,0 1,0 0,-1 0,1 0,-1 0,2 8,0 10,0 0,-1 0,0 42,-3-59,-1 23,-1 0,-1 0,-2-1,0 1,-2-1,-1-1,-2 1,0-1,-2-1,-26 44,14-32,-2-2,-2 0,-1-2,-1-2,-2 0,-45 34,56-49,0 1,2 0,0 2,1 0,0 1,-23 39,40-58,0 0,-1 0,1 0,0 0,1 0,-1 0,0 0,1 0,-1 0,1 0,-1 0,1 1,0-1,0 0,0 0,0 0,0 0,1 1,-1-1,1 0,-1 0,1 0,0 0,0 0,0 0,0 0,0 0,0-1,1 1,-1 0,1-1,-1 1,1 0,-1-1,1 0,0 1,0-1,-1 0,1 0,0 0,0 0,0-1,0 1,1 0,1 0,13 3,-1 0,1-1,-1-1,27 0,-41-2,273-5,-166 0,127 10,-229-5,0 1,0 0,0 0,0 0,0 1,0 0,-1 1,1 0,-1 0,9 5,-1 7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39.57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73 125,'19'-15,"1"1,0 1,1 0,0 2,1 1,0 0,1 2,0 0,44-8,-55 14,0 0,0 0,0 1,0 1,0 0,0 1,0 0,23 6,-31-6,0 0,0 0,-1 1,1-1,0 1,-1 0,0 0,1 1,-1-1,0 1,0 0,0-1,0 1,-1 0,1 1,-1-1,0 0,0 1,0-1,0 1,-1 0,0 0,1-1,-1 1,0 0,-1 0,1 0,-1 0,0 0,0 8,-1-1,-1-1,1 1,-2 0,0 0,0-1,-1 0,0 0,0 0,-1 0,-1 0,0-1,-8 11,-12 10,0-1,-33 28,-7 7,61-59,0 0,1 0,0 1,0-1,0 1,1 0,0 0,0 1,0-1,-2 11,5-14,-1 0,1 0,0 0,0 0,0 0,1 0,-1-1,1 1,0 0,0 0,-1 0,2-1,-1 1,0 0,1-1,-1 1,1-1,0 0,-1 1,1-1,0 0,1 0,-1 0,0 0,0-1,4 3,28 18,-6-4,0 2,-2 0,27 27,-45-38,0-1,-1 2,0-1,0 1,-1 0,-1 0,0 1,0-1,-1 1,0 0,-1 1,0-1,1 12,-4-10,0 0,0 0,-2 0,0 0,0 0,-1 0,0-1,-1 0,-1 1,0-1,-1-1,0 1,-1-1,0 0,-14 16,14-17,0-1,-1-1,0 1,-1-1,0-1,0 0,0 0,-1 0,0-1,0-1,-1 0,0 0,0-1,0-1,0 1,0-2,-21 3,21-5,0-1,-1 0,1 0,-1-1,1-1,0 0,0 0,1-1,-1-1,1 0,-1 0,2-1,-1 0,1-1,0 0,0 0,0-1,1 0,1-1,-1 1,1-2,1 1,0-1,0 0,1 0,0 0,-6-20,0-21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39.9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541 1,'-38'0,"1"1,-60 10,81-7,0 0,0 1,1 1,0 0,0 1,0 0,0 2,-15 11,11-5,1 1,1 0,1 1,0 1,1 1,1 0,1 0,1 2,0-1,2 2,0-1,2 2,0-1,1 1,2 0,-5 36,7-38,2 1,0-1,1 1,1-1,2 1,0-1,1 0,0 0,2 0,1-1,1 0,0 0,1-1,1 0,1 0,1-1,1-1,19 22,-21-27,1 0,1 0,0-2,0 1,1-1,1-1,0-1,0 0,0-1,1 0,0-2,0 0,1 0,-1-2,1 0,0 0,0-2,0 0,0-1,0-1,0-1,0 0,0-1,20-6,0-4,-1-2,0-1,-1-1,-1-3,-1 0,0-2,-2-2,-1 0,0-2,-2-2,-2 0,0-2,34-51,-55 72,1 1,-1-1,-1-1,0 1,0-1,-1 0,0 1,0-1,-1-1,-1 1,0 0,0 0,-1-1,0 1,-1 0,0 0,0-1,-1 1,-1 0,0 0,0 1,-1-1,0 0,0 1,-1 0,-11-15,1 4,-1 1,0 0,-1 1,-1 1,-1 1,0 1,-1 0,-1 2,0 0,-34-15,20 13,0 2,-1 1,0 2,-1 1,0 2,-47-3,25 7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0.2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279 1,'-6'1,"1"0,0 1,0 0,0 0,0 1,0 0,1-1,-1 1,1 1,-1-1,1 1,-7 8,-1-1,-2 1,-13 11,-39 43,57-56,1 1,0 0,1 1,0 0,1 0,1 0,-8 22,6-8,1 0,0 0,2 0,1 0,2 1,0-1,2 1,6 43,-5-55,2-1,0 1,0-1,1 0,1-1,0 1,1-1,0 0,1-1,1 0,0 0,0-1,1 0,1 0,0-1,23 16,-14-15,0 0,1-1,1-1,0-1,0-1,0-1,1-1,-1-1,1-1,1 0,-1-2,42-4,-25-1,0-1,-1-2,0-3,-1 0,0-3,61-28,-82 33,-2-1,1-1,-1 0,-1-1,0-1,0 0,-1-1,-1 0,0-1,-1 0,16-27,-23 33,1 0,-1-1,-1 0,0 1,0-1,0-1,-1 1,-1 0,1 0,-2-1,1 1,-1-1,-1 1,1 0,-2-1,1 1,-1 0,-1 0,0 0,0 0,0 0,-1 0,-1 1,-6-10,-2 1,-1 0,-1 0,-1 2,0 0,-1 0,0 2,-1 0,-1 1,-21-9,-15-7,-117-37,126 51,-65-11,46 15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0.8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1,'3'0,"1"1,0-1,-1 1,1 0,0 1,-1-1,1 0,-1 1,0 0,0 0,0 0,0 0,0 1,0-1,0 1,2 2,37 50,-39-51,100 182,-62-107,-40-76,0-1,0 0,0 0,0 0,1 1,-1-1,1 0,0-1,-1 1,1 0,0 0,0-1,0 1,0-1,0 0,1 1,2 0,-4-2,1 0,-1 0,1 0,-1 0,0 0,1 0,-1-1,1 1,-1-1,0 1,1-1,-1 1,0-1,1 0,-1 1,0-1,0 0,0 0,0 0,0 0,2-2,5-8,0 0,-1 0,-1-1,0 0,5-13,-5 13,4-11,1 0,23-33,-31 51,1 0,-1 0,1 0,0 1,1 0,-1 0,1 0,-1 0,1 1,0-1,1 1,-1 1,0-1,1 1,0 0,-1 0,8-1,-10 3,0 0,0 0,0 0,0 0,0 1,0-1,0 1,0 0,-1 0,1 0,0 0,0 0,-1 1,1-1,-1 1,1-1,-1 1,0 0,1 0,-1 1,0-1,-1 0,1 0,0 1,-1-1,1 1,1 4,4 9,-1 0,-1 0,7 32,0-1,-11-45,-1 1,1-1,0 0,0 0,-1 0,2 1,-1-1,0 0,0 0,0-1,1 1,-1 0,1 0,0-1,-1 1,1-1,0 1,0-1,0 0,0 0,0 0,0 0,0 0,1 0,-1 0,0-1,0 1,1-1,-1 0,0 0,1 1,-1-2,0 1,1 0,-1 0,0-1,1 1,-1-1,0 0,4-1,8-5,-1-1,0 0,0-1,-1-1,14-13,-2 2,-6 7,1 0,0 1,1 1,0 1,1 1,22-8,-38 16,1 0,0 0,0 1,0 0,0 0,0 0,0 1,0 0,0 0,0 0,0 1,0 0,0 0,0 1,0-1,-1 1,1 0,0 1,-1 0,0 0,1 0,-1 0,-1 1,1 0,0 0,-1 0,7 9,20 36,-7 1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1.3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52,'0'-11,"11"-4,16 1,2 3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1.6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1,'0'11,"0"16,11 3,5-16,-2-9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2.0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196 14,'0'-1,"0"1,0-1,1 1,-1-1,0 1,0 0,0-1,0 1,0-1,0 1,0-1,-1 1,1-1,0 1,0 0,0-1,0 1,0-1,-1 1,1-1,0 1,0 0,-1-1,1 1,0 0,-1-1,1 1,0 0,-1-1,1 1,0 0,-1-1,-12 10,-11 25,-6 31,2 2,-20 72,35-93,2 1,2 0,2 1,0 53,6-89,2 0,0 1,0-1,1 0,1 1,0-1,0 0,1-1,1 1,0-1,0 0,1 0,1 0,0-1,0 0,18 18,-17-21,0 0,1-1,0 1,1-2,-1 1,1-1,0-1,0 0,1 0,-1-1,1-1,0 0,-1 0,1-1,0 0,0-1,0 0,0 0,17-4,13-5,0-1,0-2,-1-2,57-29,-39 14,-2-3,67-51,-113 76,-1-1,0 1,0-2,-1 1,0-1,0-1,8-12,-14 19,-1 0,1 0,-1 1,0-1,0 0,0 0,0 0,-1 0,1-1,-1 1,0 0,0 0,0 0,0 0,0 0,-1 0,1 0,-1 0,0 0,0 0,0 0,0 0,-1 0,1 0,-1 1,0-1,1 0,-1 1,0 0,-1-1,1 1,-4-3,-3-2,-1 1,0 0,0 0,0 1,-1 0,0 0,0 2,0-1,0 1,-1 1,-12-1,-23-2,-65 3,93 2,-29 0,0 3,1 1,-90 22,78-10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2.37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809 2,'-4'0,"-42"-2,-1 3,1 1,-1 3,1 1,-71 20,76-12,2 1,-1 2,2 2,1 1,-63 46,87-56,0 0,0 1,1 1,1 0,0 1,1 0,0 0,1 1,0 1,1-1,1 1,0 0,1 1,1 0,1 0,0 0,-3 30,6-36,1-1,0 1,0 0,1 0,1-1,0 1,0-1,0 1,2-1,-1 0,1 0,0 0,1 0,0-1,8 11,-4-9,-1-1,2-1,-1 0,1 0,0-1,1 0,0-1,0 0,0 0,21 6,1-3,0-2,0 0,1-3,0 0,0-3,0 0,67-9,-60 1,1-1,-1-2,-1-2,0-2,-1-1,0-2,-1-2,-1-1,40-29,-66 40,1 0,-2 0,1-1,-1 0,-1 0,15-22,-21 28,-1 0,1-1,-1 1,0-1,0 1,-1-1,1 0,-1 0,0 0,0 0,-1 0,1 0,-1 0,0 0,-1 0,1 0,-1 0,0 0,0 0,-1 1,1-1,-4-6,-5-7,-1 1,-1 1,0 0,-1 0,-1 2,0-1,-1 2,-1 0,0 1,-32-19,-17-5,-106-41,156 71,-46-20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2.7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706 1,'0'3,"-1"0,0-1,0 1,0 0,0 0,0-1,0 1,-1-1,1 1,-1-1,1 0,-1 1,0-1,0 0,0 0,-1 0,1-1,-3 3,-45 27,50-31,-42 19,-2-2,-85 21,97-29,-43 8,49-12,1 1,-42 15,65-20,-1-1,1 1,0 1,0-1,-1 0,1 0,0 1,0-1,1 1,-1 0,0-1,-2 4,4-4,-1-1,1 1,0 0,0-1,0 1,0-1,0 1,0-1,0 1,0-1,0 1,0-1,0 1,0 0,0-1,1 1,-1-1,0 1,0-1,1 1,-1-1,0 1,1-1,-1 0,0 1,1-1,-1 1,0-1,1 0,-1 1,1-1,-1 0,1 1,5 2,0-1,1 1,-1-1,0 0,1 0,-1-1,12 1,98 5,-68-6,58 10,-71-6,-16-3,0 1,0 1,0 0,-1 1,0 2,32 14,-47-20,-1 1,0-1,1 1,-1-1,0 1,0 0,0 0,0 0,0 0,-1 1,1-1,-1 0,1 1,-1-1,0 1,0-1,0 1,0 0,0 0,-1-1,1 1,-1 5,0-3,-1 0,0 0,0 0,-1 0,1-1,-1 1,0 0,0-1,-1 0,1 1,-7 6,-5 6,0-1,-2-1,0-1,-33 24,2-11,0-2,-2-2,-1-2,-91 25,129-42,0 0,-1 0,1-1,-1-1,0 0,0-1,0 0,0-1,0 0,0-1,1-1,-1 0,0 0,-21-8,-11-15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3.07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210 265,'8'-6,"1"0,0 0,0 0,0 1,0 1,17-6,17-10,-23 10,-1-1,1-1,-2 0,0-2,-1 0,30-31,-45 44,-1-1,0 1,0 0,0-1,0 1,0-1,0 1,0-1,-1 1,1-1,0 1,-1-1,1 0,-1 1,0-1,1 0,-1 1,0-1,0 0,0 0,0 1,-1-1,1 0,0 1,-1-1,1 0,-1 1,0-1,1 1,-1-1,0 1,0-1,0 1,0-1,0 1,0 0,0-1,-3-1,0 0,-1 1,0-1,0 1,0 0,0 0,0 0,0 1,0-1,-1 1,1 1,-7-1,-3 1,1 1,0 1,0 0,0 1,0 0,0 2,1-1,0 1,-1 1,2 1,-24 14,15-6,1 0,0 2,1 0,0 1,-26 34,32-34,2-1,0 2,2-1,0 1,1 1,-8 26,13-34,0 0,0 0,1 0,1 0,0 0,0 0,1 1,1-1,0 0,1 0,0 0,4 12,-3-18,0-1,0 1,0-1,0 0,1 0,0 0,0-1,0 1,1-1,0 0,-1 0,1-1,1 0,-1 1,0-2,1 1,-1-1,1 1,0-1,0-1,8 2,13 2,0-2,0-1,39-1,-55-1,48-3,0-3,83-19,-59 7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3.4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596 1,'-35'1,"0"2,0 2,0 1,0 2,1 1,0 1,1 2,0 2,1 0,1 3,0 0,-31 24,50-31,0 0,1 1,0 0,1 0,0 1,1 1,0 0,1 0,0 0,1 1,-5 16,9-24,1 0,0 0,1 0,0 0,0 0,0 1,0-1,1 1,0-1,1 0,-1 1,1-1,0 0,1 0,0 1,0-1,0 0,0-1,1 1,0 0,0-1,1 1,0-1,0 0,0 0,0-1,1 1,9 7,-4-6,1 1,-1-2,1 0,0 0,0 0,0-2,1 1,0-2,12 3,13-1,57-1,-32-4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4.42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0 271,'26'-24,"1"2,1 1,46-26,-24 22,0 3,1 2,96-25,-99 32,2 3,-1 1,1 3,91 0,-133 6,-1 0,0 1,0 0,0 1,0-1,0 1,0 1,0-1,-1 1,1 0,-1 1,0-1,0 1,0 1,0-1,9 11,-11-10,-1 0,1 0,-1 1,0-1,0 1,-1 0,0 0,0 0,0 0,-1 0,1 0,-2 1,1-1,-1 0,0 1,0-1,0 0,-1 0,-2 10,-1-4,0 1,0-1,-1 0,0 0,-1 0,-1-1,0 0,-1 0,-10 12,-11 9,-46 39,65-62,9-8,-1 0,1 0,0 0,-1 0,1 0,0 0,0 0,0 1,0-1,0 0,0 1,0-1,0 1,0-1,1 1,-1-1,1 1,-1 0,1-1,0 1,-1 0,1-1,0 3,1-2,0-1,0 0,0 0,0 0,0 0,0 0,0 0,1 0,-1 0,0 0,0-1,1 1,-1 0,0-1,1 1,-1-1,1 1,-1-1,1 0,1 0,13 2,0-1,0 0,26-4,-10-2,59-16,-72 14,0 2,0 0,0 1,0 1,1 1,0 0,-1 2,36 3,-53-3,1 0,-1 1,1-1,-1 1,0-1,1 1,-1 0,0 0,1 0,-1 0,0 1,0-1,0 1,0-1,0 1,0 0,0-1,-1 1,1 0,-1 0,1 0,-1 0,0 1,0-1,0 0,0 0,0 1,0-1,-1 1,1-1,-1 1,0-1,1 5,-2 0,-1-1,1 0,-1 1,0-1,-1 0,0 0,1 0,-2-1,1 1,-1-1,0 1,-6 5,-21 22,-1-2,-1-2,-59 40,-125 61,136-87,-1-4,-141 46,212-82,0 0,0-1,0 0,0-1,0 0,-20-1,27 0,1-1,-1 0,1 1,-1-1,1 0,-1-1,1 1,0 0,0-1,0 0,0 0,0 0,0 0,0 0,0-1,1 1,0-1,-1 0,1 0,0 0,0 0,0 0,1 0,-3-5,2 0,-1 0,2 0,-1 0,1-1,0 1,1 0,0 0,0-1,0 1,1 0,3-11,1 0,1 0,0 0,15-28,17-22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4.8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418 1,'-17'-1,"0"2,-1 0,1 1,0 1,0 0,0 1,1 1,-1 1,1 0,0 1,1 1,0 0,0 1,1 0,0 2,0 0,1 0,-15 17,17-13,0 0,0 0,2 1,0 1,1-1,0 1,2 1,0 0,0-1,2 2,-3 21,3 0,1-1,2 1,2 0,6 49,-5-77,-1 1,2 0,0-1,0 0,1 0,1 0,0 0,0-1,1 1,1-1,0-1,0 1,1-1,1-1,-1 1,2-1,-1-1,1 0,0 0,1-1,0 0,0-1,0 0,1-1,0-1,0 1,0-2,0 0,1 0,-1-1,1 0,0-2,-1 1,1-1,21-4,-17 1,-1-1,1-1,-1 0,-1-2,1 0,-1 0,0-2,-1 1,0-2,0 0,-1-1,0 0,-1-1,0 0,-1-1,-1 0,0-1,0 0,-1-1,-1 0,-1 0,6-17,-6 15,-1 0,0-1,-2 0,0 0,-1 0,0 0,-2-1,0 1,-1 0,-1-1,-1 1,0-1,-2 1,0 0,-1 1,0-1,-2 1,0 0,-1 0,-11-17,8 18,0 0,-2 1,0 1,0 0,-1 1,-18-13,26 21,-1 1,0-1,0 1,-1 1,1-1,-1 1,1 1,-1-1,0 1,0 1,0 0,0 0,0 0,-1 1,1 0,-13 2,-18 9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5.2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342 40,'-14'12,"0"-1,-1-1,-18 11,-24 16,36-20,2 0,0 0,1 2,1 1,0 0,2 1,-24 41,32-49,1 0,0 1,1-1,0 1,1 1,1-1,0 0,1 1,1 0,0-1,1 1,0 0,1-1,1 1,5 19,-4-25,0-1,1 0,-1 0,2-1,-1 1,1-1,1 0,-1 0,1 0,0-1,0 0,1 0,0-1,0 0,0 0,1 0,0-1,0 0,0-1,0 1,0-2,1 1,13 1,7 2,1-2,0-2,0 0,0-2,50-6,-55 2,-1 0,0-1,0-1,0-1,-1-2,0 0,-1-1,0-2,-1 0,0-1,24-20,-35 25,-1 0,0-2,0 1,0-1,-1 0,-1-1,0 1,0-2,-1 1,-1-1,0 0,0 0,-1 0,-1 0,0-1,-1 0,0 0,-1 1,0-1,-1 0,-1 0,-3-24,-1 18,0 1,-1 1,-1-1,0 1,-2 0,0 1,-1 0,0 0,-1 1,-1 0,-1 1,0 0,0 1,-1 1,-1 0,-18-11,-22-12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5.6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 0,'-1'72,"-1"-34,1-1,3 1,0-1,3 1,17 69,-9-79,-12-28,-1 1,0-1,0 0,0 1,1-1,-1 0,0 0,1 1,-1-1,0 0,1 0,-1 0,0 1,1-1,-1 0,0 0,1 0,-1 0,1 0,-1 0,0 0,1 0,-1 0,0 0,1 0,-1 0,1 0,-1 0,0 0,1 0,-1 0,1 0,-1-1,3-2,0 0,0-1,-1 1,1-1,-1 0,0 1,0-1,2-6,-1 4,6-14,34-63,-39 78,-1-1,1 1,0 1,0-1,1 1,-1-1,1 1,0 1,0-1,0 1,1-1,6-2,-10 6,-1-1,1 1,-1-1,1 1,0 0,-1 0,1 0,-1 0,1 0,0 0,-1 0,1 0,0 0,-1 1,1-1,-1 1,1-1,0 1,-1 0,0 0,1 0,-1-1,1 1,-1 0,0 1,0-1,0 0,1 0,-1 0,0 1,1 1,3 6,0 1,0-1,-1 1,3 12,7 12,-12-30,0-1,0 1,0-1,0 0,1 1,0-1,-1-1,1 1,0 0,0-1,1 1,-1-1,0 0,1 0,-1 0,1 0,0-1,4 2,-3-3,0 1,0-1,0-1,0 1,0 0,0-1,0 0,-1-1,1 1,0-1,-1 1,1-1,-1-1,8-4,39-28,-37 24,0 1,0 0,32-14,-41 22,-1 0,1 1,-1 0,1-1,0 2,0-1,0 1,-1-1,1 1,0 1,0-1,0 1,-1-1,1 2,0-1,0 0,-1 1,9 4,-3 0,-1 1,1 1,-1 0,0 0,11 14,-13-15,23 27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6.0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 15,'-12'0,"-3"-11,0 8,3 3</inkml:trace>
  <inkml:trace contextRef="#ctx0" brushRef="#br0" timeOffset="1">120 349,'0'11,"0"16,0 14,11 1,16-8,2-9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6.4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1,'0'11,"11"16,5 14,-1 12,-4 8,-2 5,-4 2,-2 2,-2-1,10 0,3 0,0-1,-3 0,8-13,1-14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7.0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0,'2'0,"0"1,0-1,0 1,0 0,0-1,0 1,0 0,0 0,0 0,-1 1,1-1,0 0,-1 1,1-1,-1 1,1-1,-1 1,0 0,0 0,1-1,-1 1,1 3,21 55,-12-29,89 181,-98-208,1 1,-1-1,1 1,0-1,0 0,0 0,0 0,1 0,4 3,-7-6,1 0,0 0,-1 0,1-1,0 1,-1-1,1 1,0-1,0 1,0-1,-1 0,1 0,0 0,0 0,0 0,-1-1,1 1,0 0,0-1,0 0,-1 1,1-1,0 0,-1 0,1 1,-1-1,1-1,1-1,16-13,-1 0,0-2,-2 0,29-41,18-19,-58 73,0 0,0 0,0 1,0-1,1 2,9-6,-14 8,0 0,0 1,0-1,1 1,-1 0,0-1,1 1,-1 0,0 0,0 0,1 0,-1 0,0 0,1 0,-1 0,0 1,1-1,-1 0,0 1,0-1,0 1,1-1,-1 1,0 0,0-1,0 1,0 0,0 0,0 0,0 0,0 0,0 0,-1 0,1 0,0 0,-1 0,1 0,-1 1,1 1,13 30,-10-21,1 0,0 0,1 0,0 0,1-1,8 11,-13-20,0 0,0 0,0 0,0 0,0-1,1 1,-1-1,0 1,1-1,-1 0,1 0,0 0,-1 0,1-1,0 1,-1-1,1 0,0 1,0-1,-1 0,1-1,0 1,0 0,-1-1,1 0,0 1,-1-1,1 0,-1 0,1-1,-1 1,1 0,-1-1,0 0,3-2,17-12,-2-1,26-27,-33 29,1 2,1-1,0 2,0 0,1 1,21-11,-33 20,1 0,0 1,0 0,0 0,0 0,0 1,0-1,0 1,0 0,-1 1,1-1,0 1,0 0,6 2,6 3,0 1,25 13,-7-3,13 3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7.3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 79,'0'-11,"-11"-4,-4-10,1-2</inkml:trace>
  <inkml:trace contextRef="#ctx0" brushRef="#br0" timeOffset="1">40 148,'0'11,"0"15,12 14,3 13,0 7,-3 6,-4 3,9-11,12-14,2-27,-5-16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7.6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0,'0'369,"0"-369,0 0,0 1,0-1,0 0,0 0,0 0,0 1,0-1,-1 0,1 0,0 1,0-1,0 0,0 0,0 0,0 1,0-1,1 0,-1 0,0 1,0-1,0 0,0 0,0 0,0 1,0-1,0 0,1 0,-1 0,0 1,0-1,0 0,0 0,1 0,-1 0,0 1,0-1,0 0,1 0,-1 0,0 0,0 0,0 0,1 0,-1 0,1 0,9-11,17-38,-17 30,29-60,-24 44,26-41,-37 68,1 1,1-1,-1 1,1 1,0-1,1 1,-1 0,1 1,0-1,15-7,-19 12,0-1,0 1,0 0,0 0,0 0,0 1,1-1,-1 1,0 0,0 0,1 0,-1 0,0 0,0 1,1-1,-1 1,0 0,0 0,0 0,0 0,0 1,0-1,0 1,-1 0,1 0,0 0,3 4,5 5,-1 1,-1 0,0 1,13 24,3 5,-21-36,0-1,1 1,-1-1,1 0,0 0,0-1,1 0,-1 0,1 0,0 0,9 3,13-1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8.0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61 1,'0'11,"0"15,-11 15,-4 12,0 7,4 6,3 2,14 2,6 0,13-1,2 0,-4-1,6-12,-3-4,-5-11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8.42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1671,'0'11,"0"16,0-9,0-7</inkml:trace>
  <inkml:trace contextRef="#ctx0" brushRef="#br0" timeOffset="1">536 1,'0'11,"0"15,0 15,0 12,0 7,0 6,0 2,0 2,0 0,0 11,0 2,0 0,0-4,0-4,0-2,0-4,0-1,0-13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8.7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62 0,'0'12,"0"15,-11 2,-5 8,2-13,2-23,3-10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49.1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1,'11'0,"16"11,2 15,-2 15,4 11,-2 9,-7 4,-6 15,-7 5,-4-1,-15-3,-5 8,-1-12</inkml:trace>
  <inkml:trace contextRef="#ctx0" brushRef="#br0" timeOffset="1">69 1870,'0'12,"0"14,0 4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6:52.5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1807 204,'-673'0,"613"4,1 2,-1 3,-93 27,-63 33,174-55,1 1,0 3,-59 34,79-38,-1 0,2 1,0 1,1 1,1 1,0 1,-23 32,26-26,2 1,0 0,2 1,-10 35,-24 54,34-92,0 0,2 1,1 1,1-1,1 1,1 0,1 0,2 1,0-1,4 38,-1-48,1 0,1 0,1-1,0 0,1 1,0-1,2-1,-1 1,2-1,0-1,1 1,0-1,1-1,0 1,1-2,0 0,1 0,19 13,179 109,-184-120,0-1,1-1,-1-1,2-2,0-1,47 7,126 17,-113-15,94 5,440-18,-308-6,-190 5,151-6,-239-1,0-2,35-11,-34 8,59-9,59 8,-88 8,104-18,-74 3,-25 5,121-38,-156 37,0-3,-1 0,0-3,-2 0,-1-3,0 0,-2-3,53-53,-72 67,12-13,26-35,-42 51,-2-2,0 1,0-1,-1 0,0 0,0 0,3-17,-2-1,-1-1,-2 0,0-1,-2 1,-2 0,0 0,-3-1,0 2,-1-1,-2 0,-21-53,23 71,-1-1,-1 2,0-1,-1 1,0 0,-1 0,-19-17,-5-1,-42-28,44 36,2-1,-37-37,48 40,-10-12,-1 1,-2 2,-50-36,22 25,-1 4,-3 2,-71-27,89 43,-1 3,0 1,-1 2,0 3,-72-4,-443 11,255 4,241 0,0 2,0 3,0 2,-82 26,59-8,1 4,-120 61,148-58,15-2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01.3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130 259,'0'-10,"2"1,-1-1,1 1,0-1,1 1,0 0,1 0,-1 0,2 0,-1 0,1 1,1 0,0 0,0 1,0-1,1 1,0 1,0-1,1 1,-1 0,11-5,0 0,0 1,1 1,0 0,1 2,-1 0,1 1,1 1,39-4,-55 8,1 1,-1 0,1 0,0 0,-1 1,1 0,-1 0,1 0,-1 1,0 0,1 0,-1 0,0 0,0 1,-1 0,1 0,-1 1,1-1,-1 1,0 0,0 0,0 0,-1 0,0 1,0 0,0-1,0 1,-1 0,1 1,-1-1,-1 0,1 1,-1-1,0 0,0 1,0 0,-1-1,0 1,0-1,0 1,-1 0,0-1,-3 11,-5 6,0 0,-2-1,-1 0,0 0,-1-1,-2-1,0 0,-1-1,0-1,-1-1,-31 23,109-46,-51 5,1 1,-1 0,0 1,0 0,0 0,1 1,-1 1,0-1,0 2,11 3,-17-4,0 0,0 0,0 0,0 1,-1-1,1 1,-1 0,0 0,0 0,0 0,0 1,0-1,-1 1,0 0,1 0,-1 0,-1 0,1 0,-1 0,1 0,-1 0,0 1,-1-1,1 0,-1 1,0 6,0-1,0-1,-1 1,0 0,0-1,-1 1,-1 0,1-1,-2 0,1 0,-1 0,-1 0,1-1,-9 11,5-9,0 0,-1-1,-1 0,1 0,-2-1,1 0,-1-1,0 0,-14 5,2-2,0-1,-1-1,0-1,-1-2,0 0,1-1,-1-2,0-1,-49-3,64 1,0-2,0 1,1-1,-1 0,1-1,-1 0,1-1,0 0,1 0,-1-1,1 0,0 0,1-1,0 0,0 0,0-1,1 0,0 0,0 0,1-1,0 0,1 0,0 0,0-1,1 1,0-1,1 0,0 0,1 0,-1 0,2 0,0 0,0 0,2-11,10-20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01.7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408 1,'-15'0,"-1"0,1 1,-1 0,1 2,-1-1,1 2,0 0,0 1,0 0,1 2,0-1,0 2,1 0,0 0,0 1,1 1,-16 14,15-10,1 0,0 1,1 0,1 1,0 0,1 1,0 0,2 0,0 1,-5 21,5-11,2 0,0 1,2-1,2 1,0 0,4 31,-2-51,0 1,0-1,1 1,1-1,-1 0,1 0,1 0,0 0,0-1,1 1,0-1,0 0,1-1,0 1,0-1,1 0,11 9,-9-10,0-1,0 0,0 0,0-1,1 0,0-1,-1 0,1 0,1-1,-1 0,0-1,0 0,1-1,-1 0,0-1,14-2,-6 0,-1-2,0 0,0-1,0 0,-1-2,0 0,0 0,-1-2,0 0,0-1,-1 0,-1-1,0 0,-1-1,0-1,-1 0,13-21,-14 20,0-2,-2 1,1-1,-2-1,-1 0,0 0,-1 0,0 0,-2-1,0 1,-2-1,0 0,-1 0,0 0,-2 0,-5-27,3 35,0 0,0 0,-1 0,-1 1,0 0,0 0,-1 0,0 1,-1 0,0 0,0 1,-19-14,19 16,0 0,-1 0,0 1,0 0,0 0,-1 1,1 1,-1-1,0 2,0-1,0 1,0 1,0 0,0 0,-11 1,-15 8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02.1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408 59,'-10'2,"0"0,0 0,0 1,1 1,-1-1,1 1,0 1,0 0,-13 10,10-8,-17 10,1 2,1 1,0 0,2 2,-44 49,59-59,1 1,0-1,1 2,1-1,0 1,1 0,0 0,1 1,1 0,0 0,1 0,1 0,0 0,1 0,2 19,-1-25,1 0,1 0,0 0,0 0,1-1,0 1,0-1,1 0,0 0,0 0,1-1,0 1,1-1,0 0,0-1,0 1,0-1,1 0,0-1,1 0,-1 0,1 0,0-1,0 0,0-1,14 4,-8-2,0-2,1 1,0-2,-1 0,1-1,0 0,0-1,0-1,0 0,0-1,-1-1,1 0,-1-1,1 0,16-9,-9 2,-1-2,-1 0,0-2,-1 0,-1-1,0-1,-1 0,-1-1,-1-1,0-1,-1 0,13-28,-20 35,-1 0,0-1,0 1,-2-2,0 1,0 0,-2-1,1 1,-2-1,0 0,-1 0,0 0,-1 1,-1-1,0 0,-1 1,-1 0,0-1,-1 1,-1 1,-9-19,10 23,-1 0,-1 0,1 1,-1 0,0 0,-1 1,0-1,0 2,-1-1,0 1,0 1,0-1,-1 2,1-1,-1 1,0 1,-1 0,1 0,0 1,-1 0,0 1,1 0,-1 1,0 0,1 0,-1 1,-15 4,-21 8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02.4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208 7,'-6'2,"0"0,0 0,0 1,1 0,-1 0,0 0,1 1,0-1,0 1,0 1,0-1,1 1,-5 6,-5 4,2 1,0 1,1 0,0 1,2 0,0 0,1 1,1 0,0 0,-4 29,4-12,2 0,1 0,3 0,0 1,5 37,-3-68,-1 1,1-1,0 0,1 0,0 0,-1 0,2 0,-1 0,1 0,0-1,0 1,0-1,1 0,0 0,0 0,0 0,1-1,0 0,-1 0,1 0,1 0,-1-1,0 0,1 0,0-1,0 1,0-1,0 0,0-1,0 1,0-1,0-1,1 1,-1-1,0 0,1 0,-1-1,0 0,11-2,-1-3,0-1,0 0,0 0,-1-2,-1 0,1-1,-2 0,1-1,-1-1,-1 0,0 0,-1-1,0-1,-1 0,9-16,-9 11,1-1,-2-1,-1 0,0 0,-2 0,0-1,-2 0,0 0,-1 0,-2-1,0-26,-2 40,1 0,-1 0,-1 0,1 1,-2-1,1 0,-1 1,0-1,-1 1,0 0,0 0,-1 1,0-1,0 1,-1 0,0 0,0 1,-1 0,0 0,0 0,0 1,0 0,-1 0,0 1,-13-6,-31-6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03.1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46,'0'298,"3"-283,5-23,7-28,79-265,-86 288,-2 18,4 33,-2-5,-6-30,-1-1,1 1,-1-1,1 1,0-1,0 0,0 0,0 0,0 0,1 0,-1 0,0 0,1-1,0 1,-1-1,1 0,0 0,0 0,0 0,-1 0,5 0,3-1,-1 0,1-1,-1 1,0-2,13-3,-16 3,1 1,-1-1,0 1,1 0,-1 1,1-1,0 1,-1 1,1-1,-1 1,1 0,11 4,51 30,-33-19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03.4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03.82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1,'0'11,"11"4,5-12,-1-7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04.1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140 0,'-12'0,"-14"0,-4 12,4 15,6 14,7 11,5 9,4 5,3 2,13 2,4 11,-1 4,-2-2,-4-4,-4-3,10-15,2-6,-3-13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04.4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210 68,'-5'1,"0"0,0 0,0 0,0 0,0 1,1-1,-1 1,1 0,-1 1,1-1,-1 1,-5 5,-1 1,0 1,1 0,-11 13,10-7,0 0,1 1,1 0,1 1,0 0,1 0,1 0,1 1,0 0,1 0,2 1,0-1,0 28,2-33,1 0,0 0,0 0,1 0,1 0,1-1,0 0,0 1,1-1,1-1,0 1,1-1,0 0,1 0,0-1,1 0,0-1,1 0,16 13,-21-19,0-1,0 0,0 0,0-1,1 1,-1-1,1 0,0 0,-1-1,1 0,0 0,0 0,0-1,0 0,0 0,10-2,-7 0,0 0,-1-1,1-1,-1 1,1-1,-1 0,-1-1,1 0,-1 0,8-8,0-1,0-1,-1 0,-1-1,0-1,-2 0,0-1,0 0,14-38,-21 43,0-1,-1 0,0 0,-1 0,-1 0,0 0,-1-1,-1 1,0 0,-1 0,0 0,-2 0,1 0,-1 1,-1-1,-1 1,0 0,-13-21,9 18,-1 0,-1 1,0 1,-1-1,-1 2,0 0,-1 1,0 0,-1 1,0 1,0 1,-1 0,-28-10,-1 5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04.8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1 133,'0'10,"1"0,1 0,0 0,0 0,1-1,0 1,0 0,1-1,9 15,-12-21,0-1,1 1,0 0,-1-1,1 1,0-1,0 0,0 0,0 0,0 0,1 0,-1 0,1-1,-1 1,1-1,0 1,-1-1,1 0,0 0,0 0,0-1,0 1,0-1,0 1,0-1,0 0,0 0,0 0,0-1,0 1,0-1,0 0,-1 0,1 0,5-2,-4 0,0 1,0-1,0-1,0 1,0-1,-1 1,1-1,-1 0,0 0,0-1,-1 1,1 0,2-7,21-71,-13 37,-7 26,20-46,-26 64,0 0,1 1,-1-1,0 1,1-1,-1 1,1-1,-1 1,1-1,-1 1,1 0,-1-1,1 1,-1 0,1-1,-1 1,1 0,-1-1,1 1,0 0,-1 0,1 0,-1 0,1 0,0 0,-1 0,1 0,0 0,-1 0,1 0,0 0,-1 0,1 0,-1 1,1-1,0 0,-1 0,1 1,-1-1,1 0,-1 1,2 0,18 22,-16-18,1 1,0-1,0 1,1-1,-1 0,1 0,0-1,0 0,1 0,-1 0,1-1,10 4,-11-5,-1-1,1 0,-1 0,1-1,-1 0,1 0,0 0,-1 0,1-1,-1 0,1 0,-1-1,1 1,-1-1,0 0,6-4,5-2,-6 2,1 0,1 1,-1 0,1 0,21-4,-30 9,0-1,0 1,0 0,-1 0,1 0,0 1,0-1,0 1,-1-1,1 1,0 0,-1 0,1 0,-1 0,1 1,-1-1,0 1,1 0,-1-1,0 1,0 0,0 0,0 0,0 0,-1 1,1-1,-1 1,1-1,-1 1,0-1,1 5,10 30,9 21,-19-55,-1 0,1 0,0-1,0 1,0 0,0-1,0 1,0-1,1 0,-1 0,1 0,0 0,-1 0,1-1,5 3,18 1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05.1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0,'11'0,"16"0,2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05.4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14,0 12,0-4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05.8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1,'1'44,"3"1,2 0,2-1,24 78,-22-107,1-20,10-29,-19 29,24-52,12-25,-34 75,0 0,1 0,-1 0,2 0,-1 1,1 0,0 0,7-5,-12 11,-1-1,1 1,0-1,0 0,0 1,0 0,0-1,0 1,-1 0,1-1,0 1,0 0,0 0,0 0,0 0,0 0,0 0,0 0,0 0,0 0,0 0,0 0,0 1,0-1,2 1,-1 1,0-1,-1 1,1-1,0 1,-1 0,1 0,-1-1,0 1,1 0,-1 0,1 3,4 10,-1 0,6 30,-7-27,4 12,2 0,14 32,2-14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32.3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1384 550,'-604'0,"577"0,0-2,0-1,0 0,1-2,-1-2,1 0,-37-16,44 14,0-1,1 0,0-1,1-1,0-1,1 0,1-1,0-1,1 0,-17-23,-12-29,-19-28,56 87,0 1,-1-1,0 1,0 0,-1 1,0 0,0 0,-12-6,18 10,0 1,0 0,-1 0,1 1,0-1,0 0,-1 1,1-1,0 1,-1 0,1 0,-1 0,1 0,0 0,-1 0,1 1,0-1,-1 1,1 0,0-1,-1 1,1 0,0 0,0 1,0-1,0 0,0 1,0-1,1 1,-1 0,0-1,1 1,-1 0,1 0,0 0,-1 0,0 4,-5 8,1 1,0 0,2 0,-6 27,3-14,0-3,2-9,0 0,1 0,1 1,0-1,2 1,-1 0,3 24,6-24,2-24,4-30,-1-38,-9 51,1 0,1 0,1 0,2 1,11-28,-15 40,1 1,1 0,0-1,0 2,1-1,0 1,1 0,0 1,0-1,1 2,0-1,1 1,-1 1,1-1,0 2,1-1,-1 1,1 1,0 0,1 1,-1 0,0 1,17-2,19-1,0 3,0 2,75 8,-75 5,-17 4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33.6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0 134,'8'-2,"-1"0,0 0,0-1,0 0,0 0,0-1,10-7,7-2,23-10,55-20,-83 37,0 1,1 1,-1 0,1 1,0 1,24 1,-31 2,-1 0,1 1,-1 1,0 0,1 0,-2 1,1 1,0 0,-1 0,0 1,0 1,-1 0,0 0,0 1,0 0,-1 1,15 18,-19-20,0 0,0 1,0-1,-1 1,-1 0,1 0,-1 0,-1 0,1 0,-1 1,-1-1,0 1,0 0,0-1,-1 1,-1 0,1-1,-1 1,-1-1,0 1,0-1,0 1,-1-1,-1 0,1 0,-8 12,4-10,0 0,0 0,-1-1,0 1,0-2,-11 9,14-13,0 0,1-1,-2 0,1 0,0 0,0-1,-1 0,0 0,1 0,-1-1,0 1,0-2,-11 2,-2-6,17-3,3 6,1-1,0 1,-1-1,1 1,0 0,0 0,0 0,-1 0,1 0,0 0,0 0,4 0,6-3,1 1,0 1,0 0,0 0,0 2,0-1,0 2,0 0,0 0,0 1,0 1,-1 0,22 8,-27-7,1 0,-1 0,0 0,0 1,-1 0,1 0,-1 1,0 0,0 0,-1 0,0 1,0 0,-1 0,1 0,-1 0,-1 1,0-1,0 1,0 0,-1 0,0 0,1 14,-2-6,-1 0,-1-1,0 1,-1 0,-1-1,0 0,-1 1,-1-1,0-1,-1 1,-1-1,0 0,-1 0,0-1,-1 0,-1-1,0 0,0 0,-25 20,23-21,-1 0,-1-1,0 0,0-1,-1 0,0-2,-1 0,1 0,-1-1,-1-1,1-1,-1-1,0 0,1-1,-1 0,0-2,0 0,-24-3,34 2,0-1,0 1,-1-2,1 1,1-1,-1 0,0 0,1-1,-1 0,1 0,0-1,1 1,-1-1,1 0,-10-12,10 7,-1 0,1 0,0 0,1 0,0-1,1 1,0-1,1 0,0 0,-1-12,-1-107,6 71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33.9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1,'12'0,"14"0,4 11,-4 16,5 13,-2 13,-6 8,4 5,-3 14,-5 5,-6-1,-5-3,-4-5,-3-3,-1-3,11-13,3-28,0-18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34.2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369 0,'-6'2,"0"0,0 1,0-1,0 1,0 0,1 1,-1-1,1 1,0 0,0 1,0-1,1 1,-6 6,-134 151,119-132,2 2,1 1,-25 51,46-82,-20 52,20-52,1-1,-1 0,1 0,-1 1,1-1,0 1,-1-1,1 0,0 1,0-1,0 1,0-1,0 0,0 1,0-1,1 0,-1 1,0-1,1 1,-1-1,1 0,0 0,-1 1,1-1,0 0,0 0,0 0,0 0,-1 0,2 0,-1 0,0 0,0 0,2 1,13 0,0-1,1 0,-1-1,0-1,0-1,31-6,13-1,2 2,0 3,1 3,84 9,-105-4,-13-4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34.67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0,'3'32,"1"0,2-1,1 0,1 0,22 54,0 0,-22-54,15 38,-21-63,0-1,0 0,1-1,0 1,0 0,1-1,-1 1,1-1,0 0,4 4,-7-8,0 1,0-1,-1 1,1-1,0 0,0 0,0 1,0-1,0 0,-1 0,1 0,0 0,0 0,0 0,0 0,0 0,0 0,0 0,-1 0,1-1,0 1,0 0,0-1,0 1,-1 0,1-1,0 1,0-1,-1 1,1-1,0 0,-1 1,1-1,-1 0,1 1,-1-1,1 0,-1 0,1 0,-1 1,0-1,1 0,-1 0,0 0,0 0,0 1,0-1,0-1,11-48,-11 49,4-33,1-10,1 0,2 0,2 0,26-71,-36 113,1 0,0 0,0 0,0 0,0 0,0 0,0 0,1 0,-1 0,1 0,-1 1,1-1,-1 1,1-1,0 1,0 0,0-1,0 1,0 0,0 0,0 0,4 0,-4 1,1 0,-1 1,0-1,0 1,0 0,0 0,0 0,0 0,0 0,0 0,0 0,0 1,-1-1,1 0,0 1,-1 0,1-1,1 4,8 11,-1 0,0 1,13 35,-21-48,8 22,-4-10,1 0,0 0,1-1,13 18,-19-29,0-1,1 0,-1 0,1-1,0 1,0 0,0-1,0 0,1 0,-1 0,0 0,1 0,0 0,-1-1,1 0,0 0,0 0,0 0,-1-1,1 1,0-1,0 0,0 0,5-1,0-1,-1 0,0-1,1 0,-1 0,-1-1,1 0,-1 0,1-1,-1 0,10-9,8-9,30-38,8-7,-61 66,1-1,-1 1,1 0,0-1,-1 1,1 0,0 1,0-1,0 0,1 1,-1 0,0 0,1 0,-1 0,0 0,1 1,-1-1,1 1,-1 0,1 0,-1 0,1 1,-1-1,1 1,-1 0,0 0,1 0,-1 0,0 1,0-1,0 1,0 0,0 0,0 0,-1 0,1 0,0 1,-1-1,4 6,4 5,0 0,-2 1,1 0,-2 1,0 0,0 0,4 18,2 14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35.0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41,'0'-11,"12"-4,3 1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35.3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1,'0'11,"0"4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35.6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1,'12'0,"3"11,0 16,8 13,0 13,8 8,-1 5,5 2,-3 2,-7 0,3 0,-3-2,-6 0,-6-23,-5-20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36.0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198 128,'0'-1,"0"0,0 0,0-1,0 1,0 0,0 0,-1 0,1 0,0 0,-1 0,1 0,-1 0,1 0,-1 0,1 0,-1 0,0 0,1 0,-1 0,0 0,0 1,0-1,1 0,-1 0,0 1,0-1,0 1,0-1,0 1,0-1,0 1,-1 0,1-1,0 1,0 0,0 0,0 0,0 0,0 0,-1 0,1 0,-1 1,-1-1,-1 1,0-1,1 1,0 1,-1-1,1 0,0 1,-1-1,1 1,0 0,0 0,-4 4,-4 6,1 1,1 0,0 0,1 1,0 0,1 0,-6 17,3 0,0 0,-8 48,16-58,0-1,1 0,1 1,0-1,2 1,1-1,0 0,1 0,2 0,0-1,10 24,-12-35,0-1,0 1,1-1,0 0,0 0,1-1,-1 0,1 1,1-2,-1 1,1-1,12 7,-13-9,1 0,0-1,0 0,0 0,0 0,0-1,1 0,-1-1,0 0,1 0,-1 0,0-1,1 0,-1 0,0-1,12-4,-3 0,-1-1,1-1,-1 0,-1-1,0 0,0-1,-1-1,0 0,-1-1,0 0,-1-1,0 0,-1-1,-1 0,12-23,-9 15,-2-1,-1 0,-1 0,-1-1,-1 0,0 0,-2 0,-1-1,-2 0,0-29,-2 41,0 1,-1-1,-1 1,1 0,-2 0,0 0,0 0,-1 0,-1 1,0 0,-1 0,1 1,-2 0,0 0,0 0,-1 1,0 1,0-1,-1 1,-13-8,-29-12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36.3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1,'0'455,"2"-471,1 1,0 0,1 0,1 1,1-1,0 1,0 0,14-20,-15 27,0 0,0 0,1 1,0-1,11-8,-16 14,1-1,0 1,0 0,-1 0,1 0,0 0,0 0,0 0,0 0,0 0,0 1,1-1,-1 1,0 0,0-1,0 1,0 0,1 0,-1 1,0-1,0 0,0 1,0-1,0 1,0 0,0-1,4 3,0 2,0 0,0 1,0-1,-1 1,0 1,5 7,-7-9,-1-1,1 0,0 0,0 0,0-1,0 1,1-1,-1 1,1-1,0 0,0-1,0 1,1-1,-1 0,0 0,1 0,0 0,-1-1,1 0,6 1,6-2,0-1,0-1,0-1,0 0,0-1,-1-1,18-7,-17 5,0 2,1 0,0 0,0 2,0 0,21 0,6 7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36.7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31,'0'-12,"11"-3,4 12,-1 6</inkml:trace>
  <inkml:trace contextRef="#ctx0" brushRef="#br0" timeOffset="1">134 97,'11'11,"4"16,-1 14,-2 12,7-4,2 2,-4-8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37.0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1,'-1'37,"0"-18,1-1,1 1,0-1,1 1,8 28,-10-44,1-1,-1 0,1 0,0 1,0-1,0 0,0 0,0 0,1 0,-1 0,1 0,-1-1,1 1,0 0,-1-1,1 1,0-1,0 0,4 2,-4-2,0-1,0 0,0 0,0 0,0 0,0 0,0 0,0 0,0-1,0 1,0-1,0 0,-1 1,1-1,0 0,0 0,-1 0,3-2,6-5,0-1,-1 0,0 0,0-1,9-14,-10 13,1-1,1 2,-1-1,2 1,-1 1,19-13,-26 20,1-1,0 1,0 0,0 0,0 1,0-1,0 1,1 0,-1 0,0 0,1 1,-1 0,0-1,1 1,-1 1,1-1,-1 1,0 0,1 0,-1 0,0 0,0 1,0 0,0-1,7 5,12 12,1 1,38 42,22 17,-63-62,1-1,1-1,36 17,-2-8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37.8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1 537,'0'-2,"0"1,0-1,0 0,1 1,-1-1,1 1,-1-1,1 1,0-1,0 1,-1-1,1 1,0 0,0-1,0 1,1 0,-1 0,0 0,0 0,1 0,-1 0,0 0,3-1,42-14,-32 12,570-136,-444 109,1452-230,-1534 254,95-14,249-3,-398 24,1 0,-1 0,1 1,-1-1,1 1,-1 0,1 0,-1 1,0-1,1 1,-1 0,0 0,4 3,-7-4,-1-1,0 1,1-1,-1 1,1 0,-1-1,0 1,1 0,-1-1,0 1,1 0,-1 0,0-1,0 1,0 0,0-1,0 1,0 0,0 0,0-1,0 1,0 0,0 0,-1-1,1 1,0 0,0-1,-1 2,-1 1,0 0,0 0,0-1,-1 1,1-1,-1 1,0-1,1 0,-6 3,-50 31,-2-2,-1-4,-1-2,-1-2,-68 16,-343 62,196-62,-243 47,214-7,260-68,43-13,-41 14,43-14,0 0,0 0,0 0,0 0,0 0,0 0,0 1,0-1,0 1,0-1,1 1,-1-1,1 1,-1 0,0 2,2-3,0 0,0 0,0 0,0-1,0 1,1 0,-1 0,0 0,1-1,-1 1,0 0,1 0,-1-1,1 1,-1 0,1-1,0 1,-1 0,1-1,0 1,-1-1,1 1,0-1,0 0,-1 1,1-1,0 0,0 1,0-1,-1 0,1 0,0 0,1 1,36 7,-38-8,50 6,0-3,101-5,106-27,-198 22,164-24,397-36,-610 67,8-1,1 0,-1 1,0 1,0 0,0 2,24 5,-40-7,0-1,0 1,0 0,0-1,0 1,0 0,0 0,-1 0,1 0,0 1,-1-1,1 0,0 1,-1-1,0 1,1-1,-1 1,0 0,0 0,0 0,0-1,2 5,-4-4,1 1,0-1,0 0,-1 0,1 0,-1 0,0 0,1 0,-1 0,0 0,0 0,-1 0,1 0,0-1,0 1,-1 0,1-1,-3 2,-8 8,-2 0,1-1,-1-1,-20 10,-10 3,0-1,-1-3,-1-1,-1-3,0-1,0-3,-1-2,-93 4,124-12,18-2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42.3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344 373,'2'-34,"1"1,14-61,1-2,-18 90,1 1,0-1,-1 0,0 1,-1-1,1 1,-1-1,0 0,-1 1,1 0,-1-1,0 1,0 0,-6-10,6 13,0 0,0 0,0 0,-1 0,1 1,0-1,-1 0,1 1,-1 0,0 0,1 0,-1 0,0 0,0 0,0 1,0-1,1 1,-1 0,0 0,0 0,0 0,0 0,0 1,0-1,0 1,1 0,-1 0,0 0,0 0,-2 2,-10 4,0 1,0 0,1 1,0 1,1 1,0-1,1 2,0 0,0 0,1 1,1 1,0 0,1 0,-14 30,9-11,0 0,2 1,2 1,1 0,2 0,-3 39,6-50,2 0,2 1,0 0,1-1,7 40,-7-59,0 0,0 0,1 0,0-1,0 1,0 0,0-1,1 0,0 1,-1-1,2 0,-1 0,0-1,1 1,0-1,0 0,0 0,0 0,0 0,0-1,1 1,-1-1,1 0,0-1,0 1,0-1,0 0,-1 0,1 0,1-1,-1 0,0 0,8-1,6-1,0-1,0-1,-1-1,0-1,0 0,0-1,-1-1,0 0,0-2,-1 0,0-1,-1 0,19-19,0-3,-1-2,-2-1,-2-1,31-50,-5-8,18-24,-55 100,-18 18,0 1,0 0,1 0,-1 0,0 0,0 0,1 0,-1 0,0 0,0 0,1-1,-1 1,0 0,1 0,-1 0,0 0,0 1,1-1,-1 0,0 0,0 0,1 0,-1 0,0 0,0 0,1 0,-1 0,0 1,0-1,0 0,1 0,-1 0,0 1,0-1,0 0,0 0,1 0,-1 1,0-1,0 1,1 2,0 1,-1-1,0 1,0 0,0-1,0 1,0-1,-1 1,-1 6,-23 130,5 1,7 1,7 227,14-280,3 0,23 88,-32-169,0 0,0 0,0 0,1 0,0 0,1-1,0 1,0-1,9 12,5-6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42.6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0,'3'9,"36"137,-11 12,0-4,9 181,-36-333,-2 18,2 0,1 0,0 1,2-1,0-1,1 1,9 19,-14-37,1 0,0 0,0 0,0 0,0 0,1 0,-1-1,1 1,-1 0,1-1,-1 1,1-1,0 0,-1 0,1 1,3 0,-3-2,-1 0,0 1,0-1,1 0,-1 0,0 0,1 0,-1-1,0 1,1 0,-1-1,0 1,0-1,1 1,-1-1,0 1,0-1,0 0,2-1,4-4,-1-1,0 0,0 0,-1 0,0 0,5-10,16-30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42.9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120 1,'2'0,"-1"0,1 0,0 0,0 1,-1-1,1 1,0-1,-1 1,1-1,-1 1,1 0,-1 0,1 0,-1 0,1 0,-1 0,0 1,0-1,0 0,1 0,-1 1,0-1,-1 1,1-1,0 1,0 0,-1-1,1 1,-1 0,1-1,-1 1,0 0,0-1,1 3,-1 3,0 0,0 0,0 0,-1 0,0 0,0 0,-3 10,-12 24,-35 65,36-80,2 1,0 0,2 1,1 1,-10 46,19-70,0 0,0 0,1 0,0 0,0 1,1-1,-1 0,1 0,0 0,0 0,1 0,-1 0,1 0,1-1,-1 1,0 0,6 6,-4-6,1-1,0 0,0 0,0 0,0 0,1-1,-1 0,1 0,0 0,0-1,0 0,0 0,12 2,31 2,0-2,1-2,-1-2,91-12,-83-1,-12-4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43.3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58 1,'-2'0,"-1"1,1 0,-1 0,1 0,0 0,-1 0,1 1,0-1,0 1,0-1,0 1,0 0,0 0,1 0,-1 0,0 0,1 0,0 0,-1 1,1-1,0 1,0-1,1 0,-1 1,0-1,0 6,-2 6,0 0,1 0,-1 21,3-18,1 0,1 0,0 0,2 0,0 0,0-1,2 1,0-1,1-1,9 17,-15-30,0 0,-1-1,1 1,0-1,1 1,-1-1,0 0,0 1,0-1,1 0,-1 0,1 0,-1 0,1 0,-1 0,1 0,0 0,-1-1,1 1,0-1,0 1,-1-1,1 0,0 0,0 1,-1-1,1 0,0-1,0 1,0 0,-1 0,1-1,0 1,0-1,-1 0,1 1,0-1,-1 0,1 0,-1 0,1 0,-1 0,0-1,1 1,-1 0,0 0,0-1,2-2,7-9,1-1,-2 0,0-1,8-17,-9 17,6-12,1 1,1 0,1 1,39-42,-51 62,0 0,0 0,1 1,0 0,0 0,0 0,0 1,0-1,1 1,0 1,-1 0,1-1,0 2,0-1,0 1,1 0,-1 1,0 0,0 0,0 0,0 1,0 0,0 1,0-1,0 1,10 5,-8-3,0 1,0 0,-1 0,1 1,-2 0,1 0,0 1,-1 0,-1 1,10 12,4 9,26 55,-32-56,29 43,-41-68,1 0,-1 1,1-1,-1 0,1-1,0 1,0 0,0-1,0 0,1 1,-1-1,1 0,-1-1,1 1,0-1,0 0,5 2,-6-4,0 1,0 0,0 0,0-1,0 0,0 0,0 0,0 0,-1 0,1 0,0-1,-1 1,1-1,0 0,-1 0,0 0,0 0,1 0,-1 0,0-1,2-3,26-35,-19 25,0 0,1 1,1 0,0 1,21-17,-29 28,0 0,0-1,1 2,-1-1,1 1,-1 0,1 0,0 0,0 1,0 0,0 0,0 0,0 1,0 0,0 0,0 1,0 0,0 0,0 0,0 0,10 5,-4 0,1 0,-1 1,-1 0,1 1,-1 0,-1 1,13 13,26 19,-47-39,0 0,0-1,1 1,-1-1,0 0,1 0,-1 0,1 0,0 0,-1 0,1-1,0 1,0-1,-1 0,1 0,0 0,0 0,-1 0,1-1,0 1,0-1,-1 1,5-3,24-13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43.6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31 0,'-12'0,"-3"11,12 4,6 0</inkml:trace>
  <inkml:trace contextRef="#ctx0" brushRef="#br0" timeOffset="1">165 533,'0'12,"0"15,0 14,11 0,4-6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44.0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1 131,'0'-5,"-1"1,2-1,-1 1,0-1,1 0,0 1,0 0,0-1,1 1,-1-1,1 1,0 0,0 0,1 0,-1 0,1 1,0-1,0 0,0 1,0 0,1 0,-1 0,1 0,0 1,0-1,0 1,0 0,0 0,0 0,8-1,-1-1,0 0,0 2,0-1,0 1,0 1,0 0,0 0,1 1,-1 0,0 1,0 1,14 3,-20-4,0 1,0 0,1 1,-1-1,0 1,-1 0,1 1,-1-1,1 1,-1 0,0 0,0 0,-1 0,1 1,-1-1,0 1,0 0,0 0,-1 0,0 0,0 1,0-1,-1 1,0-1,0 1,1 6,-2 2,-1 1,0-1,0 0,-2 0,0 0,0-1,-1 1,-1-1,0 1,-13 22,10-22,1 1,1-1,0 1,2 1,-1-1,2 1,-3 28,6-41,0 1,0-1,0 1,1-1,0 1,0-1,0 0,0 1,0-1,1 0,-1 0,1 0,0 0,0 0,0 0,0 0,1 0,-1-1,1 0,-1 1,1-1,0 0,0 0,0 0,0-1,0 1,1-1,-1 0,4 2,10 1,0 0,1-1,-1-1,29 0,-13 0,-17-1,0 1,0 0,-1 1,1 1,-1 1,20 8,-29-10,0 0,0 0,-1 1,0 0,0 0,0 1,0-1,0 1,-1 0,0 0,0 0,0 1,-1-1,0 1,0 0,0 0,3 12,-3-3,0 0,0 1,-2-1,0 1,-1-1,0 1,-1-1,-1 1,0-1,-2 0,1 0,-2 0,0 0,-1-1,0 0,-1 0,0 0,-1-1,-1 0,0-1,-1 0,-1 0,1-1,-2 0,1-1,-1-1,-1 1,0-2,0 0,-1 0,0-2,0 0,-1 0,-15 3,24-7,-1 0,1-1,-1 0,0 0,1-1,-1 0,0 0,1-1,-1 1,0-2,1 1,-1-1,1 1,0-2,-1 1,1-1,0 0,0 0,1-1,-1 1,1-1,-1-1,1 1,1-1,-1 0,1 0,0 0,0-1,0 1,0-1,1 0,0 0,1 0,-1 0,1-1,0 1,1-1,0 1,0-1,0 0,1 1,0-11,6-40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44.4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480 0,'-1'3,"1"-1,0 0,-1 1,0-1,1 0,-1 1,0-1,0 0,0 0,-1 0,1 0,-1 0,1 0,-1 0,1 0,-4 2,-36 26,23-18,-23 21,2 2,1 2,2 1,2 2,1 1,2 2,-25 47,41-64,2 0,1 1,2 0,0 1,2 1,1-1,1 1,1 0,0 35,5-49,0 1,1 0,1-1,1 1,0-1,1 0,0 0,9 18,-8-23,0 0,0-1,1 1,1-1,0-1,0 1,1-1,0-1,0 1,0-1,1-1,16 10,-4-6,0-1,1-1,-1-1,2 0,-1-2,1-1,0 0,-1-2,1-1,29-2,-13-1,-1-2,0-1,-1-2,1-2,48-19,-68 21,0-1,0-1,-1-1,-1 0,1-1,-2-1,0 0,0-2,-1 1,-1-2,0 0,-1 0,18-31,-24 35,0 0,-1-1,0 1,-1-1,0 0,-1 0,0-1,-1 1,-1 0,0-1,0 1,-2-1,1 0,-1 1,-1-1,-1 1,1 0,-2 0,0 0,0 0,-1 0,-8-13,1 7,0 0,-1 1,-1 1,0 0,-1 1,-29-22,-112-68,67 48,28 15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44.8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1,'13'13,"-1"1,0 0,-1 1,-1 0,0 1,-1 0,-1 1,0 0,-1 0,-1 0,6 28,-4 3,-2 0,-1 0,-3 58,-2-96,-1 3,1-1,0 0,1 0,1 0,0 0,4 14,-6-26,0 1,0 0,0-1,1 1,-1-1,0 1,0-1,0 1,0 0,1-1,-1 1,0-1,0 1,1-1,-1 1,0-1,1 0,-1 1,1-1,-1 1,1-1,-1 0,1 1,-1-1,1 0,-1 0,1 1,-1-1,1 0,-1 0,1 0,-1 0,1 1,0-1,-1 0,1 0,-1 0,1 0,-1 0,1-1,0 1,-1 0,1 0,-1 0,1 0,-1-1,1 1,-1 0,1 0,-1-1,1 1,-1-1,1 1,-1 0,1-1,22-33,-18 25,26-48,17-28,-43 77,1 1,0-1,0 1,0 0,1 0,0 1,11-8,-16 13,0 0,0 0,0 0,0 0,0 0,0 1,0-1,0 1,0-1,1 1,-1 0,0 0,0 0,0 0,1 0,-1 0,0 0,0 1,0-1,0 1,0 0,0 0,0 0,0 0,0 0,0 0,3 3,2 2,1 1,-1 1,0-1,9 15,-3-5,-6-8,1-1,0 0,0 0,1-1,-1 0,1-1,1 0,-1 0,1-1,0 0,1-1,-1 0,1 0,0-1,0-1,0 0,0 0,22-1,-30 0,18 0,-1 1,36 8,-50-8,1 0,-1 0,0 1,0 0,0 0,0 0,-1 1,1 0,-1 0,0 0,0 1,7 8,8 13,-14-16,2 0,-1-1,1 1,0-2,1 0,0 0,15 11,4-7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45.1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0,'0'0</inkml:trace>
  <inkml:trace contextRef="#ctx0" brushRef="#br0" timeOffset="1">0 203,'0'11,"0"15,0 15,0 12,0 7,0 6,0 3,0 0,12-10,2-28,1-19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45.5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0,'-1'29,"1"0,1-1,2 1,1-1,1 1,10 28,-15-55,1 0,0 0,-1 0,1 0,0 0,0 0,0 0,1 0,-1-1,0 1,1 0,-1-1,1 1,-1-1,1 0,0 0,2 2,-2-2,-1-1,0 0,1 0,-1 0,1 0,-1 0,1 0,-1 0,0 0,1 0,-1-1,1 1,-1 0,0-1,1 1,-1-1,0 0,1 1,1-3,6-4,0-1,-1 0,0-1,0 0,7-11,-4 5,9-9,-3 2,0 0,2 2,24-22,-38 38,0 0,0 1,0-1,0 1,0 0,1 0,-1 1,1-1,0 1,0 0,-1 1,1 0,1 0,-1 0,0 0,0 1,0 0,0 0,0 1,6 1,-6 0,-1 0,0 1,0 0,-1 0,1 0,-1 0,1 1,-1 0,0-1,0 2,-1-1,1 0,-1 1,5 8,3 7,0 1,9 25,27 114,-29-119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46.2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72 16,'0'-11,"0"7,0 16,0 17,0 15,0 12,0 7,0 5,-12 2,-3 0,0-1,3 0,4 0,3-1,2-1,2-11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46.7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139 105,'2'0,"0"0,0 0,-1-1,1 1,0-1,-1 1,1-1,0 0,-1 1,1-1,0 0,-1 0,0 0,1 0,-1-1,1 1,-1 0,0 0,0-1,0 1,0-1,0 1,0-1,0 1,-1-1,1 0,0 0,-1 1,1-1,-1 0,0 0,0 1,1-1,-1 0,0 0,-1-3,1 3,0 0,0 0,0-1,-1 1,1 0,-1 0,1 0,-1-1,0 1,0 0,0 0,0 0,0 0,-1 0,1 1,0-1,-1 0,1 1,-1-1,0 1,0-1,1 1,-1 0,0-1,0 1,0 0,0 0,-1 1,1-1,-4 0,2 0,1 1,-1 0,1 0,-1 0,0 0,1 1,-1-1,1 1,-1 0,1 0,0 0,-1 1,1-1,0 1,0 0,0 0,-5 3,4-1,-1 1,1 0,0 0,0 0,1 0,-1 0,1 1,1 0,-4 7,-1 9,1 0,1 0,1 0,-2 36,5-41,1-1,0 1,1-1,1 1,1-1,0 0,1 0,1 0,0 0,1-1,1 0,12 21,-3-12,1-1,1-1,1-1,1 0,1-1,34 25,-25-23,-1 2,-1 1,-1 1,-1 1,37 52,-57-70,0 1,0 0,-1 0,0 1,-1-1,0 1,-1 0,0 1,-1-1,0 0,-1 1,0-1,-1 1,0-1,-1 1,0-1,-1 0,0 1,0-1,-2 0,1 0,-11 20,6-15,-1-1,-1 0,0-1,-1 0,-1 0,0-1,-1-1,-17 14,22-20,0 0,0-1,0 0,0 0,-1-1,0 0,0 0,0-1,-1 0,1-1,-1 0,1 0,-1-1,0 0,1-1,-15-1,17-1,0 0,1 0,-1 0,1-1,0 0,-1-1,2 1,-1-1,0-1,1 1,0-1,0 1,0-2,0 1,1 0,0-1,0 0,1 0,-1 0,-4-12,0-4,0 1,1-1,1-1,-5-43,8 25,1 0,3 0,1 0,2 1,2-1,17-65,95-234,-56 176,-54 142,40-97,-22 71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47.0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1,'3'0,"-1"1,0 0,1 0,-1-1,0 1,0 1,0-1,0 0,0 0,0 1,0-1,0 1,0 0,-1 0,1-1,-1 1,1 0,-1 0,0 0,0 1,0-1,0 0,0 0,0 1,-1-1,2 5,12 71,-13-71,9 143,-10 176,-4-143,4-63,3-106,3-19,10-29,-12 26,20-45,3-1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47.4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190 1,'-3'28,"-1"-1,-1 1,-1-1,-2 0,0 0,-2-1,-15 28,-8 29,8-21,-25 74,47-125,0 1,0-1,2 1,-1 0,2-1,-1 1,2 0,-1-1,4 18,-2-25,0 1,0-1,0 1,0-1,1 0,-1 0,1 0,0-1,1 1,-1-1,0 1,1-1,0 0,0-1,0 1,0-1,0 1,0-1,1 0,-1-1,1 1,0-1,4 1,15 3,0-1,0-1,31 0,-43-3,98 2,155-15,-205 5,-1-2,0-2,0-3,66-27,-76 21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47.7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89,'3'51,"2"0,21 88,2 13,-23-106,1-32,3-23,6-28,16-83,-23 79,3 1,1 0,18-39,-9 32,-13 27,0 0,2 1,20-31,-29 49,0 0,-1-1,1 1,0 0,0 0,0 0,0 0,0 0,0 0,0 0,0 0,0 0,0 1,0-1,1 0,-1 1,0-1,1 1,-1-1,0 1,1-1,-1 1,0 0,1 0,-1 0,1 0,-1 0,1 0,-1 0,0 1,1-1,-1 0,0 1,1-1,-1 1,0-1,1 1,-1 0,0-1,0 1,0 0,0 0,0 0,0 0,0 0,0 0,0 0,0 0,0 0,-1 1,2 1,5 9,0 1,-1 0,0 1,4 14,-7-18,6 21,-1 1,5 52,8 31,-18-102,0-1,2 0,-1 0,1 0,1-1,11 18,-14-25,0-1,1 1,-1-1,1 1,-1-1,1 0,0-1,0 1,0 0,1-1,-1 0,0 0,1-1,0 1,-1-1,1 0,0 0,-1 0,1-1,0 0,0 0,0 0,0 0,-1-1,1 0,0 0,0 0,-1 0,9-4,6-3,0-1,-1-1,0 0,-1-1,25-21,74-76,-86 77,1 2,53-40,-81 67,-1 0,1 1,-1-1,1 1,-1-1,1 1,0 0,0 0,-1 0,1 0,0 1,0-1,0 1,0 0,0 0,0 0,4 0,-4 1,-2 0,1 0,0 0,0 1,0-1,0 0,-1 1,1 0,-1-1,1 1,-1 0,1-1,-1 1,0 0,0 0,0 0,0 0,0 0,-1 0,1 1,-1-1,1 4,10 47,-8-31,1-1,2 0,14 41,-17-56,-1-1,1 0,0 0,1 0,-1 0,1-1,0 1,0-1,0 0,1 0,-1 0,1-1,0 1,0-1,0 0,1-1,-1 1,1-1,8 2,-3-2,0-1,0 0,0-1,0 0,0-1,0 0,0-1,0 0,0-1,-1 0,1 0,-1-1,18-10,16-14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48.12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43 0,'-12'0,"-4"11,2 4</inkml:trace>
  <inkml:trace contextRef="#ctx0" brushRef="#br0" timeOffset="1">108 735,'12'11,"3"16,11 2,1 9,-5-15,-5-10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49.5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55 0,'0'52,"0"146,-26 200,19-348,-1-1,1 1,3 0,2 0,6 71,-3-109,1-1,0 1,1 0,0 0,1-1,0 0,1 1,0-2,1 1,0-1,0 0,2 0,-1 0,1-1,0 0,1-1,0 0,0 0,1-1,0 0,0-1,1 0,18 8,-11-8,1 0,0-1,1-1,-1-1,1-1,0 0,-1-2,1 0,0-1,-1-1,1-1,33-9,-42 9,-1 0,0 0,0-1,-1 0,1-1,-1 0,0-1,0 0,-1 0,1-1,-1 0,-1 0,0-1,0 0,0 0,-1-1,0 0,-1 0,0 0,0-1,-1 1,0-1,-1 0,0-1,2-12,-4 13,0 1,-1 0,0 0,-1 0,0 0,0 0,-1 0,-1 1,1-1,-1 0,0 1,-1 0,0 0,-1 0,1 0,-1 0,-1 1,0 0,0 0,-12-10,7 7,-1 1,0 0,-1 1,0 1,0 0,0 1,-1 0,0 1,-1 0,1 1,-29-4,0 5,-57 4,67 1,1-2,0-1,-52-9,40-2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49.8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139 87,'-1'6,"1"0,-2-1,1 1,0 0,-1-1,0 1,-5 8,-4 12,-1 12,-16 45,4 1,-14 93,34-152,1-1,1 1,2 0,0-1,2 1,0 0,2-1,1 1,0-1,2-1,1 1,13 26,-15-40,0 0,0 0,1-1,0 0,1-1,0 1,1-1,0-1,0 0,0 0,1-1,0 0,0 0,0-1,1-1,0 0,0 0,0-1,0 0,1-1,-1 0,1-1,-1-1,20 0,-11-1,0-1,-1-1,1-1,-1 0,1-2,-1 0,-1-1,1 0,-1-2,-1 0,0-1,0-1,24-21,-32 24,-1 0,0-1,-1-1,0 1,0-1,-1-1,0 1,-1-1,0 0,-1 0,0 0,-1-1,0 1,2-20,-4 16,0 1,-1-1,-1 1,0-1,-1 1,0-1,-1 1,-1 0,0 0,-1 1,-11-23,-34-46,-4 2,-99-114,113 146,-61-60,55 66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50.3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0,'2'38,"1"-1,3 0,0 0,23 70,66 139,-79-208,-14-32,16 30,-18-36,0 1,1-1,-1 1,0-1,0 1,1-1,-1 0,1 1,-1-1,0 0,1 1,-1-1,1 0,-1 0,1 1,-1-1,1 0,-1 0,1 0,-1 0,1 0,-1 1,1-1,-1 0,1 0,-1 0,1 0,-1-1,1 1,-1 0,1 0,-1 0,1 0,-1 0,1-1,-1 1,1 0,-1 0,0-1,1 1,-1 0,1-1,-1 1,0 0,1-1,-1 1,0-1,0 1,1-1,-1 1,0 0,0-1,1 1,-1-1,0 1,0-1,0 1,0-1,0 1,0-2,9-20,11-46,7-22,-24 83,0-1,1 1,0 0,0 1,0-1,1 1,0-1,0 2,7-7,-9 9,-1 1,1 0,-1 0,1 1,0-1,0 0,0 1,0 0,0 0,0 0,0 0,0 0,0 0,1 1,-1 0,0 0,0 0,1 0,-1 0,0 0,0 1,0 0,1-1,-1 1,0 0,0 1,0-1,0 1,-1-1,1 1,5 4,6 6,-1 0,-1 1,0 0,19 29,7 7,-36-47,0 0,0 0,0 0,0 0,0 0,0 0,0 0,1 0,-1-1,1 1,-1-1,1 0,-1 0,1 0,0 0,0 0,0-1,-1 1,1-1,0 0,0 1,0-1,0-1,0 1,0 0,-1-1,1 1,0-1,0 0,-1 0,1 0,0 0,-1-1,1 1,-1-1,4-2,5-7,0-1,-2 1,1-2,-1 1,13-26,11-14,-31 49,1 0,-1 0,1 0,0 1,0-1,-1 1,2-1,-1 1,0 0,0 0,1 1,-1-1,1 1,-1-1,1 1,0 0,-1 0,1 1,0-1,0 1,7 0,-2 2,0 0,0 1,0 0,0 0,-1 1,1 0,13 9,22 13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50.67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52 0,'-11'0,"-4"12,1 14,2 4</inkml:trace>
  <inkml:trace contextRef="#ctx0" brushRef="#br0" timeOffset="1">120 202,'0'11,"0"16,0 14,0 11,0 9,0 5,0 3,0 0,11-11,4-26,11-31,1-15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51.0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0,'-2'124,"6"147,-4-264,1 0,0 0,0 0,1 0,0-1,0 1,1-1,3 7,-5-11,0 0,0-1,0 1,1 0,-1-1,0 1,1-1,-1 0,1 0,0 1,-1-1,1 0,0 0,0 0,-1-1,1 1,0 0,0-1,0 1,0-1,0 0,0 1,0-1,0 0,0 0,0 0,0-1,0 1,0 0,0-1,3 0,1-2,0 0,0 0,0 0,-1-1,1 0,-1 0,0 0,0-1,0 0,0 0,-1 0,0 0,6-10,6-13,21-46,-25 49,-8 15,8-15,0 0,23-31,-32 51,0 0,1 1,-1-1,1 1,1 0,-1 0,0 0,1 0,0 1,0 0,0 0,0 0,1 1,-1-1,0 1,1 1,9-3,-11 5,1-1,0 1,-1 0,1 1,-1-1,1 1,-1 0,0 0,0 0,0 0,0 1,0 0,0 0,-1 0,1 0,-1 0,0 1,0-1,0 1,0 0,-1 0,3 5,4 6,0 1,-1 1,-1 0,8 24,-7-7,-2-1,-1 1,0 50,-3-26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51.5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164 275,'-14'1,"1"1,0 0,0 1,0 1,-19 7,-17 4,33-13,35-10,83-22,1 5,186-20,-143 25,-33 3,670-92,5 51,-701 56,327 7,-413-5,67 11,-66-10,0 0,1 0,-1 0,0 0,0 0,1 0,-1 1,0-1,0 1,3 2,-5-3,1-1,-1 1,1 0,-1 0,0 0,1 0,-1-1,0 1,0 0,1 0,-1 0,0 0,0 0,0 0,0-1,0 1,0 0,0 0,-1 0,1 0,0 0,0 0,-1-1,1 1,0 0,-1 0,1 0,-1-1,0 2,-3 2,1 0,-1 1,0-2,0 1,0 0,-1-1,0 0,1 0,-1 0,0-1,-7 3,-69 21,50-17,-305 82,-361 48,686-137,-415 84,426-86,-8 1,0 1,0 0,0 1,0 0,0 0,1 0,0 1,0 0,0 1,0 0,-6 5,12-9,1-1,0 1,-1-1,1 1,0-1,0 1,-1-1,1 1,0-1,0 1,0-1,-1 1,1-1,0 1,0-1,0 1,0 0,0-1,0 1,0-1,0 1,0-1,1 1,-1-1,0 1,0-1,0 1,1-1,-1 1,0-1,1 1,-1-1,0 1,1 0,23 11,30-2,431-2,-293-12,687 2,-857 1,0 2,0 0,0 1,25 7,-45-9,-1 0,1 1,-1-1,1 0,-1 1,1 0,0-1,-1 1,0 0,1 0,-1 0,0-1,1 2,-1-1,0 0,0 0,0 0,0 0,0 1,0-1,0 1,1 1,-2-2,0 0,-1 1,1-1,0 1,0-1,-1 0,1 0,0 1,-1-1,0 0,1 0,-1 1,0-1,1 0,-1 0,0 0,0 0,0 0,0 0,-2 1,-4 4,-1 0,0-1,0 0,-1 0,1-1,-11 4,-9 0,-1-1,-42 5,8-5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51.9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1,'0'11,"0"15,0 26,0 15,0 8,0 14,0 3,0 9,0-2,0-5,0-9,0-6,0-7,0-2,0-15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52.2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 0,'0'12,"-11"14,-5 16,2-13,2-9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54.6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1,'0'11,"-12"5,-2 10,-1 12,4 11,3 9,3 6,2 3,2 1,1 2,0-1,1-1,0-11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55.1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415 85,'1'-4,"-1"0,0-1,-1 1,1 0,-1-1,0 1,0 0,0 0,0 0,-1 0,0 0,0 0,-3-6,3 8,-1 0,1 0,0 0,-1 1,1-1,-1 1,0-1,1 1,-1 0,0 0,0 0,0 0,0 1,0-1,0 1,0 0,0-1,0 1,0 1,-5 0,-4 1,1 0,0 1,0 0,0 1,0 0,1 1,-1 0,-12 9,-83 62,61-41,45-34,-10 5,0 2,0 0,1 0,-15 18,23-24,0-1,0 0,0 1,0-1,0 1,0-1,0 1,1-1,-1 1,1 0,-1-1,1 1,-1 0,1-1,0 1,0 0,0 0,0-1,0 1,1 0,-1-1,0 1,1 0,-1-1,1 1,0 0,-1-1,1 1,0-1,0 1,0-1,0 0,0 1,0-1,0 0,1 0,-1 0,0 0,1 0,-1 0,1 0,-1 0,1 0,2 0,18 10,0-1,1-1,0-1,1-1,29 5,129 11,-114-17,70 16,-116-17,-1 1,1 1,-1 0,-1 2,0 1,0 0,25 18,-37-22,-1 0,0 0,0 0,-1 1,1 0,-1 0,-1 1,1 0,-1 0,-1 0,0 1,0-1,0 1,-1 0,-1 0,1 0,-1 0,-1 1,1 15,-3-9,0 0,-2 0,0 0,-1 0,0-1,-1 1,-1-1,0-1,-1 1,-1-1,-18 26,8-16,0-1,-2 0,-1-2,0 0,-39 27,46-38,0-1,-1 0,0-1,0-1,-1 0,0-1,0-1,-29 5,39-8,1-2,-1 1,1-1,-1 1,0-1,1-1,-1 1,0-1,1 0,-1-1,1 1,0-1,-1 0,1 0,0-1,0 1,0-1,1 0,-1-1,1 1,-1-1,1 0,0 0,1 0,-1 0,1-1,-1 0,2 1,-4-7,1-2,1 0,0 0,1 0,0 0,1-1,1 1,0-1,1 1,0-1,1 1,1-1,0 1,1-1,6-18,2-1,1 0,2 1,1 0,27-42,91-101,-100 137,-2-1,-1-2,-2-1,32-65,-38 51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55.6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137 300,'2'1,"1"-1,-1 1,1 0,-1 0,0 0,1 1,-1-1,0 0,0 1,0 0,0-1,0 1,0 0,-1 0,1 0,-1 0,1 0,-1 0,0 1,1-1,-1 0,0 1,-1-1,1 1,0-1,-1 1,1 2,2 9,0 0,-1 0,1 23,-4-2,-2-1,-2 1,-9 34,-3 22,-19 69,25-119,1 1,2 0,-4 57,12-98,0 0,-1 0,1 0,0 0,0 0,0 0,0 0,0 0,0 1,0-1,0 0,1 0,-1 0,0 0,1 0,-1 0,1 0,-1 0,1 0,-1-1,1 1,0 0,1 1,-1-2,0 0,0 0,0-1,0 1,-1-1,1 1,0-1,0 1,0-1,0 1,0-1,-1 0,1 1,0-1,-1 0,1 0,0 0,0-1,30-52,-10 0,-3 0,-2-2,11-68,-9 39,-2 8,-3 0,-4 0,-2-1,-5-1,-9-105,6 176,0-1,-1 1,0 0,0 0,-1 0,-7-15,9 22,0 0,1 0,-1-1,0 1,1 0,-1 0,0 0,0-1,0 1,0 0,0 0,-1 1,1-1,0 0,0 0,0 0,-1 1,1-1,-1 1,1-1,0 1,-1 0,1-1,-1 1,1 0,0 0,-1 0,1 0,-1 0,1 0,-1 0,1 1,-1-1,1 0,0 1,-1-1,1 1,0 0,-1-1,1 1,0 0,0 0,0 0,0 0,0 0,-2 2,-7 7,1 0,0 1,0-1,1 2,1 0,0 0,0 0,1 0,1 1,0 0,-3 14,-4 24,-9 86,8-41,-14 91,9 0,8 228,10-356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56.0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422 1,'-3'0,"1"1,-1 0,0 0,0 0,0 0,0 0,1 1,-1-1,1 1,-1 0,1 0,0 0,-1 0,1 0,0 0,-3 6,-4 1,-15 17,-149 164,138-147,2 0,-45 79,74-115,1 0,0 0,0 0,0 0,1 1,0 0,1-1,-2 12,3-17,0 0,0-1,0 1,1 0,-1-1,0 1,1 0,-1-1,1 1,-1-1,1 1,0-1,0 1,0-1,0 1,0-1,0 0,0 0,0 1,0-1,0 0,1 0,-1 0,0 0,1 0,-1-1,1 1,-1 0,1-1,0 1,-1-1,1 1,-1-1,1 0,0 0,-1 0,1 0,0 0,-1 0,1 0,0 0,-1-1,3 0,138-18,83-6,-194 23,-1 2,1 0,0 3,-1 0,1 2,32 9,-20 1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56.5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68 1,'-7'7,"2"1,-1 0,1 0,0 0,1 1,0 0,1 0,0 0,0 0,-3 18,0 12,-1 49,6-68,-2 371,4-328,63-288,-17 101,-40 110,0 0,0 1,2 0,-1 0,2 0,14-14,-23 26,0-1,1 1,-1 0,1-1,-1 1,1 0,-1 0,1 0,0 0,0 0,0 0,-1 1,1-1,0 1,0-1,0 1,0 0,0-1,0 1,0 0,0 0,3 1,-3 0,1 0,-1 0,0 1,1-1,-1 1,0-1,0 1,0 0,0 0,0 0,-1 0,1 0,0 0,1 4,5 10,0 1,-2-1,0 1,4 18,-7-23,3 10,-3-9,0 1,1-1,0 0,1 0,0-1,1 1,1-1,0-1,16 21,-21-30,0 0,0-1,0 1,1 0,-1-1,0 0,1 1,0-1,-1 0,1 0,-1 0,1-1,0 1,0-1,-1 1,1-1,0 0,0 0,0 0,-1-1,1 1,0-1,0 1,-1-1,1 0,0 0,-1 0,1 0,2-2,8-5,-1 0,0-1,0-1,14-14,-8 7,38-37,-40 36,1 1,0 1,1 1,1 1,0 0,34-18,-48 30,-1 0,1 1,0 0,-1-1,1 1,0 1,0-1,-1 1,1 0,0 0,0 0,0 1,-1-1,1 1,0 1,-1-1,1 0,-1 1,8 4,-7-3,1 1,-1 0,-1 0,1 1,-1-1,1 1,-1 0,0 0,-1 0,0 1,1 0,-2-1,1 1,2 9,29 100,-17-68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56.8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1,'0'11,"0"4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57.2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0 870,'0'11,"12"16,2-9,1-18,-4-10</inkml:trace>
  <inkml:trace contextRef="#ctx0" brushRef="#br0" timeOffset="1">534 1,'0'11,"0"16,0 14,0 23,0 12,0 5,0 11,0 1,0 8,0-3,0-6,0-7,0-7,0-5,0-16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57.55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0,'-2'250,"6"284,12-358,-11-149,0-1,1 1,2-1,13 32,-20-55,0-1,0 0,0 0,0 0,0 1,0-1,1 0,-1-1,1 1,-1 0,1 0,0-1,0 1,0-1,-1 1,2-1,-1 0,3 2,-3-3,0 0,0-1,0 1,-1 0,1-1,0 1,0-1,-1 0,1 0,-1 1,1-1,-1 0,1-1,-1 1,1 0,-1 0,0 0,0-1,1 1,-1-1,0 1,0-1,-1 1,2-3,26-45,-2-1,-2-2,24-77,7-14,-53 137,1 0,0 0,0 0,1 0,-1 0,1 1,9-10,-11 14,-1 0,0 0,1 0,-1 0,1 1,-1-1,1 0,-1 1,1 0,-1-1,1 1,-1 0,1 0,0-1,-1 1,1 1,-1-1,1 0,0 0,-1 0,1 1,-1-1,1 1,-1 0,1-1,-1 1,0 0,1 0,-1-1,0 1,1 0,-1 1,0-1,0 0,0 0,0 0,1 3,43 49,-3 3,57 98,-72-110,-2-2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7:57.8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0 185,'0'75,"10"77,-7-128,2 1,0-1,2 0,1-1,0 0,2 0,12 21,-20-40,-1-1,1 0,0 0,0 0,0 0,1 0,-1-1,1 1,0-1,-1 1,1-1,0 0,0 0,1 0,-1 0,5 1,-6-3,0 0,0 0,1 0,-1 0,0-1,0 1,0-1,0 1,0-1,0 0,0 1,0-1,0 0,0-1,0 1,0 0,0 0,-1-1,1 1,-1-1,1 0,-1 1,0-1,1 0,-1 0,0 0,1-2,19-36,-1-1,-3-1,21-71,12-30,-46 133,9-23,2 0,37-60,-48 86,0 1,1 0,-1 0,1 0,1 1,-1-1,1 1,0 1,0-1,0 1,0 0,1 0,0 1,0 0,0 0,0 0,0 1,0 0,1 1,10-2,29 8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01.9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155 15,'-11'0,"-4"-11,1 8,2 15,4 17,3 16,2 10,2 9,1 3,1 3,-12 0,-4 0,1-1,-9-12,0-15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02.4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456 149,'0'-15,"1"0,-1-1,-1 0,-4-22,5 36,0 0,-1-1,1 1,-1 0,1 0,-1 0,0 0,0 0,0 0,0 0,0 0,-1 0,1 0,0 0,-1 1,1-1,-1 0,0 1,0 0,1-1,-1 1,0 0,0 0,0 0,0 0,-1 0,1 0,0 1,0-1,0 1,-3-1,1 2,1-1,-1 1,1 0,-1 0,1 0,-1 1,1-1,-1 1,1 0,0 0,0 0,0 0,0 1,-3 3,-38 42,38-40,-7 8,2 0,0 0,0 1,2 1,0 0,1 0,1 0,1 1,-7 31,11-35,0 1,1 0,0-1,1 1,1 0,1 0,0-1,1 1,1-1,0 0,1 0,10 23,1-6,-1 0,-2 1,13 53,-23-72,-1 0,-1 0,1 0,-2 0,0 1,-1-1,-1 0,0 0,0 0,-2 0,-7 22,0-9,-2 0,0-1,-24 34,30-50,0 0,0-1,-1 1,-1-2,0 1,0-1,0 0,-1-1,0 0,-20 9,28-15,0 1,-1-1,1-1,0 1,-1 0,1 0,-1-1,1 1,-1-1,1 0,-1 0,1 0,-1 0,0 0,1-1,-1 1,1-1,0 0,-1 1,1-1,-1 0,1 0,0-1,0 1,0 0,0-1,0 1,0-1,0 0,0 0,0 0,1 1,-3-5,1-1,0 1,0-1,1 0,0 0,0 0,0 0,1 0,0 0,1 0,0-14,3-11,1 2,2-1,1 0,1 1,13-30,69-146,-76 177,133-253,-109 220,1 3,67-76,-80 107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02.7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274 1,'-11'0,"-5"11,-9 5,-13 10,0 12,-4 0,4 5,9 6,9 6,9 6,5-8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03.1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485 7,'-31'0,"-1"1,0 2,0 1,-48 12,65-11,-1 0,2 1,-1 1,1 0,0 1,0 1,1 0,1 1,-1 0,-21 24,22-19,1 0,1 0,0 2,1-1,1 1,1 0,0 1,1 0,1 0,-6 35,8-29,0 0,2 0,1 0,0 1,2-1,1 0,1 0,7 23,-9-38,1-1,0 0,1 0,0 0,0-1,0 1,1-1,0 0,0 0,1 0,0-1,0 0,1 0,0-1,0 0,0 0,0 0,1-1,0 0,0-1,0 1,0-2,0 1,1-1,-1 0,1-1,0 0,-1 0,1-1,0 0,-1-1,1 0,0 0,12-4,7-3,-1-2,0-1,-1-1,0-1,-1-1,0-2,-2 0,29-25,-44 34,0 0,0 0,-1-1,0 0,-1 0,0 0,0-1,0 0,-1 0,-1-1,0 0,0 1,4-19,-6 15,0-1,-1 0,0 0,-1 0,-1-1,0 1,-1 1,-1-1,-4-16,-6-6,-1 1,-1 0,-2 1,-2 1,-1 1,-37-47,37 56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03.4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608 281,'-29'2,"-1"1,0 1,1 1,0 2,0 1,0 1,1 2,1 0,0 2,1 1,0 1,1 1,0 2,2 0,0 2,1 0,1 1,1 1,-30 44,42-53,0 0,1 0,1 1,0-1,1 1,0 1,1-1,1 1,-2 18,4-28,0 0,1 0,0-1,0 1,0 0,0 0,1-1,0 1,0 0,0-1,0 1,1-1,0 1,0-1,0 0,0 1,1-1,0 0,0-1,0 1,0 0,0-1,1 0,-1 0,1 0,0 0,0 0,0-1,1 0,-1 0,0 0,5 1,0-1,-1-1,1 0,0 0,-1-1,1 0,0-1,-1 0,1 0,-1-1,1 0,-1-1,14-5,12-7,52-31,-74 39,41-24,0-3,-3-2,79-72,-109 89,-1-1,0-1,-2-1,0 0,-2-1,0-1,-2-1,0 0,-2 0,14-46,-22 61,-1 1,-1-1,0 1,0-1,-1 1,0-1,0 0,-1 1,0-1,-1 1,0-1,-1 1,-6-15,5 17,0-1,0 1,-1 0,-1 0,1 1,-1-1,0 1,0 1,-1-1,1 1,-1 0,-1 0,1 1,-1 0,-13-5,-2 1,0 1,0 1,-1 2,1 0,-1 1,0 1,0 1,0 2,0 0,0 2,-43 9,21 5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03.8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742 166,'-42'1,"0"2,-1 1,1 3,1 1,0 2,0 2,1 2,0 2,1 1,1 2,1 1,1 2,-42 34,63-43,0 1,1 1,1 0,1 1,0 1,-18 33,25-41,1 0,0 0,0 0,1 1,1-1,-1 1,1 0,1 0,0-1,0 1,1 0,0 0,1 0,0 0,4 16,-3-21,-1 0,1-1,0 1,1-1,-1 0,1 0,-1 0,1 0,1 0,-1-1,0 1,1-1,0 0,0 0,0 0,6 3,-2-3,-1 0,1 0,0-1,-1 0,1 0,0-1,1 0,-1 0,10-1,2-2,0 0,1-1,-1-1,-1-1,1-1,-1-1,22-10,5-9,0-2,71-58,-105 76,1-1,-1-1,-1 1,0-2,-1 0,0 0,-1 0,0-1,-1-1,-1 0,-1 0,7-19,-8 15,-1 0,-1 0,0 0,-2 0,0 0,-1 0,-1-1,-1 1,0 0,-7-21,5 21,-1 1,-2 0,1 1,-18-32,-5 6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04.1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1,'6'6,"-1"1,0-1,-1 1,1 0,-1 0,-1 1,0-1,0 1,0 0,2 13,1 10,2 44,-6-54,8 563,-13-386,7-149,4-35,-8-14,1 0,0 0,-1-1,1 1,0 0,-1 0,1-1,0 1,-1-1,1 1,0 0,-1-1,1 1,-1-1,1 0,-1 1,1-1,-1 1,0-1,1 0,-1 1,0-1,1 0,-1 1,0-2,38-89,-15 36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04.5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327 1,'-2'16,"0"0,-1-1,-1 1,-1-1,0 0,-1 0,-1 0,0-1,-14 21,2-1,-2 1,-2 0,-34 39,-32 45,81-105,0 0,1 0,1 0,0 1,1 0,0 0,-2 18,6-29,0 1,0-1,1 1,0-1,0 1,0-1,0 1,1-1,0 1,0-1,0 0,0 1,1-1,0 0,0 0,0 0,0 0,0 0,1 0,0-1,0 1,0-1,0 0,0 0,1 0,0 0,-1-1,1 1,0-1,0 0,0 0,0 0,9 2,9 1,1 0,-1-1,1-1,0-1,30-2,-18 0,-1 1,0-1,0-1,0-3,62-13,-51 1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04.9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1,'0'644,"3"-680,1 1,1 0,12-38,7-45,-21 99,15-86,-16 94,1 0,0 1,1-1,0 1,1 0,0 1,6-11,-11 20,0 0,0 0,1-1,-1 1,0 0,0 0,0-1,0 1,0 0,1 0,-1 0,0 0,0-1,0 1,1 0,-1 0,0 0,0 0,0 0,1-1,-1 1,0 0,0 0,1 0,-1 0,0 0,0 0,1 0,-1 0,0 0,1 0,-1 0,0 0,0 0,1 0,-1 0,0 0,0 1,1-1,-1 0,0 0,0 0,0 0,1 0,-1 1,0-1,0 0,0 0,1 1,6 18,-1 23,-5 9,5 40,-5-84,0 0,1 0,0 0,0 0,1 0,0-1,0 1,0-1,1 0,5 7,-6-10,0 0,0-1,1 0,-1 1,0-1,1 0,0-1,-1 1,1-1,0 1,-1-1,1 0,0-1,0 1,0-1,0 1,0-1,0-1,0 1,0 0,0-1,0 0,0 0,-1 0,1 0,0-1,6-3,7-2,-1-1,-1-1,1 0,24-21,39-42,-48 42,50-37,-79 65,0 0,0 1,0-1,1 1,-1 0,1-1,-1 1,0 0,1 1,0-1,-1 0,1 1,0-1,-1 1,1 0,0 0,-1 0,6 1,-6 0,0 0,0 0,0 0,0 0,0 0,-1 1,1-1,0 1,-1-1,1 1,-1 0,0-1,0 1,1 0,-1 0,0 0,0 0,0 2,3 10,0 0,-1 0,-1 1,0-1,0 21,-4 242,2-269,1 0,0 1,0-1,1 0,0 0,1 0,4 10,-6-15,1 0,0-1,0 1,0 0,0 0,0-1,0 1,1-1,-1 0,1 0,0 0,-1 0,1 0,0 0,0-1,0 0,1 1,-1-1,6 1,31 1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05.2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15 1,'-11'0,"7"0,5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05.6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0 670,'0'12,"0"14,0 14,0 12,0 9,0-18,0-16</inkml:trace>
  <inkml:trace contextRef="#ctx0" brushRef="#br0" timeOffset="1">536 1,'-2'204,"6"240,26-191,-3-36,-25-186,5 47,-6-73,0 1,0-1,1 0,-1 1,1-1,0 0,1 0,0 0,-1 0,7 7,-9-12,1 1,-1-1,0 0,1 1,-1-1,0 0,1 0,-1 1,0-1,1 0,-1 0,1 1,-1-1,1 0,-1 0,0 0,1 0,-1 0,1 0,-1 0,1 1,-1-1,1-1,-1 1,1 0,-1 0,1 0,-1 0,1 0,-1 0,0 0,1-1,11-12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06.4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460 48,'0'-1,"0"-1,0 1,0-1,-1 0,1 1,0-1,-1 1,1-1,-1 1,1-1,-1 1,0 0,0-1,0 1,1 0,-1-1,0 1,-1 0,1 0,0 0,0 0,0 0,-1 0,1 0,0 0,-1 1,1-1,-1 0,1 1,-1-1,1 1,-1 0,0-1,1 1,-1 0,1 0,-1 0,-2 1,-2-1,0 0,1 1,-1 0,1 0,-1 1,1-1,-1 1,1 0,-10 6,-10 10,0 2,1 0,1 2,1 0,2 2,0 0,1 1,-18 32,13-15,2 0,2 2,1 0,-21 80,37-110,0 1,0-1,2 1,-1-1,2 1,0 0,1 0,0-1,1 1,1-1,1 0,7 21,-8-26,2 0,-1-1,1 0,0 0,1 0,0-1,0 1,1-1,-1-1,2 1,-1-1,1-1,0 1,0-1,0-1,1 1,-1-2,1 1,0-1,13 3,-6-4,-1 0,1-1,-1 0,1-2,-1 0,1 0,-1-2,1 0,-1 0,0-2,-1 0,1 0,-1-1,0-1,19-13,-2 1,-1-2,-1-1,-1-1,-1-2,38-43,-47 46,-1 0,-1 0,-1-2,0 0,-2 0,18-49,-27 62,-1-1,0 0,-1 1,0-1,-1 0,0 0,-1 0,0 0,-1 0,0 0,-1 1,-1-1,1 0,-2 1,0-1,0 1,-1 0,-9-15,1 7,-1 1,0 0,-1 1,-1 1,-1 1,0 0,-24-16,28 22,-1 1,1 0,-1 0,-1 2,1 0,-1 0,0 1,-1 1,1 1,-32-4,14 11,16 6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06.7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277 145,'-40'42,"2"1,-57 84,81-104,1 1,1 0,1 1,1 0,1 1,2 0,0 0,-3 29,9-43,-4 20,2 1,1 0,4 48,-2-74,0-1,1 1,0 0,1-1,0 1,0-1,0 1,0-1,1 0,0 0,1 0,-1 0,1 0,0-1,1 0,-1 0,1 0,0 0,0-1,0 0,1 0,0 0,7 3,7 0,0-2,0 0,1-1,0-1,0-1,0-1,0 0,0-2,0-1,0 0,0-2,-1 0,1-1,-1-1,0-1,26-13,-29 10,0 0,0-1,-1 0,-1-2,1 0,-2 0,22-28,-27 28,0 0,-1-1,-1 0,0 0,-1 0,0-1,-1 0,-1 0,-1-1,3-19,-3 4,-1 0,-1 0,-2 0,-1 0,-1 0,-2 0,-1 0,-1 1,-14-34,15 48,-1 0,0 0,-2 0,0 1,0 0,-1 1,-1 0,-1 1,0 0,0 1,-1 0,-1 1,0 1,0 0,-1 0,-1 2,-26-12,16 12,0 1,0 1,-1 2,0 1,-38-1,6 4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07.1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131 92,'19'-7,"-10"4,-12 14,-9 11,-20 39,3 2,-30 92,53-133,1 0,0 1,2 0,1 0,0 0,2 0,1 0,0 0,2 0,0 0,10 29,-10-41,1 1,0-1,1-1,0 1,1 0,0-1,0 0,1-1,1 0,-1 0,1 0,1-1,0 0,16 11,-15-14,-1 0,1 0,-1-1,1-1,1 0,-1 0,0-1,1 0,-1-1,1 0,-1-1,1 0,-1 0,1-1,-1-1,19-4,-18 3,1 0,-1-1,-1-1,1 1,-1-2,1 1,-2-2,1 1,-1-1,0 0,0-1,-1 0,0-1,11-15,-10 11,-1 0,-1-1,0-1,-1 1,-1-1,0 0,-1 0,0-1,2-30,-5 21,0 0,-2 0,-1 0,0 0,-2 0,-1 1,-1 0,-2 0,0 0,-1 1,-1 0,-1 1,-24-36,9 26,-1 1,-2 1,-1 2,-56-41,39 35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07.4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1,'1'5,"0"0,0 0,1 1,0-1,0-1,0 1,0 0,6 7,11 27,-8 0,11 32,-3 0,-3 2,6 75,13 142,2 45,-33-321,4-17,7-24,-6-3,11-59,-4 13,2-5,19-67,-31 127,2 0,0 0,1 1,18-28,-26 45,1 0,0 1,-1-1,1 1,0 0,1-1,-1 1,0 0,1 0,-1 1,1-1,0 0,5-1,-7 2,0 1,0 0,1 0,-1 1,0-1,0 0,1 0,-1 1,0-1,0 0,0 1,1-1,-1 1,0 0,0-1,0 1,0 0,0 0,0 0,0-1,-1 1,1 0,0 0,0 0,-1 0,1 1,0-1,-1 0,1 0,-1 0,0 0,1 1,-1-1,0 2,14 41,10 59,-18-72,1 0,1 0,2-1,26 58,-35-85,0-1,1 1,-1-1,0 1,1-1,0 0,-1 0,1 0,0 0,0 0,0 0,0 0,1-1,-1 1,0-1,1 0,-1 1,1-1,-1 0,1 0,0-1,-1 1,1-1,4 1,17-8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08.0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121 73,'-1'10,"-1"1,-1-2,1 1,-2 0,1 0,-1-1,-1 0,-7 13,-5 10,17-31,-16 33,1 0,-11 44,24-71,-1 0,2 0,-1 0,1 0,0 1,1-1,-1 0,2 0,-1 1,1-1,0 0,0 0,1 1,0-1,0-1,1 1,0 0,5 9,-7-15,-1 1,1-1,0 0,-1 0,1 0,0 0,0 0,0 0,0 0,0 0,0 0,0-1,0 1,1 0,-1-1,0 1,0-1,0 1,1-1,-1 0,0 1,1-1,-1 0,0 0,1 0,-1 0,0 0,1 0,-1 0,0 0,1-1,-1 1,0 0,1-1,-1 1,0-1,0 0,0 1,0-1,1 0,-1 0,0 0,0 0,0 1,-1-1,1-1,0 1,0 0,0 0,-1 0,1 0,0-2,4-6,0 0,-1 0,0-1,-1 1,5-19,0-32,-2-2,-2 1,-7-72,3 126,1 26,-1-10,1 0,0-1,1 1,3 12,-2-15,0-1,0 1,0-1,1 0,0 0,0 0,0 0,1-1,-1 1,1-1,0-1,0 1,0-1,1 1,-1-1,1-1,0 1,0-1,0 0,0-1,0 1,0-1,0 0,1-1,8 1,-4-2,1 0,-1 0,0-1,0 0,0-1,0-1,0 1,0-2,-1 1,0-1,0-1,0 0,11-10,-1-2,-1-2,-1 0,21-30,6-7,-42 53,0 1,0 0,0-1,0 1,1 0,0 1,-1-1,1 1,0-1,5-1,-8 4,1-1,0 1,0 0,-1 0,1 0,0 0,0 0,-1 1,1-1,0 0,-1 1,1-1,0 1,-1 0,1-1,-1 1,1 0,-1 0,1 0,-1 0,0 0,1 0,-1 1,0-1,0 0,0 1,0-1,1 2,5 8,0 1,0 0,-1 0,-1 1,0-1,-1 1,0 0,-1 0,2 17,6 126,-11-146,2 24,-2 114,-2-130,0-1,0 1,-2-1,0 0,-1 0,-9 19,10-29,0 0,0 0,-1-1,0 1,0-1,-1 0,0-1,0 0,0 0,-1 0,1 0,-1-1,0 0,0-1,-1 1,1-2,-1 1,0-1,1 0,-1 0,0-1,0 0,-13 0,3-1,-1 0,0-1,1-1,-1-1,1-1,0 0,0-1,0-1,-17-8,-25-18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29.5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42.28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238 1,'5'0,"-17"2,-41 8,31-3,3-1,0 0,1 1,0 2,-26 15,41-23,1 1,-1-1,1 1,0 0,-1 0,1 0,0 0,0 1,0-1,0 0,0 1,1-1,-1 1,1 0,0-1,0 1,0 0,0 0,0 0,0 0,1 0,0 0,-1 0,1 0,0 0,0 0,1 0,-1 0,1 0,-1 0,1 0,0 0,0-1,0 1,1 0,-1 0,2 2,2 2,0-1,1 0,-1 0,1 0,0-1,0 1,1-1,0-1,0 1,0-1,0-1,9 4,19 6,53 13,-21-6,-37-11,-1 1,-1 2,0 1,0 1,37 26,-60-36,0-1,0 2,0-1,-1 0,0 1,1 0,-2 0,1 0,0 0,-1 0,0 1,0 0,-1 0,0-1,0 1,0 1,-1-1,1 0,-2 0,1 0,-1 1,0-1,0 0,0 1,-1-1,0 0,0 0,-1 1,0-1,0 0,0-1,-1 1,-4 8,1-4,-1 0,0-1,0 1,0-2,-1 1,-1-1,1 0,-2-1,1 0,-1 0,1-1,-2 0,1-1,-1 0,0-1,0 0,-17 4,20-6,-1 0,1-1,-1 0,1 0,-1-1,1 0,-1 0,0-1,1 0,-1-1,1 0,0 0,0-1,-1 0,2 0,-1-1,0 0,1 0,0-1,0 0,0 0,0-1,1 0,-7-7,5 0,0-1,0 0,1 0,1 0,0-1,1 1,1-2,0 1,1 0,-1-25,-2-20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42.7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208 266,'0'-3,"1"1,-1-1,1 1,-1 0,1-1,0 1,0 0,0 0,0-1,0 1,1 0,-1 0,1 0,-1 1,1-1,3-3,35-24,-22 17,2-6,-1 0,0-1,31-42,-48 60,-1-1,1 1,-1-1,0 0,0 0,0 1,0-1,0 0,0 0,0 0,0 0,-1 0,1 0,-1-1,1 1,-1 0,0 0,0 0,0 0,0 0,0-1,-1 1,1 0,-2-4,1 5,-1-1,1 1,-1 0,0-1,1 1,-1 0,0 0,0 0,0 1,1-1,-1 0,0 1,0-1,0 1,0-1,0 1,0 0,0 0,-1 0,1 0,0 0,0 1,0-1,0 1,0-1,-2 2,-10 2,0 0,0 2,1 0,0 0,0 1,0 1,-19 15,-77 74,96-84,2 1,-1 0,2 1,0 0,1 1,0 0,1 0,1 1,1 0,0 0,1 1,1-1,0 1,2 0,-1 21,2-28,1 0,1 0,0 1,0-1,1 0,0 0,1-1,0 1,1-1,0 1,1-1,0 0,1 0,-1-1,2 0,0 0,0 0,0-1,1 0,0 0,1-1,-1 0,2-1,-1 0,16 7,2-2,0-1,1-1,0-2,1-1,0-1,0-1,0-2,0-1,33-3,-8-2,-1-3,1-2,102-32,-104 23,58-29,-46 14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43.0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396 1,'-13'1,"0"0,0 1,0 1,1 0,-1 1,1 0,0 1,0 0,0 1,1 1,0-1,0 2,-11 9,-2 4,0 0,2 2,0 1,-22 32,33-40,0 0,1 1,1 0,1 1,1 0,0 0,-5 23,11-35,-1 1,2 0,-1 0,1-1,0 1,0 0,1 0,0 0,0-1,3 10,-2-12,0 1,0-1,0 0,0 0,1-1,0 1,0 0,0-1,0 0,0 1,1-1,-1-1,1 1,0 0,0-1,8 4,5 0,0 0,1-1,-1-1,1-1,0 0,0-2,32 0,-5-3,87-15,-92 8,1-1,41-17,-14-2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43.3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548 98,'-1'-3,"1"1,-1-1,0 1,0 0,0 0,0-1,0 1,0 0,0 0,-1 0,1 0,-1 0,0 1,1-1,-1 0,0 1,0-1,0 1,0 0,0 0,0-1,-1 1,1 1,0-1,0 0,-6 0,-8-4,-1 1,-27-2,37 5,-48-5,-1 2,-94 6,143-1,1 0,-1 0,1 0,0 0,-1 1,1 0,0 1,0-1,0 1,1 0,-1 1,1-1,-1 1,1 0,0 1,1-1,-1 1,1 0,0 0,0 0,0 1,1-1,-5 12,3-3,0 1,1-1,1 1,0 0,1 0,1 1,0-1,2 0,1 20,-1-23,1 0,1 0,0 1,0-1,1-1,0 1,1-1,1 0,0 0,0 0,1-1,0 0,1 0,0-1,1 0,0 0,0-1,1 0,0 0,0-2,0 1,19 7,-15-7,0-2,1 0,-1-1,1 0,0-1,0-1,0-1,0 0,0 0,0-2,1 0,-1 0,0-2,0 0,-1 0,1-2,-1 0,16-7,-19 7,-1-1,0 0,0 0,-1-1,1 0,-2-1,1 0,-1-1,0 1,-1-1,0-1,11-19,-12 16,0 0,-2 0,0-1,0 0,-1 0,-1 0,0 0,-1 0,0 0,-2-21,-1 16,-1-1,0 1,-1 0,-1 0,-1 0,0 1,-2 0,-11-20,-10-7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43.7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53,'2'0,"0"1,1-1,-1 1,0 0,0 0,1 0,-1 0,0 1,0-1,0 0,-1 1,1 0,0-1,0 1,-1 0,1 0,-1 0,0 0,0 0,1 0,-1 0,0 0,-1 0,1 1,0-1,-1 0,1 3,13 72,-13-69,6 209,-4-33,-3-178,1 1,-1 0,1-1,0 1,1-1,0 1,0-1,0 1,1-1,0 0,4 7,-6-13,-1 0,1 0,0 1,-1-1,1 0,0 0,0 0,-1 0,1 0,0 0,-1 0,1 0,0 0,-1 0,1-1,0 1,0 0,-1 0,1-1,-1 1,1 0,0-1,-1 1,1-1,-1 1,1 0,-1-1,1 1,-1-1,1 0,-1 1,1-1,-1 1,0-1,1 0,-1 1,0-1,0 0,1-1,18-35,-15 29,11-27,-2-1,16-65,4-15,29-37,-54 135,1 1,1 1,0 0,1 0,1 1,22-22,-30 33,0 1,1 0,-1-1,1 1,-1 1,1-1,0 1,0-1,0 2,1-1,-1 0,0 1,1 0,-1 0,1 1,6 0,-4 0,0 1,-1 1,1 0,0 0,-1 0,1 1,-1 0,0 0,0 1,8 5,4 6,0 0,-1 1,-1 0,0 2,-2 0,21 29,-23-26,0 1,-1 1,-1-1,-1 2,-1-1,10 44,-8-6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44.2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594 792,'0'-5,"0"0,0 1,0-1,-1 1,1-1,-1 1,0-1,0 1,-1-1,1 1,-1 0,0 0,0 0,-1 0,1 0,-1 0,0 1,0-1,0 1,0 0,-1-1,1 2,-1-1,0 0,0 1,0 0,0-1,0 2,0-1,-8-2,-11-3,1 1,-1 1,0 0,0 2,0 1,-1 1,1 1,0 1,-1 1,1 0,0 2,0 1,-34 12,47-11,0-1,0 1,0 1,0-1,1 2,0-1,1 1,0 1,0 0,1 0,0 0,0 1,1 0,1 0,0 0,0 1,1 0,0 0,-3 14,5-14,0-1,0 1,1-1,1 1,-1 0,2-1,0 1,0 0,1-1,0 1,0-1,2 0,-1 0,1 0,0 0,1-1,1 1,-1-1,1-1,14 16,-11-14,0-2,1 1,0-1,1 0,0-1,0 0,1-1,-1-1,1 0,0 0,1-1,-1 0,26 3,-22-6,0 0,0-1,-1-1,1-1,0 0,0-1,-1 0,0-2,0 0,22-10,-17 6,-1-2,0 0,0-2,-1 1,-1-2,0-1,-1 0,-1-1,0 0,-1-2,-1 1,-1-2,0 1,-1-2,-1 0,12-34,-15 24,-1-1,-1 0,-1 0,-2-1,-1 1,-2 0,0-1,-9-37,-6-13,-48-146,57 205,0 1,-2 0,0 0,-2 1,0 0,-1 1,-1 1,-19-23,31 41,0-1,-1 1,1 0,-1 0,1-1,-1 1,1 0,-1 0,0 1,1-1,-1 0,0 0,0 1,1-1,-5 0,5 2,0-1,0 0,0 0,0 0,0 1,0-1,0 0,0 1,0-1,0 1,0-1,0 1,1 0,-1-1,0 1,0 0,1 0,-1 0,0-1,0 3,-3 3,1 0,1 1,-1-1,1 1,0 0,1-1,-2 10,-2 36,2 0,2 0,2 0,3-1,1 1,4-1,25 91,1-33,5 0,78 149,-6-43,-86-158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49.2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603 0,'-5'1,"1"-1,-1 1,0 0,0 0,1 1,-1-1,1 1,-1 0,1 1,0-1,0 1,-7 5,-42 43,50-48,-52 62,3 2,3 2,3 3,4 1,2 2,-38 105,-5 64,72-201,2 1,2 0,-3 80,10-110,1 1,0-1,1 0,0 0,1 0,1 0,0 0,1-1,1 1,0-1,1-1,0 1,11 14,-12-20,0 0,1 0,0 0,0-1,1 0,-1-1,1 1,0-1,1-1,-1 0,1 0,0-1,0 0,0 0,0-1,1 0,-1-1,0 0,1 0,17-2,-6-2,1 0,-1-2,0-1,0 0,-1-2,0 0,0-1,-1-1,0-1,0 0,18-17,-15 11,-1-1,-1-1,0-1,-2-1,0 0,-1-1,-2-1,18-33,-27 44,-1 0,0-1,0 0,-1 0,-1 0,0 0,-1 0,0-1,-1 1,-1-1,0 1,-1-1,-3-15,2 18,-1 1,-1 0,0 1,0-1,-1 0,0 1,0 0,-1 1,0-1,-1 1,0 0,0 1,-1-1,0 1,0 1,-1 0,-12-8,7 6,-1 1,1 1,-1 0,0 1,0 1,-22-4,-92-4,89 10,-65-11,59 1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49.6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752 279,'-1'-5,"0"-1,0 1,-1 0,0 0,0 0,0 0,0 0,-1 1,1-1,-1 1,-1 0,1-1,0 1,-1 1,0-1,-7-5,-5-4,-1 0,-33-18,40 25,-2 1,1 0,-1 1,0 0,0 0,0 1,0 1,0 0,-1 1,1 0,-1 1,-18 2,15 0,-1 2,1 0,-1 0,1 2,1 0,-1 1,1 0,-22 15,15-7,1 1,1 1,0 1,2 0,0 2,1 0,0 1,2 0,1 2,1-1,-20 46,22-32,0-1,3 2,1-1,-4 55,8-31,9 118,-5-166,1 0,0-1,0 1,1 0,1-1,0 0,1 0,0 0,1 0,0-1,0 0,12 14,-11-17,0 0,0-1,1 0,0 0,0 0,0-1,0-1,1 1,0-1,0-1,0 0,0 0,1 0,-1-1,16 1,-1-2,0-2,0 0,0-1,0-1,0-2,-1 0,1-1,-1-2,-1 0,0-1,0-2,0 0,-2-1,1-1,33-29,-37 28,-1 0,-1-1,0-1,-1-1,-1 0,-1 0,0-2,-1 1,-1-1,-1-1,0 0,-2 0,0-1,-2 1,0-1,-1-1,2-42,-7 37,-2 0,0 1,-2-1,-1 1,-1 0,-1 0,-1 1,-2 0,0 1,-20-32,5 16,-2 1,-2 1,-1 2,-69-62,42 53,12 17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0.0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713 59,'-26'-2,"0"-1,1-1,0-1,-29-10,-48-9,74 21,-1 1,1 1,0 2,-1 1,1 1,0 1,0 2,1 0,0 2,-37 16,54-19,1 0,-1 1,1 0,1 0,-1 1,1 0,1 0,-12 13,17-17,0 0,0 0,0 0,0 0,0 0,0 0,1 0,0 1,-1-1,1 1,0-1,1 1,-1-1,1 1,-1 0,1-1,0 1,1-1,-1 1,1 0,-1-1,1 1,0-1,0 1,1-1,-1 0,1 1,2 3,2 0,1 1,-1-2,1 1,1-1,-1 0,1 0,0-1,0 0,1-1,0 0,0 0,0-1,0 0,13 2,18 4,81 6,204-12,-53-3,-264 1,-1-1,0 1,1 1,-1-1,0 1,0 0,0 1,0 0,0 0,-1 1,8 4,-12-6,0-1,0 1,0 0,-1 0,1 0,-1 0,1 0,-1 0,0 0,0 0,0 0,0 1,0-1,0 0,-1 1,1-1,-1 1,1-1,-1 1,0-1,0 1,0-1,-1 1,1-1,0 1,-1-1,0 0,1 1,-1-1,0 0,0 1,-1-1,1 0,0 0,-1 0,-2 3,-5 7,-1-1,0-1,-1 0,0 0,0-1,-1 0,0-1,-19 9,-111 48,101-51,0-2,-1-1,0-2,0-2,-1-2,0-2,-85-5,117 2,1-1,-1 0,1-1,0 0,-1-1,1 0,0-1,0 1,1-2,-1 0,1 0,0 0,1-1,-1-1,1 1,0-1,-7-9,-14-26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0.4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1 579,'0'2,"1"0,-1 0,1 1,0-1,0 0,0 0,0 0,0 0,0 0,1 0,-1 0,1 0,-1-1,1 1,0 0,-1-1,1 1,0-1,0 0,0 0,0 0,1 0,-1 0,0 0,0 0,1-1,-1 1,0-1,0 0,4 1,2 0,1 0,0 0,0-1,0 0,0 0,15-3,-6-2,-1-1,0-1,0-1,0 0,-1-1,30-22,80-78,-125 108,25-23,-1-2,-1-1,30-43,-44 56,-1-1,-1 0,-1 0,0 0,-1-1,-1 0,0 0,-1-1,3-25,-6 37,-1 0,0 1,0-1,0 0,0 1,-1-1,0 0,0 1,0-1,0 1,-1-1,0 1,0-1,0 1,0 0,-1 0,1 0,-1 1,-5-6,5 6,0 1,-1 0,1 0,-1 1,1-1,-1 1,0 0,0-1,1 2,-1-1,0 0,0 1,0 0,0 0,0 0,0 0,0 0,1 1,-1 0,0 0,0 0,0 0,-5 3,-9 5,1 0,1 1,0 0,0 1,1 1,0 1,1 0,-17 21,3-1,2 1,-38 65,54-81,0 1,1 1,2 0,0 0,1 0,1 1,0 0,2 0,1 0,0 1,2 23,1-32,0-1,1 0,0 0,1 0,1 0,-1 0,2-1,0 1,0-1,1 0,0-1,1 0,0 0,1 0,0-1,0 0,1 0,0-1,1 0,15 9,-9-8,1-1,0 0,0-1,1-1,0-1,0-1,0 0,26 1,18-1,70-6,-112 1,39-1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0.7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480 117,'-1'-4,"0"0,0 0,0 0,0 0,0 1,-1-1,1 0,-1 1,0-1,0 1,-1 0,1 0,-1 0,1 0,-6-4,0 0,1 1,-1 0,0 0,-1 1,-10-6,11 8,-1 0,1 0,-1 1,0 0,0 1,1 0,-1 0,0 1,0 0,0 1,0 0,0 0,0 1,1 0,-1 0,1 1,-1 0,1 1,0 0,0 0,0 1,1 0,0 0,-11 10,4-2,1-1,0 2,1-1,1 2,0-1,1 2,1-1,0 1,1 1,1 0,-8 24,4 6,2 1,3 1,1-1,2 1,3-1,6 54,-5-93,0-1,1 1,0 0,0-1,1 1,0-1,0 0,1 0,0 0,0 0,1-1,0 0,1 0,-1 0,1-1,1 1,-1-1,1-1,0 1,0-1,1-1,0 1,-1-1,1 0,14 4,-5-4,0 0,-1-1,1-1,0 0,0-1,0-1,0-1,0 0,0-1,0-1,0-1,22-7,-3-3,0-1,0-2,-2-2,0-1,-2-2,52-43,-25 13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1.3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0,'0'11,"0"16,11 2,4 9,-1 8,-2 8,-4 7,-3 3,-2 4,-2 0,-1 1,-1-1,12 0,4 0,-1-12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1.98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0,'3'1,"-1"-1,0 1,1 0,-1-1,0 1,0 0,0 1,0-1,1 0,-2 1,1-1,0 1,0-1,0 1,-1 0,1 0,-1 0,1 0,-1 0,0 0,0 0,0 1,0-1,0 0,0 1,0 4,4 9,-2 1,4 27,-6-37,31 154,-18-106,7 72,-18-93,1 0,2 0,1 0,22 64,-29-98,0 1,1 0,-1-1,0 1,0 0,1-1,-1 1,0 0,1-1,-1 1,1 0,-1-1,1 1,-1-1,1 1,-1-1,1 1,0-1,-1 0,1 1,-1-1,2 1,5-12,-1-27,-4-72,-3 70,2-1,1 1,3 0,13-58,-16 89,1 0,0 0,0 1,1-1,0 1,1 0,-1 0,2 0,-1 1,1 0,0 0,1 0,-1 1,1 0,1 0,-1 1,1 0,0 0,0 1,0 0,1 0,-1 1,1 0,15-3,-16 5,-1 0,0 0,1 0,-1 1,1 0,-1 1,0-1,1 1,-1 1,0 0,0 0,1 0,-2 1,1 0,0 0,-1 0,1 1,-1 0,0 1,0-1,0 1,-1 0,0 1,0-1,0 1,-1 0,0 0,6 11,5 14,-1 0,-1 1,-2 0,13 60,-23-86,1 4,1 0,0-1,0 0,0 0,1 0,7 10,-11-18,1 0,0 1,0-1,0-1,0 1,-1 0,1 0,1 0,-1 0,0-1,0 1,0 0,0-1,0 1,1-1,-1 1,0-1,0 0,1 0,-1 1,2-1,-1-1,0 1,1-1,-1 0,0 0,0 0,0 0,0 0,0 0,0-1,0 1,0-1,0 1,-1-1,1 0,0 1,1-4,38-48,-26 32,1 0,38-35,-48 50,1 0,1 1,-1 0,1 1,0-1,0 1,0 1,0 0,1 0,-1 0,1 1,17-2,-14 4,0 0,0 0,0 1,0 1,0 0,0 1,0 0,13 5,8 6,44 26,-12-6,-18-13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2.3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31 1,'-12'0,"-3"11,11 5,8 10,2 0</inkml:trace>
  <inkml:trace contextRef="#ctx0" brushRef="#br0" timeOffset="1">230 337,'0'11,"0"15,0 15,12 0,3-18,0-13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2.6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2,'1'12,"0"0,0 0,2-1,-1 1,2 0,-1-1,8 15,44 78,-24-49,-20-34,1 3,1-1,19 27,-29-45,0-1,1 0,-1 0,1 0,0 0,0 0,1-1,-1 0,1 0,-1 0,1 0,0-1,0 0,0 0,0 0,0 0,7 0,-10-2,0 0,1 0,-1-1,1 1,-1-1,0 1,1-1,-1 0,0 0,0 0,1 0,-1 0,0 0,0-1,0 1,0-1,-1 0,1 1,0-1,-1 0,1 0,-1 0,0 0,1 0,-1 0,0 0,0-1,-1 1,2-4,3-9,-1 0,-1-1,3-23,-3 16,0 3,1 1,1 0,0 0,2 0,0 0,1 1,1 0,19-27,-22 37,0 0,1 0,0 1,1 0,0 1,0 0,0 0,0 1,1 0,0 0,0 1,1 0,-1 0,1 1,-1 1,1 0,0 0,19-1,-13 3,0 1,1 0,-1 1,0 0,0 2,0 0,27 10,5 7,49 29,-46-23,102 70,-120-72,1-2,2-1,0-2,72 29,-47-38,-6-11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3.2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0,'10'2,"1"0,-1 1,0 0,0 0,0 1,0 0,-1 1,0 0,1 1,12 11,19 14,-2 3,-1 1,-2 1,-1 2,-2 2,-2 1,33 57,-47-65,-2 0,-1 1,-1 1,-3 0,0 0,7 60,-10-22,-2 0,-8 100,-1-122,-3 0,-2-1,-2 0,-2 0,-2-1,-3-1,-2-1,-1 0,-3-2,-37 54,54-88,0-1,-1 1,-1-2,1 1,-2-1,1-1,-1 0,-1 0,1-1,-1 0,0-1,-1 0,-14 5,-24 3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3.6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203 25,'0'-1,"0"0,0 0,0 0,0 0,0 0,0 0,0 1,-1-1,1 0,0 0,-1 0,1 0,0 0,-1 0,1 0,-1 0,1 0,-1 1,0-1,1 0,-1 0,0 1,0-1,1 1,-1-1,0 0,0 1,0-1,-1 1,1 0,0-1,-1 1,1 0,0 1,0-1,-1 0,1 0,0 0,0 1,-1-1,1 1,0-1,0 1,0-1,0 1,0 0,0 0,0-1,0 1,0 0,0 0,0 0,0 0,0 1,-12 19,1 0,1 1,0 0,2 1,1 0,1 0,-7 36,-1-2,-1 2,2 1,3-1,3 2,-2 104,10-158,1 0,-1 0,1 0,1 0,-1-1,1 1,0 0,1-1,0 1,0-1,0 0,0 0,8 8,-8-10,1-1,-1 0,1 1,0-2,0 1,0 0,1-1,-1 0,1 0,-1 0,1 0,-1-1,1 0,0 0,0 0,0-1,0 1,0-1,7-1,43-6,-2-2,1-2,73-26,-67 18,2 3,67-10,-60 20,-10 2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8.5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1,'11'11,"16"4,2 10,9 2,8 7,9 10,5 7,4-3,3 0,1 4,1-7,0 0,-1-7,-11-11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8.8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501 0,'-11'0,"-16"0,-2 12,-9 2,-8 12,-8 12,5 11,-1-2,9 1,-1 5,8 4,-3-8,6 0,20-9,10-12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9.2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415 13,'0'0,"0"-1,0 1,0 0,0-1,0 1,0-1,0 1,0 0,0-1,0 1,0-1,0 1,0-1,0 1,-1 0,1-1,0 1,0 0,0-1,-1 1,1 0,0-1,0 1,-1 0,1-1,0 1,-1 0,1 0,0-1,-1 1,1 0,-1 0,1 0,0-1,-1 1,1 0,-1 0,1 0,0 0,-1 0,1 0,-1 0,1 0,-1 0,1 0,0 0,-1 0,1 0,-1 0,1 1,0-1,-1 0,1 0,0 0,-1 1,1-1,-1 0,1 1,-30 19,22-13,-24 19,1 1,1 2,2 1,1 1,1 2,2 0,2 2,0 0,3 2,1 0,1 1,3 0,-11 43,16-45,-6 63,14-86,1-1,0 1,0-1,1 1,1-1,0 1,0-1,8 21,-8-29,0-1,0 1,0 0,1-1,-1 1,1-1,0 0,0 0,0 0,0 0,1-1,-1 1,1-1,0 0,-1 0,1 0,0-1,0 1,0-1,1 0,-1 0,0 0,0-1,0 1,1-1,-1 0,0 0,1-1,-1 1,0-1,6-2,5 0,0-1,0-1,-1 0,0-2,0 1,0-1,18-14,-19 11,0-1,-1-1,0 0,-1-1,0 0,-1 0,-1-1,0-1,0 1,-2-1,0-1,-1 1,0-1,-1-1,-1 1,-1 0,0-1,-1 0,-1-25,-1 36,0 0,0 0,-1 0,0 0,0 0,-1 0,0 0,0 1,0-1,-1 1,0-1,0 1,0 0,0 0,-1 0,0 0,0 1,0-1,-1 1,1 0,-1 1,0-1,0 1,-1 0,1 0,0 0,-1 1,0 0,0 0,-6-1,-13-2,0 0,-1 2,0 1,1 1,-44 4,37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9.5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594 202,'-62'-1,"0"4,-70 12,108-11,0 2,1 0,-1 2,2 0,-1 2,1 0,1 2,-31 21,43-27,1 1,0 0,0 0,1 1,0 0,0 0,1 0,0 1,1 0,0 1,0-1,1 1,0 0,1 0,0 0,-3 18,5-20,1 1,0-1,0 1,1-1,0 0,0 1,1-1,0 0,1 0,0 0,0 0,0 0,1-1,1 0,-1 1,1-2,0 1,0 0,1-1,0 0,10 8,-5-6,0 0,1 0,0-1,1 0,0-1,0-1,0 0,0 0,1-2,0 0,0 0,27 1,-24-4,1 0,0-1,0-1,0-1,-1-1,0 0,1-1,-1-1,28-14,-32 13,0 0,0-1,-1-1,0 0,0-1,-1 0,0-1,-1 0,0 0,-1-1,12-20,-15 21,-1 1,-1-2,1 1,-2-1,1 1,-2-1,0 0,0 0,-1 0,0 0,-1 0,-1 0,0 0,0 0,-5-18,0 7,-1 1,-1 0,-1 1,0-1,-2 2,0 0,-16-21,17 28,-1 0,0 1,-1 0,0 0,-1 1,0 1,-1 0,0 1,0 1,-23-10,-17-2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40.9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30 1,'-12'0,"-2"12,11 3,6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41.2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0,'0'12,"0"14,0-7,0-8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41.8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6 223,'-1'0,"1"0,0 0,0 0,0 0,0 0,0 0,0 0,-1 0,1 0,0 0,0 0,0 0,0 0,0 0,-1 0,1 0,0 0,0 0,0 0,0 0,0 0,-1 0,1 0,0 0,0 0,0 0,0 0,0 0,0 0,0 0,-1-1,1 1,0 0,0 0,0 0,0 0,0 0,0 0,0 0,0-1,0 1,0 0,0 0,0 0,0 0,0 0,0 0,0-1,0 1,0 0,0 0,0 0,0 0,0 0,0-1,0 1,9-10,29-16,-20 14,72-64,-63 51,46-33,-71 56,0 1,0 0,0 0,0 0,0 0,0 0,1 0,-1 0,0 1,0-1,1 1,-1-1,0 1,1 0,-1 0,0 0,1 1,-1-1,0 0,1 1,1 0,0 1,-1 0,0 0,0 0,0 0,0 0,0 1,0-1,-1 1,1 0,-1 0,4 6,2 5,-1 1,0 0,-1 0,7 30,30 185,3 11,47 173,-79-353,8 83,-17-87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36.9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26,'-1'-1,"1"0,0 0,0 1,0-1,0 0,0 0,0 0,0 0,0 0,1 0,-1 0,0 1,0-1,1 0,-1 0,0 0,1 0,-1 1,1-1,-1 0,1 1,0-1,-1 0,1 1,0-1,-1 0,1 1,0-1,0 1,-1 0,1-1,0 1,0 0,0-1,0 1,-1 0,1 0,0-1,0 1,0 0,0 0,0 0,0 0,0 1,-1-1,1 0,0 0,0 0,0 1,0-1,0 0,-1 1,1-1,0 1,0-1,-1 1,1-1,0 1,-1 0,1-1,0 1,-1 0,1-1,-1 1,1 0,-1 0,0-1,1 3,4 8,0 0,-1 1,-1 0,0-1,0 1,-1 0,0 13,0 92,-2-71,-3 704,3-736,1-4,0 0,-1-1,-1 1,1 0,-1-1,-1 1,0-1,-1 1,1-1,-2 0,1 0,-7 10,-4-5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38.8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1 198,'11'0,"4"-11,11-4,12 1,11-9,9-1,5 5,4 4,2-6,1 1,-1 4,0 4,-13 4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39.4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315 0,'-2'0,"0"1,0-1,1 0,-1 1,0 0,0-1,1 1,-1 0,0 0,1 0,-1 0,1 0,-1 0,1 0,-1 1,1-1,-2 3,-21 31,14-19,-1 4,0 0,2 0,0 1,2 0,0 1,1 0,1 0,1 0,1 0,2 1,0-1,1 1,1-1,1 1,7 34,-8-54,0-1,0 1,1 0,-1-1,1 1,-1-1,1 1,0-1,0 0,0 1,0-1,0 0,0 0,1-1,-1 1,1 0,-1-1,1 1,0-1,-1 0,1 0,0 0,0 0,0-1,0 1,6-1,6 1,0-1,0-1,0-1,18-3,-1 0,-1 1,1 0,1 0,-1 3,0 0,50 6,-75-4,1 1,0-1,0 2,0-1,-1 1,0 0,1 0,-1 1,0 0,-1 0,1 1,-1 0,0 0,0 1,0-1,-1 1,0 0,0 1,0-1,-1 1,0 0,0 0,4 13,-5-7,1 0,-2 1,0-1,0 1,-2 0,1 0,-2-1,0 1,0 0,-1-1,-1 1,0-1,-1 0,-1 0,0 0,-10 19,3-10,0-1,-2 0,0 0,-1-2,-1 0,-1 0,-1-2,-27 21,30-26,-2-1,1-1,-2-1,1 0,-1-1,0-1,-1-1,0-1,0 0,0-1,0-1,-32 0,34-3,1-1,-1-1,1 0,0-1,0-1,0 0,0-1,0-1,1 0,0-1,1-1,0-1,0 0,0 0,-14-15,22 19,1 0,0 0,0 0,1-1,-1 0,1 0,1 0,-1 0,1-1,0 1,0-1,-3-13,5-17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40.3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0 181,'0'306,"1"-340,1-1,2 1,1-1,2 2,14-45,-15 60,0 1,1 0,1 0,1 1,0 0,2 1,-1-1,2 2,0 0,0 0,29-22,-36 32,1 0,0 1,0 0,0 1,1-1,-1 1,1 0,-1 1,1 0,0 0,-1 0,1 1,0 0,-1 0,1 0,0 1,-1 0,1 1,0-1,-1 1,0 1,1-1,-1 1,0 0,11 7,-4-1,0 0,0 1,-1 1,0 0,0 0,-2 1,1 0,-2 1,17 28,53 137,-78-175,0 0,1 0,-1 0,1 0,0 0,0-1,0 1,0 0,0-1,0 0,5 4,-6-5,0-1,1 0,-1 0,0 1,0-1,0 0,0 0,0 0,0 0,0 0,0-1,0 1,1 0,-1 0,0-1,0 1,0-1,0 1,0-1,0 1,-1-1,1 0,0 1,0-1,0 0,0 0,-1 1,1-1,0 0,-1 0,1 0,-1 0,1 0,-1 0,1 0,-1-2,13-21,17-50,-22 50,1 1,1 0,1 0,18-28,-25 47,-1-1,1 0,0 1,0 0,0 0,1 0,0 0,-1 1,1 0,0 0,1 0,-1 1,0-1,1 1,-1 0,1 1,0 0,0 0,0 0,-1 0,1 1,0 0,7 1,-8-1,1 1,-1 0,0 0,0 1,0 0,0 0,0 0,0 0,-1 1,1 0,-1 0,0 0,0 0,0 1,0-1,0 1,-1 0,1 1,-1-1,4 8,3 7,-1 1,-1-1,10 41,-5-17,12 58,-18-68,20 55,-9-49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4.49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802 0,'0'6,"-2"-1,1 0,0 1,-1-1,0 0,-1 0,1 0,-1 0,0 0,0 0,0-1,-5 5,1 1,-22 24,-2-1,-1-2,-1-1,-2-2,-44 29,-79 67,117-87,2 3,2 1,1 2,2 1,2 2,3 1,-38 78,58-101,0 1,1 0,1 0,2 1,0 0,2 0,0 47,4-52,1 0,1 0,1-1,1 1,1-1,0 0,2 0,0-1,1 0,21 32,3-7,1-1,44 42,9 10,149 156,-208-217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4.8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0 544,'6'0,"-1"2,0-1,0 1,0-1,0 1,-1 1,1-1,8 6,26 12,626 229,-618-230,-6 0,-28-13,0 0,0 0,1-1,0-1,21 4,-30-7,-1-1,1 0,-1 0,0-1,1 1,-1-1,0 0,1 0,-1 0,0-1,0 1,0-1,0 0,0-1,-1 1,1 0,0-1,-1 0,0 0,0 0,0 0,5-7,7-14,0-1,-1-1,-2 0,-1 0,-1-1,10-42,8-20,-14 51,16-51,4 0,4 2,68-113,-74 151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6.8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0,'11'11,"15"16,14 14,13 11,7 8,6-5,-9-13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7.1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394 30,'0'-11,"-11"-5,-4 13,-11 7,-1 13,-7 5,2 9,-5 11,4 10,-4-5,5 2,-4 4,4 4,7 4,9-9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7.5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143 0,'-2'7,"1"-1,-1 1,0-1,-1 0,1 1,-1-1,0-1,-5 7,-8 19,-5 21,2 0,2 1,-18 107,31-130,1 1,2-1,0 0,2 1,2-1,0 0,2 0,17 56,-19-78,0-1,0 1,1-1,0 1,0-1,1 0,0-1,0 1,1-1,0 0,0 0,0-1,0 0,1 0,0 0,0-1,0 0,1 0,0-1,-1 0,1 0,0-1,0 0,10 1,-8-2,1 0,-1-1,1-1,-1 0,1 0,-1-1,1 0,-1-1,0 0,0 0,0-1,-1-1,1 1,-1-2,0 1,-1-1,1-1,11-11,-12 10,0 0,-1-1,0-1,0 1,-1-1,-1 0,0 0,0-1,-1 0,5-18,-7 24,-1 1,-1 0,1-1,-1 1,1 0,-1-1,-1 1,1-1,-1 1,1 0,-1-1,0 1,-1 0,1 0,-1 0,0 0,0 0,0 0,0 0,-1 1,0-1,1 1,-1-1,-1 1,1 0,0 0,-1 1,1-1,-1 1,-6-3,-3-1,0 1,-1 1,1 0,-1 1,0 1,-19-2,-25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8:57.89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474 60,'0'-2,"-1"-1,0 1,0-1,0 1,0 0,0-1,0 1,-1 0,1 0,-1 0,0 0,1 0,-1 0,0 0,0 0,0 1,0-1,0 1,-1 0,1-1,0 1,-1 0,1 0,-1 1,1-1,-6 0,-5-3,0 1,-1 1,-25-1,25 2,0 2,0-1,0 2,0 0,0 1,0 0,1 1,-1 0,1 1,0 1,1 0,-1 1,1 0,0 1,1 0,0 1,0 0,1 1,0 0,1 0,0 1,1 1,0-1,0 1,2 1,-1-1,2 1,-1 0,2 0,-4 16,4-9,1 0,0 0,2 1,0-1,1 1,1-1,1 0,5 21,-5-33,0-1,1 1,0 0,0-1,0 0,1 0,0 0,0 0,1-1,7 8,-8-10,0-1,0 1,1-1,-1 0,1 0,0 0,0-1,0 0,0 0,0 0,1-1,-1 1,1-1,-1-1,1 1,6-1,-1 0,0 0,0-1,0 0,-1-1,1-1,0 1,-1-2,0 1,0-2,0 1,0-1,-1-1,1 1,-1-2,-1 1,11-11,-10 7,0 1,-1-2,0 1,-1-1,0 0,-1 0,0-1,-1 0,0 0,-1 0,0-1,-1 0,2-18,-2 15,-1 1,-1-1,0 1,-1-1,-1 1,0-1,-1 1,-1-1,0 1,-1 0,-1 0,0 0,-14-25,-12-5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01.4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603 120,'0'-4,"-1"0,0 0,0 0,0 0,-1 1,1-1,-1 0,0 1,0-1,0 1,0 0,0 0,-1 0,0 0,-5-5,1 2,0 0,-1 0,0 0,0 1,-13-6,14 7,-1 1,0 1,0-1,0 1,0 1,-1-1,1 2,0-1,-1 1,1 0,0 1,-16 2,12 0,0 1,0 0,1 1,-1 0,1 1,0 0,-18 14,1 4,1 2,0 1,2 0,-38 56,46-58,0 1,2 1,-22 53,32-69,1 0,0 0,1 1,1 0,0 0,0-1,1 1,0 0,1 0,1 0,0 0,4 21,-3-28,1 1,0-1,-1 0,2 0,-1-1,0 1,1 0,0-1,0 0,0 0,1 0,-1-1,1 0,0 1,0-1,0-1,0 1,1-1,-1 0,1 0,-1-1,9 2,6 0,0 0,0-1,0-1,0 0,24-4,-24 0,0-1,-1 0,1-2,-1 0,-1-1,1-1,27-16,-13 4,-1-2,-1-1,29-27,-45 35,0 0,-2 0,0-2,-1 1,0-2,-1 1,-1-2,-1 1,-1-1,-1 0,0-1,-1 0,-1 0,-1-1,-1 1,0-34,-39 484,14-247,1 295,21-455,3 58,-3-75,1-1,0 1,0-1,0 0,1 0,0 1,0-1,0 0,1-1,-1 1,6 6,-8-10,1-1,-1 1,1-1,-1 0,1 1,-1-1,0 0,1 1,-1-1,1 0,0 0,-1 0,1 1,-1-1,1 0,-1 0,1 0,-1 0,1 0,-1 0,1 0,0 0,-1 0,1 0,-1-1,1 1,-1 0,1 0,-1 0,1-1,-1 1,1 0,-1 0,1-1,-1 1,1-1,0 0,15-18,-14 16,21-31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01.8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74 169,'6'-7,"0"-1,-1 0,0-1,0 0,-1 1,0-2,0 1,-1 0,4-18,-7 27,0 0,0 0,0 0,0 0,-1 0,1 0,0 0,0 0,0 0,0 0,0 0,0 0,0 0,0 0,0 0,0 0,0 0,0 1,-1-1,1-1,0 1,0 0,0 0,0 0,0 0,0 0,0 0,0 0,0 0,0 0,0 0,0 0,0 0,-1 0,1 0,0 0,0 0,0 0,0 0,0 0,0 0,0 0,0 0,0 0,0-1,0 1,0 0,0 0,-10 13,-11 20,6 3,1 0,2 1,1 0,2 1,-7 70,5 200,11-294,0 1,2-1,-1 1,2-1,0 0,1 0,0 0,8 17,-8-24,0 1,1-1,0 0,0 0,1-1,-1 1,1-1,1 0,-1-1,1 0,0 0,1 0,-1-1,1 0,10 4,-6-4,-1 0,0-1,1 0,0-1,-1 0,1-1,0 0,0-1,0-1,0 0,-1 0,1-1,0 0,-1-1,0-1,1 0,-1 0,0-1,-1-1,13-8,-10 6,-1-1,-1 0,0-1,0-1,-1 0,-1 0,1-1,-2 0,0 0,0-1,-1 0,-1-1,0 1,-1-1,6-26,-4 9,-3-1,0 1,-2-1,-1 1,-2-1,-1 0,-2 1,-1 0,-1-1,-1 2,-2-1,-2 1,0 1,-2 0,-1 0,-1 2,-2 0,0 0,-36-39,46 58,0 1,0 0,-1 1,0-1,0 1,0 1,-1 0,0 0,-11-4,-16 1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02.1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404 264,'0'-4,"0"-1,0 0,-1 1,1-1,-1 1,0-1,0 1,0-1,-1 1,0-1,0 1,0 0,0 0,0 0,-1 0,0 0,0 1,0-1,0 1,-1 0,1 0,-1 0,1 0,-1 1,0-1,0 1,-1 0,1 0,0 1,-1-1,1 1,-1 0,1 0,-1 0,0 1,1 0,-1 0,0 0,-4 1,-1 1,0 0,0 0,1 1,-1 1,1 0,-1 0,1 1,0 0,1 0,-1 1,1 0,0 1,1 0,0 0,0 0,0 1,1 0,0 1,-5 8,-4 8,1 0,1 0,2 2,0-1,-11 47,14-42,2 1,1 0,1 0,2 0,1 0,2 0,9 62,-7-79,0-1,1 1,1-1,0 0,1 0,1-1,0 0,0 0,2-1,-1 0,2 0,-1-1,2 0,-1 0,2-1,-1-1,1 0,0-1,18 9,-18-11,-1 0,1-1,0-1,1 0,-1-1,1 0,-1-1,1 0,0-1,0-1,0 0,0 0,-1-1,24-6,-22 3,0-1,-1 0,1-1,-1-1,-1 0,1 0,-2-1,1-1,-1 0,0-1,-1 0,18-22,-17 17,0 0,-1-1,0 0,-2-1,0 0,-1 0,0 0,-2-1,0 0,-1-1,-1 1,0-1,-2 1,0-1,-1 0,-1 1,0-1,-2 0,0 1,-1 0,-13-35,2 11,-3 2,-2 0,-1 1,-2 1,-44-56,43 64,1-1,2-1,-26-49,26 29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02.7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91,'6'6,"-1"2,1-1,-1 1,0 0,-1 0,0 0,0 0,-1 1,0 0,-1 0,3 13,1 16,2 52,-7-71,1 366,-2-384,-2-128,2-137,2 231,1 1,2-1,1 1,1 0,23-60,-28 88,0-1,0 1,0-1,1 1,0 0,0 0,0 0,0 1,0-1,1 1,0-1,4-2,-6 5,0 0,0 1,0-1,1 0,-1 1,0-1,0 1,1 0,-1-1,0 1,0 0,1 1,-1-1,0 0,1 1,-1-1,0 1,0 0,0 0,0-1,1 1,-1 1,0-1,-1 0,1 0,0 1,1 1,6 5,-1 0,-1 0,0 0,0 1,0 0,-1 1,-1-1,0 1,0 0,0 1,3 13,5 23,10 64,-9-35,-4-21,-9-42,1 0,0 0,0-1,2 1,0-1,0 0,1 0,0 0,12 18,-16-29,0 1,0-1,1 1,-1-1,1 1,-1-1,1 0,0 0,-1 0,1 0,0 0,0 0,0-1,0 1,-1-1,1 1,0-1,0 1,0-1,0 0,0 0,3 0,-1-1,0 0,0-1,-1 1,1 0,0-1,-1 0,1 0,-1 0,0 0,6-6,1-2,0 0,-1-1,0 0,-1 0,12-21,-4-1,-1-2,-2 1,15-63,12-113,-40 208,1-7,0-1,1 1,0-1,1 1,0 0,0 0,1 0,6-10,-10 18,1 1,-1 0,0-1,1 1,-1-1,0 1,1 0,-1 0,1-1,-1 1,1 0,-1 0,1-1,-1 1,1 0,-1 0,1 0,-1 0,1 0,-1 0,1 0,-1 0,1 0,-1 0,1 0,-1 0,1 0,-1 0,1 0,-1 1,1-1,-1 0,1 0,-1 0,0 1,1-1,-1 0,1 1,-1-1,0 0,1 1,-1 0,15 19,-14-18,40 69,-20-30,3-1,1-1,1-2,38 41,-56-70,0 1,1-1,1 0,-1-1,1 0,1-1,-1 0,1-1,0 0,0 0,0-1,1-1,-1 0,1 0,0-1,0-1,0 0,0-1,0 0,0-1,13-2,82-25,-60 14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03.0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62 0,'-11'0,"-5"12,1 14,4 14,2 1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03.3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0,'11'11,"4"16,-12 2,-6-3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06.3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 42,'0'-12,"-12"-3,-3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06.6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68 0,'-12'0,"-14"0,-4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07.4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597 170,'0'-7,"0"0,-1 0,1 0,-1 0,-1 0,1 0,-1 1,0-1,-1 0,1 1,-1 0,0 0,-1 0,0 0,0 0,0 1,-1-1,1 1,-1 0,0 1,-1-1,1 1,-1 0,0 0,0 1,0 0,-1 0,1 0,-1 1,1 0,-1 0,0 1,0 0,0 0,1 0,-1 1,0 0,0 0,0 1,-7 1,-5 2,1 0,1 1,-1 1,1 1,0 0,0 1,1 1,0 1,0 0,1 1,1 0,-25 26,20-18,1 2,1 0,0 1,2 1,1 0,0 1,2 1,-10 28,18-42,1-1,0 1,0 0,1-1,1 1,0 0,1 0,0 15,1-22,0 0,0 1,0-1,0 1,1-1,-1 0,1 0,0 0,0 0,1 0,-1-1,1 1,0 0,0-1,0 0,0 0,1 0,-1 0,1-1,0 1,0-1,8 4,-1-2,0-1,0 0,1-1,-1 0,1-1,0 0,-1-1,1 0,0-1,-1 0,1-1,-1 0,1-1,-1 0,0-1,0 0,11-7,4-1,-1-2,0-1,0-1,-2-1,38-36,68-84,-107 111,-21 24,0 1,0 0,0-1,1 1,-1 0,0-1,0 1,1 0,-1 0,1 0,-1 0,1 0,-1 1,1-1,0 0,-1 1,1-1,0 1,-1-1,1 1,2 0,-3 0,0 1,0 0,0-1,0 1,0 0,0 0,0 0,0 0,0 0,-1 0,1 0,0 0,-1 0,1 0,0 0,-1 0,0 0,1 1,-1-1,0 0,1 0,-1 2,2 14,0 1,-1-1,-2 23,1-23,-2 114,-29 216,-2-77,21-148,11-124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08.2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141 256,'0'-1,"1"0,-1 0,0 1,0-1,0 0,0 0,0 0,0 1,0-1,0 0,0 0,0 1,0-1,0 0,0 0,-1 0,1 1,0-1,-1 0,1 1,-1-1,1 0,0 1,-1-1,0 0,1 1,-1-1,1 1,-1-1,0 1,1-1,-1 1,0 0,1-1,-1 1,0 0,0-1,1 1,-1 0,0 0,0 0,0 0,1 0,-1 0,-1 0,-1 1,0 0,1 0,0 0,-1 0,1 1,0-1,0 1,-1 0,1-1,1 1,-1 0,0 0,-2 3,-6 12,1-1,0 1,2 1,0-1,0 1,2 1,0-1,-2 22,-10 153,17-191,0 4,-6 105,12 129,-6-232,1 0,1 0,-1 0,1 0,1 0,0-1,0 1,0-1,1 0,0 0,8 10,-10-13,1-1,0 0,1 0,-1-1,0 1,1-1,0 0,-1 0,1 0,0 0,0 0,0-1,0 0,0 0,0 0,1 0,-1-1,0 0,0 1,1-1,-1-1,0 1,5-2,4-1,-1-1,1-1,-1 0,0-1,-1 0,0-1,0 0,0 0,-1-1,0-1,11-11,13-16,47-64,-48 54,-2-1,49-102,-67 122,-2-2,-1 1,-1-2,-2 1,0-1,-3 0,3-39,-8 56,1 1,-2-1,1 0,-2 0,0 1,0-1,-1 1,-1 0,0 0,0 1,-1-1,-1 1,0 1,0-1,-12-11,4 7,0 1,0 0,-2 1,1 1,-2 1,0 0,0 1,-31-12,-64-22,66 28</inkml:trace>
  <inkml:trace contextRef="#ctx0" brushRef="#br0" timeOffset="1">944 54,'-1'6,"-1"1,-1 0,1-1,-1 1,0-1,-1 0,0 0,0 0,0 0,-8 8,-1 2,-23 33,2 2,2 2,-28 63,49-90,1 0,1 1,1 0,2 0,1 1,1 0,1 0,1 0,4 36,-1-49,2 0,-1-1,2 1,0-1,1 0,0 0,1-1,1 0,0 0,1 0,0-1,1 0,0 0,19 17,-19-20,1-1,0 0,0-1,1 0,0 0,0-1,1 0,-1-1,1-1,0 0,1-1,-1 0,1 0,-1-1,1-1,0 0,20-2,-11-2,1-2,-1 0,1-1,-2-1,1-2,-1 0,0-1,-1-1,0 0,-1-2,21-18,-21 16,0-2,-1 0,-2-1,1-1,-2-1,-1 0,0-1,-2 0,0-1,12-32,-20 40,0 0,-1-1,0 0,-1 0,-1 1,0-1,-1 0,0 0,-2 0,1 0,-2 0,0 0,-1 1,0 0,-1-1,-1 2,0-1,-9-14,-6-4,0 1,-2 1,-1 1,-2 1,-56-49,68 65,-1 0,-1 1,1 1,-25-12,32 19,0-1,0 2,0-1,0 1,0 0,-1 0,1 1,-1 0,1 1,-1 0,-14 2,-16 8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08.6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9,'2'1,"0"-1,1 1,-1 0,0 0,0 0,1 0,-1 0,0 0,0 1,0-1,0 0,0 1,-1 0,1 0,0-1,-1 1,1 0,-1 0,0 0,1 0,-1 1,0-1,0 0,-1 0,1 1,0 4,4 10,-1 0,2 27,-5-37,8 121,-9 159,-2-190,1-172,3-139,0 191,0 0,2 0,0 1,1-1,2 1,0 0,13-25,-19 44,1 0,-1 0,1 0,0 0,0 0,0 1,0-1,1 1,-1 0,1 0,-1-1,1 2,0-1,0 0,0 0,0 1,0 0,0-1,0 1,0 1,4-2,-4 2,0 0,0 1,-1-1,1 1,0-1,-1 1,1 0,-1 0,1 0,-1 0,1 1,-1-1,0 1,0-1,1 1,-1 0,0 0,-1 0,1 0,0 0,0 0,-1 1,0-1,1 0,0 4,17 38,-14-30,0-1,1 0,0 0,1-1,13 18,-18-28,0 1,0-1,0 0,0-1,1 1,-1 0,0 0,1-1,0 0,-1 1,1-1,0 0,-1 0,1 0,0-1,0 1,0-1,0 1,0-1,-1 0,1 0,0-1,0 1,0 0,0-1,0 0,0 0,-1 0,1 0,0 0,-1 0,4-3,14-9,0-1,-2-1,1-1,-2-1,0 0,24-34,18-17,-56 65,10-11,0 1,1 0,1 1,19-13,-31 23,0 0,0 1,0-1,0 0,1 1,-1 0,0 0,1 0,-1 0,0 0,1 1,-1-1,1 1,-1 0,1 0,-1 0,1 1,-1-1,1 1,-1 0,0 0,1 0,-1 0,0 1,0-1,0 1,0 0,0 0,0 0,3 3,4 9,0 0,0 0,-2 1,0 0,0 1,-2 0,0 0,-1 0,4 18,12 31,-14-45,1 0,0-1,1 0,2-1,0 0,17 21,-24-34,1 0,0-1,0 0,0 0,0 0,1 0,-1-1,1 0,0 0,0-1,0 1,0-1,1-1,-1 1,0-1,1 0,-1-1,1 1,0-1,-1-1,1 1,-1-1,1 0,5-2,19-7,0-1,-1-1,0-2,-1-1,-1-1,29-22,-13 9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15.4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0,'12'0,"3"12,0 14,-3 16,-4 10,-2 9,-4 17,-1 6,0 0,-2-3,0-3,1-5,-1-2,1-3,11-12,4-27,10-19,2-11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15.8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2,'2'-2,"2"7,8 19,12 37,15 125,-24-104,2 26,7 217,-24-311,1 23,-1-36,0 0,0 0,0 0,0 0,0 0,0 0,1 0,-1 0,0 0,1 0,-1 0,1 0,-1 0,1 0,-1-1,1 1,0 0,-1 0,1 0,0-1,0 1,-1 0,3 0,-3-1,1 0,0 0,0 0,-1-1,1 1,0 0,-1 0,1-1,0 1,-1 0,1-1,-1 1,1 0,0-1,-1 1,1-1,-1 1,1-1,-1 0,1 1,-1-1,0 1,1-1,-1 0,0 1,1-2,10-26,-8 20,125-286,-124 286,1 0,0 0,0 1,0-1,1 1,-1 1,2-1,-1 1,1 0,0 0,0 1,1 0,0 0,10-4,-13 7,0 0,-1 0,2 1,-1 0,0 0,0 0,0 1,0 0,0 0,1 0,-1 0,0 1,0 0,0 0,0 0,0 1,0 0,0 0,0 0,-1 0,1 1,-1 0,0 0,1 0,-2 0,5 5,5 6,-1 1,19 31,-21-31,0 0,0 0,1-1,1 0,17 14,-26-25,0-1,1 1,-1-1,1 0,-1 0,1-1,0 1,0-1,0 1,0-1,0-1,0 1,0 0,0-1,1 0,-1 0,0 0,0-1,0 1,0-1,0 0,0 0,0 0,0-1,0 1,0-1,4-3,37-27,-4-7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16.2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3 145,'-2'100,"2"72,2-146,0 0,2 0,1-1,11 36,-1-32,-14-29,-1 1,0-1,0 0,0 0,1 0,-1 0,0 1,1-1,-1 0,0 0,0 0,1 0,-1 0,0 0,1 0,-1 0,0 0,0 0,1 0,-1 0,0 0,1 0,-1 0,0 0,1 0,-1 0,0 0,0 0,1-1,-1 1,0 0,0 0,1 0,-1 0,0-1,0 1,0 0,1 0,-1-1,0 1,0 0,0 0,0-1,1 1,2-8,0 0,-1 0,1 0,1-14,8-40,2 0,32-83,-38 124,1 1,1 1,1-1,0 1,1 1,2 0,-1 1,2 1,0 0,29-23,-31 31,0 0,0 1,1 0,0 1,0 1,0 0,1 1,-1 1,1 0,0 1,0 0,0 1,0 1,0 0,1 2,-1-1,25 7,3 8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13.32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406 3,'0'0,"0"0,0 0,0 0,0 0,0 0,0 0,0 1,0-1,-1 0,1 0,0 0,0 0,0 0,0 0,0 0,0 0,-1 0,1 1,0-1,0 0,0 0,0 0,0 0,-1 0,1 0,0 0,0 0,0 0,0 0,-1 0,1 0,0 0,0 0,0 0,0-1,0 1,-1 0,1 0,0 0,0 0,0 0,0 0,0 0,0 0,-1 0,1-1,0 1,0 0,0 0,0 0,0 0,0 0,0 0,0-1,0 1,0 0,0 0,0 0,0 0,0 0,0-1,0 1,-16 21,-15 32,-40 97,6 2,-64 228,65-124,54-204,3 0,3 0,1 57,3-99,1 1,0-1,1 1,0-1,1 0,0 0,0 0,1-1,1 1,7 13,-9-19,0 0,1 1,-1-1,1-1,0 1,0 0,0-1,0 0,1 0,0 0,-1-1,1 1,0-1,0 0,0-1,0 1,1-1,-1 0,0 0,0-1,11 1,0-3,0 0,0-1,0 0,-1-2,1 1,-1-2,0 0,-1-1,21-13,14-11,55-46,-55 37,77-80,-105 97,-1 0,-2-2,0-1,-1 0,20-45,-33 62,0 0,-1-1,0 0,0 0,-1 0,0 0,-1-1,0-18,-2 25,1 0,-1 0,0 0,0 0,0 0,0 0,-1 0,0 1,1-1,-1 0,-1 1,1-1,0 1,-1 0,0 0,0 0,0 0,0 0,0 1,0 0,-1-1,1 1,-1 0,-6-2,-6-2,-1 1,1 1,-1 0,0 2,1 0,-1 0,-1 2,1 0,0 1,0 0,-29 8,20-3,0 1,1 2,-1 0,2 2,0 0,-42 28,29-8,8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13.6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275 196,'0'-5,"0"0,0 0,0-1,-1 1,0 0,0 0,0 0,-1 0,0 0,-3-5,4 8,0 1,0-1,0 1,-1 0,1-1,-1 1,1 0,-1 0,1 0,-1 0,1 0,-1 1,0-1,0 0,1 1,-1-1,0 1,0 0,0 0,0-1,1 1,-1 0,0 0,0 1,0-1,0 0,0 1,1-1,-1 1,0 0,-2 1,-7 2,0 2,0-1,1 1,0 1,1 0,-1 0,1 1,0 0,1 1,0 0,1 0,-1 1,2-1,-1 2,2-1,-1 1,-7 21,2-1,2 0,1 0,1 1,2 0,-2 47,6-66,1 0,0 0,1-1,1 1,0 0,1-1,0 1,0-1,2 0,-1 0,2 0,8 14,-10-20,1 0,0 0,0 0,1 0,-1-1,1 0,1 0,-1-1,0 1,1-1,0-1,0 1,0-1,1-1,-1 1,1-1,-1 0,1-1,0 0,-1 0,13-1,-7 0,1-1,-1-1,1 0,-1 0,0-1,0-1,0 0,-1-1,1-1,-1 0,13-8,-16 8,0 0,-1-1,0 0,-1 0,1-1,-1 0,-1 0,1 0,-2-1,1 0,-1 0,0 0,-1-1,0 0,2-10,0-2,-2-1,-1 0,-1 0,0-1,-2 1,-1 0,-1 0,0 0,-2 0,-1 0,-1 0,0 1,-2 0,-1 0,0 1,-2 1,0-1,-2 2,0-1,-1 2,0 0,-2 0,-24-21,-8 7,3 9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14.2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136 60,'-2'7,"0"1,-1-1,1 0,-1 0,0 0,-1-1,-7 11,-2 7,-5 10,6-13,1 1,1 1,1 0,-9 39,3 34,16-144,9-55,-3 71,-3 5,2-1,1 1,2 1,12-30,-19 51,0 0,1 0,0 0,0 0,0 0,1 1,0-1,0 1,0 0,0 0,0 0,1 1,0-1,0 1,0 1,0-1,0 0,0 1,1 0,-1 1,1-1,-1 1,1 0,0 0,11 0,-11 2,0-1,0 1,1 0,-1 1,0 0,0 0,0 0,0 0,-1 1,1 0,-1 0,0 1,1-1,-1 1,-1 1,1-1,-1 0,6 7,4 9,-1 0,-1 0,15 36,15 21,-41-75,0-1,0 1,0-1,0 1,0-1,0 0,0 1,1-1,-1 0,0 0,1 0,-1 0,1 0,-1-1,1 1,0 0,-1-1,1 1,0-1,-1 1,1-1,0 0,0 0,-1 0,1 0,0 0,0 0,-1 0,1-1,0 1,0 0,-1-1,1 0,-1 1,4-3,5-3,-1 0,0-1,0 0,15-16,14-11,-32 30,0 1,1-1,-1 1,1 0,0 0,0 1,0 0,0 1,1-1,-1 1,0 0,1 1,-1 0,1 0,-1 1,0 0,9 2,-4 1,0 0,0 1,-1 0,0 1,0 0,-1 1,1 0,-1 1,13 13,-18-16,-1 0,1 0,1-1,-1 0,1 0,-1-1,1 1,0-1,1 0,-1-1,0 0,1 0,-1 0,1-1,8 2,17-5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14.5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15,'0'-11,"0"7,11 5,4 2</inkml:trace>
  <inkml:trace contextRef="#ctx0" brushRef="#br0" timeOffset="1">134 417,'0'11,"0"16,0 14,0-1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14.9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0 111,'2'10,"-1"1,2-1,0 0,0 0,1 0,0 0,0-1,9 13,2 8,-4-2,2-2,1 0,1 0,1-1,1-1,26 28,-42-50,1 0,0 0,0-1,0 1,0 0,0-1,0 0,0 1,1-1,-1 0,0 0,1 0,-1-1,1 1,-1-1,1 1,-1-1,1 0,-1 0,1 0,0 0,-1 0,1 0,-1-1,1 0,-1 1,0-1,1 0,-1 0,1 0,-1 0,0-1,0 1,0-1,0 1,0-1,0 0,0 1,-1-1,1 0,0 0,-1 0,2-4,4-5,0-1,-1 0,0 0,-1 0,0-1,5-25,0-17,16-67,-22 106,1 1,1-1,0 1,1 0,10-16,-15 27,1 1,-1 0,0 0,1 0,-1 1,1-1,0 0,0 1,0 0,0 0,0 0,1 0,-1 0,1 1,-1-1,1 1,0 0,5-1,-3 2,-1 0,1 0,0 1,-1-1,1 1,-1 0,1 1,-1 0,1-1,-1 2,6 2,9 7,-2 0,0 1,0 1,-1 0,18 22,-14-16,0 0,1-1,1-1,1-2,1 0,0-1,1-2,0 0,30 9,0-6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16.8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16,'0'-11,"0"7,0 5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17.1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27,'0'-11,"0"-4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09.8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 0,'-5'3,"11"5,26 15,-4-3,9 14,0 1,-3 2,-1 1,-2 2,-1 1,-2 2,-3 0,30 67,-4 21,-6 2,44 215,-69-246,-5 1,-5 0,-5 191,-7-254,-1-1,-3 0,0 0,-3 0,-1-1,-2 0,-2-1,-25 49,3-30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10.22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1,'0'32,"-2"11,3-1,1 1,2-1,20 81,-10-73,100 296,-104-321,1 0,1-1,1-1,1 0,1 0,1-1,21 21,-31-36,1-1,-1 0,1-1,0 1,1-1,-1-1,1 0,0 0,0 0,0-1,1 0,-1-1,1 1,-1-2,1 1,0-1,0-1,0 0,-1 0,1 0,0-1,0-1,0 1,-1-2,10-2,-2-2,-1 0,-1 0,0-2,0 0,0 0,-1-1,-1-1,0 0,16-19,12-19,38-60,-45 62,113-142,-120 154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18.12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29 31,'0'-12,"-11"-3,-4 11,12 19,18 18,18 2,3 8,6 7,9 7,6 5,5-8,-8-2,-2-9,-10-1,0-8,-8-10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18.4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710 1,'-11'11,"-16"4,-14 10,-11 13,-9 11,-16 20,-7 9,0 4,3 9,15 2,7-15,14-10,26-28,16-20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18.8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339 5,'0'0,"0"-1,0 1,0 0,0 0,0 0,0 0,0 0,0 0,1 0,-1-1,0 1,0 0,0 0,0 0,0 0,0 0,0 0,0 0,0-1,-1 1,1 0,0 0,0 0,0 0,0 0,0 0,0 0,0-1,0 1,0 0,0 0,0 0,0 0,0 0,0 0,-1 0,1 0,0 0,0 0,0 0,0 0,0-1,0 1,0 0,-1 0,1 0,0 0,0 0,0 0,0 0,0 0,0 0,0 0,-1 0,1 0,0 0,0 0,0 0,0 1,0-1,0 0,0 0,-1 0,1 0,0 0,0 0,0 0,-10 12,-18 33,16-25,-29 44,4 3,2 1,3 1,3 2,3 1,3 1,4 1,3 1,-7 77,21-135,1 1,1-1,0 0,2 0,0 0,0 0,10 29,-10-39,1 0,0 0,1-1,0 1,0-1,0 0,0 0,1 0,0-1,1 0,-1 0,1 0,0 0,0-1,0 0,1 0,0-1,-1 0,1 0,8 2,-2-2,0-1,1 0,-1 0,1-2,-1 0,1 0,-1-1,1-1,-1 0,0-1,0 0,0-1,0 0,13-7,-1-1,-1-1,0 0,0-2,-2-1,0-1,20-19,-26 20,0 0,-2-1,0-1,-1 0,-1-1,16-32,-24 45,-1-1,0 0,-1 1,0-1,0 0,0 0,-1 0,0 0,0 0,-1 0,0 0,0-1,0 1,-1 0,0 0,-1 0,0 0,0 0,0 1,-1-1,0 0,0 1,0 0,-7-9,3 8,0 1,0 1,0-1,0 1,-1 0,0 1,0 0,-1 0,1 1,-1 0,1 0,-1 1,0 0,-12-1,-7 0,1 1,-1 2,-40 3,24 4,-69 19,63-13,-10 1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19.15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276 115,'1'0,"0"0,0-1,0 0,-1 1,1-1,0 1,0-1,-1 0,1 1,-1-1,1 0,0 0,-1 0,0 1,1-1,-1 0,1 0,-1 0,0 0,0 0,1 0,-1 0,0 0,0 1,0-1,0 0,0 0,0 0,0 0,-1 0,1 0,0 0,0 0,-1 0,1 0,-1 0,1 1,-1-1,1 0,-1 0,1 1,-1-1,0 0,1 1,-1-1,0 0,0 1,1-1,-1 1,0-1,0 1,0-1,-1 1,-3-2,1 0,-1 1,0 0,0 0,1 1,-1-1,0 1,0 0,0 0,-5 1,1 1,0 0,1 0,-1 1,0 0,1 1,-1 0,1 0,0 1,1 0,-1 0,1 1,0-1,-7 9,5-4,1 1,0 0,1 0,0 1,1-1,0 2,1-1,-5 15,1 8,2 0,1 1,2 0,1 0,5 67,-2-87,2 1,0-1,1 0,1 0,0-1,1 1,1-1,1 0,0-1,9 16,-9-20,1 0,-1 0,2-1,-1 0,1-1,0 0,1 0,0-1,0 0,1-1,0 0,0 0,22 6,-7-5,0-1,0-1,0-1,1-2,0 0,-1-2,1-1,-1-1,1-2,-1 0,29-9,-28 5,0-1,0-2,-1 0,0-2,-1 0,-1-2,0-1,-1-1,-1-1,24-24,-39 36,-1-1,0 1,0-2,-1 1,0-1,0 1,-1-1,1-1,-2 1,1-1,-1 1,-1-1,0 0,0 0,-1 0,0 0,0 0,-1 0,0-1,0 1,-1 0,-1 0,0 0,0 0,0 0,-1 1,-1-1,1 1,-1 0,-1 0,-7-11,-4-4,-2 0,-1 1,-1 2,0-1,-2 2,0 1,-1 1,-1 1,0 1,-43-20,-25-5,-157-46,237 82,-72-21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19.7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881 1,'-19'0,"0"1,0 1,0 0,0 2,1 0,-1 1,1 1,0 1,0 0,1 1,0 1,1 1,-24 18,6 0,2 1,0 2,3 2,0 0,2 2,2 1,1 1,2 1,-18 42,-20 59,-52 180,3 85,98-345,2 1,3 0,3 0,9 117,-6-171,1 0,-1-1,1 1,1 0,-1-1,1 1,0-1,0 0,1 0,0 0,0 0,0 0,0 0,1-1,-1 1,1-1,1 0,-1 0,0-1,1 1,0-1,0 0,0 0,6 2,32 9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0.1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115 1,'-5'0,"1"0,-1 0,0 1,1-1,-1 1,0 0,1 0,-1 1,1-1,0 1,-1 0,1 0,0 1,0-1,0 1,1 0,-1 0,0 0,-2 4,2-2,1 0,0 1,0-1,1 1,-1-1,1 1,0 0,1 0,0 0,0 0,0 0,0 0,1 0,1 9,1 4,1 0,1-1,0 1,1-1,2-1,-1 1,2-1,0 0,2-1,-1 1,2-2,0 0,1 0,16 15,6 4,1-2,2-1,1-2,59 34,40 21,143 113,-265-184,1-2,0 0,0 0,33 14,-45-23,1 0,-1-1,1 1,-1-1,1 0,-1 0,1-1,0 1,-1-1,1 0,0-1,-1 1,1-1,-1 0,1 0,0 0,-1 0,0-1,1 0,-1 0,0 0,0 0,0-1,0 0,5-5,-1 0,0-1,-1 0,0 0,-1-1,0 0,-1 0,0 0,5-17,23-94,-19 63,4-16,-3-1,-3-1,2-79,-13 96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0.5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1,'0'11,"11"16,15 2,14 9,13 8,7 8,6 6,3 5,1-10,-12-1,-4-11,-11-2,-13 5,-11-6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0.8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210 0,'-12'12,"-14"14,-4 16,-7 10,1 9,8 5,9 3,6 1,7 0,4-1,2 0,1-12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1.2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141 1,'-2'22,"-1"1,-1-1,-1 0,0 0,-2 0,-15 32,-9 28,15-22,1 0,4 1,2 0,2 1,4 0,7 109,-4-165,1 0,0 0,0 0,1 0,-1 0,1 0,0 0,1-1,0 1,0-1,0 1,0-1,1 0,0-1,0 1,0-1,1 1,-1-1,1-1,0 1,0-1,0 1,1-2,-1 1,1 0,-1-1,1 0,0-1,0 1,0-1,0 0,0 0,0-1,1 0,-1 0,0 0,0-1,0 0,0 0,6-3,6-2,-1-2,1 0,-1-2,-1 1,0-2,0 0,-1-1,-1-1,0 0,-1-1,19-24,-23 27,-1 0,-1 0,0-1,0 0,-1 0,0-1,-1 0,-1 0,0 0,-1 0,0-1,-1 1,-1-1,0 1,-1-1,-2-25,1 32,-1 1,1 0,-1-1,0 1,-1 0,0 0,0 1,0-1,0 0,-1 1,0 0,0 0,0 0,-1 0,0 1,0 0,0 0,0 0,-1 1,1-1,-1 1,0 1,0-1,0 1,0 0,-1 0,-12-1,7 1,-1 2,0-1,0 2,0-1,1 2,-1 0,1 0,-1 1,1 1,0 0,0 1,0 0,-15 9,-11 12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1.55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338 49,'-10'2,"0"0,0 0,0 1,0 1,0 0,1 0,0 1,0 0,0 0,-15 13,4-1,1 0,1 2,1 0,0 1,2 0,0 1,1 1,2 1,0 0,1 0,1 1,2 1,0-1,2 1,0 0,2 1,1 0,1-1,1 31,1-48,1 1,0 0,1 0,0-1,0 1,1 0,0-1,0 0,1 0,0 0,0 0,1-1,0 0,6 7,-7-10,-1-1,1 0,0 0,0 0,0 0,0-1,0 0,1 1,-1-2,1 1,-1 0,1-1,0 0,0 0,-1-1,1 1,0-1,0 0,0 0,0-1,-1 1,1-1,0 0,0 0,-1-1,1 1,6-5,-2 3,0-2,-1 0,1 0,-1 0,-1-1,1 0,-1 0,0-1,0 0,-1-1,10-13,-8 7,-1 0,0-1,0 1,-1-1,-1-1,4-22,-1-13,-3-1,-1 0,-6-67,2 119,1-17,-2 1,0 0,-1 0,0 0,-2 0,1 0,-2 1,0-1,-1 1,-1 0,0 1,-11-17,-10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1.9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1,'32'3,"1"1,-1 2,0 1,0 2,37 15,-41-14,344 124,-252-91,-2 4,-3 5,149 91,-222-117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5.0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259 69,'0'-3,"1"1,-1 0,1 0,0-1,0 1,0 0,0 0,1 0,-1 0,0 0,1 0,-1 0,1 1,0-1,0 0,0 1,0 0,0-1,0 1,0 0,0 0,0 0,0 0,1 0,-1 1,0-1,3 0,72-13,-69 14,251-10,-212 15,-32 3,-15-7,0-1,0 1,0 0,-1 0,1-1,0 1,0-1,-1 1,1 0,0-1,-1 1,1-1,0 1,-1 0,1-1,-1 1,1-1,-1 1,1-1,-1 0,1 1,-1-1,0 0,1 1,-1-1,1 0,-2 1,-34 17,-1-1,0-2,-61 15,12-3,8-4,-129 22,190-43,0 2,1 0,-1 1,-24 11,40-16,1 0,-1 0,1 1,-1-1,1 0,-1 0,1 0,-1 0,1 1,-1-1,1 0,-1 1,1-1,-1 0,1 1,-1-1,1 1,0-1,-1 0,1 1,0-1,-1 1,1-1,0 1,0 0,-1-1,1 1,0-1,0 1,0-1,0 1,0-1,0 1,0 0,0-1,0 1,0-1,0 1,0-1,0 1,0 0,1-1,-1 1,0-1,0 1,1-1,-1 1,0-1,1 1,-1-1,0 0,1 1,-1-1,1 1,-1-1,0 0,2 1,34 16,-30-14,50 15,0-2,99 15,-48-12,-67-11,-1 2,0 1,63 27,-91-32,0 0,-1 0,0 1,0 0,-1 0,0 1,11 12,-15-14,-1-1,0 1,-1 0,1 0,-1 0,-1 0,1 0,-1 1,0-1,0 1,-1-1,0 1,0 0,0 7,-1-4,-1 0,-1 0,0 0,0 0,-1 0,0-1,-1 1,0-1,0 0,-1 0,0 0,-1-1,-11 15,1-5,-1 0,0-1,-1-1,-33 22,30-25,0-1,-1 0,0-2,-1-1,0-1,0 0,-1-2,0-1,0-1,-1-1,1 0,-35-3,54 0,-1 0,1 0,0-1,-1 0,1 0,0 0,-1 0,1-1,0 0,0 0,1-1,-1 1,0-1,1 0,-1 0,1-1,0 1,0-1,0 0,1 0,-1 0,1 0,0-1,0 0,1 1,-1-1,1 0,0 0,0 0,1 0,0-1,0 1,0 0,0-1,1 1,0-10,7-37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5.3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0,'2'0,"0"0,-1 0,1 1,0-1,-1 1,1-1,0 1,-1-1,1 1,-1 0,1 0,-1 0,0-1,1 1,-1 1,0-1,0 0,0 0,1 0,0 2,0 2,1-1,0 1,-1-1,0 1,0 0,2 8,-1 3,0 1,-1-1,0 21,-4 14,-3 0,-15 74,10-75,2 1,-1 78,9-123,0 1,0 0,1-1,0 1,0-1,1 1,0-1,0 0,1 1,-1-1,6 8,-6-12,0 1,1-1,-1 1,0-1,1 0,0 0,-1 0,1 0,0 0,0-1,0 1,0-1,0 0,0 0,0 0,1 0,-1-1,0 1,0-1,1 0,-1 0,0 0,1 0,3-2,18-3,-1-1,1-1,-1-1,27-14,25-7,-19 10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5.68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140 1,'-11'0,"-4"11,-11 16,0 14,3 11,6 9,6 5,4 2,5 2,1 0,2-1,0 0,11-1,16-12,2-15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6.0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528 45,'-5'-5,"0"1,0 0,0 0,0 0,0 1,-1 0,0 0,1 0,-1 1,0 0,0 0,-1 0,1 1,0 0,-9-1,7 2,-1 1,0 0,1 0,-1 1,1 0,0 0,0 1,0 0,0 1,-9 4,-4 5,1 1,1 1,0 1,1 0,0 2,-28 36,28-28,1 0,1 1,1 1,2 0,-10 31,3 0,-17 96,34-142,1 0,0-1,1 1,1 0,0 0,2 18,-1-26,0-1,0 1,1-1,-1 0,1 1,0-1,0 0,0 0,1 0,-1-1,1 1,0 0,0-1,0 0,1 0,-1 0,1 0,0 0,0-1,0 0,7 4,-1-3,-1 0,1 0,0-1,0 0,1-1,-1 0,0-1,0 0,0-1,1 0,-1 0,0-1,0 0,0-1,0 0,-1-1,10-4,0-1,0-1,-1-1,0-1,-1 0,0-2,-1 1,19-22,-22 19,0 0,-1-2,-1 1,-1-1,0-1,-1 0,-2 0,1-1,-2 0,-1 0,0-1,-2 1,0-1,0-25,-3 34,0 0,-1-1,0 1,0 0,-1 0,-1 0,0 1,-1-1,0 1,-1-1,0 1,-1 1,0-1,0 1,-1 0,-1 0,0 1,0 0,-1 1,0-1,0 2,-1-1,0 1,0 1,-17-8,-15-3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6.3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402 133,'-5'0,"0"1,1 0,-1 0,1 0,-1 0,1 1,-1 0,1 0,0 0,0 0,0 1,-7 5,-41 43,48-47,-41 45,2 2,-55 87,84-116,2 0,0 1,1 0,2 1,0 0,2 1,1 0,0 0,-3 45,9-65,0 1,0-1,0 0,1 0,0 1,0-1,0 0,0 0,1 0,0 0,0 0,1-1,-1 1,1 0,0-1,0 0,0 0,1 0,-1 0,8 6,-6-7,0 0,0-1,0 0,0 0,0 0,0 0,1-1,-1 0,1 0,-1 0,1-1,-1 0,1 0,-1 0,1-1,-1 1,1-1,-1-1,11-3,1-2,0 0,-1-2,1 0,-2 0,1-2,-1 0,-1-1,0 0,-1-1,0 0,-1-1,-1-1,0 0,0-1,9-20,-6 8,-1-1,-2 0,0 0,-2-1,-2 0,-1-1,-1 0,2-42,-6 42,-1-1,-1 0,-8-47,7 71,0-1,0 1,-1-1,0 1,0 0,-1 0,0 0,0 1,-1-1,0 1,0 0,-1 0,1 1,-2-1,1 1,-1 1,-10-8,-22-6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6.7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534 60,'0'-2,"0"0,-1 0,1 0,-1 0,1 0,-1 0,0 1,0-1,0 0,0 0,0 1,0-1,-1 0,1 1,0 0,-1-1,1 1,-1 0,1-1,-1 1,0 0,0 0,1 0,-1 1,0-1,0 0,0 1,0-1,0 1,0 0,0-1,0 1,0 0,0 0,-3 1,-8-1,1 0,0 1,-1 0,-17 5,12 0,1 1,-1 0,1 1,1 1,0 1,0 0,1 1,0 1,1 0,0 1,-20 24,8-5,1 2,1 0,2 1,-22 49,35-66,1 0,1 1,1 0,1 1,0-1,1 1,1 0,1 0,1 26,1-38,1 0,0-1,1 1,0 0,0-1,0 1,1-1,0 1,1-1,-1 0,1 0,1-1,-1 1,1-1,0 0,1 0,0-1,-1 0,2 0,-1 0,0 0,1-1,0 0,0-1,0 0,11 4,-2-2,1-1,0 0,0-2,0 1,1-2,-1-1,0 0,1-1,-1-1,0 0,0-1,0-1,18-7,-14 4,0-1,-1-1,-1-1,0-1,0-1,-1 0,0-1,-1-1,0-1,15-18,-23 21,0-1,0 0,-1 0,-1-1,-1-1,0 1,0-1,-1 0,-1 0,-1 0,0 0,-1-1,-1 1,0-1,-1 0,-1 1,-4-28,2 24,-1 0,-1 1,0 0,-1 0,-1 0,-1 1,-1 0,0 0,-1 1,-1 0,0 1,-1 0,0 1,-18-14,-30-14,3 13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7.0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1,'0'578,"3"-610,1 0,2 0,17-54,-6 23,-13 47,0 0,1 0,1 1,13-26,-19 41,1-1,-1 0,0 0,1 1,-1-1,1 0,-1 1,0-1,1 0,0 1,-1-1,1 1,-1-1,1 1,0-1,-1 1,1-1,0 1,-1 0,1-1,0 1,0 0,0 0,-1 0,1-1,0 1,0 0,1 0,-1 1,0 0,0 0,0-1,0 1,0 0,0 0,0 0,-1 0,1 1,0-1,-1 0,1 0,-1 0,1 0,-1 1,1 0,11 65,-10-55,-2-6,2 0,-1-1,1 1,-1 0,1-1,1 0,-1 1,1-1,0 0,0 0,6 6,-7-9,-1-1,1 1,0-1,0 1,1-1,-1 0,0 0,0 0,0 0,1 0,-1 0,1-1,-1 1,0-1,1 0,-1 0,1 0,-1 0,1 0,-1 0,1 0,-1-1,0 1,1-1,-1 0,0 0,1 0,-1 0,3-2,12-8,-1 0,-1-1,0 0,0-1,-1-1,21-27,-19 22,1 0,36-30,-52 47,1 1,-1 0,1-1,-1 1,1 0,0 0,0 0,-1 0,1 1,0-1,0 0,0 1,0-1,-1 1,1 0,0-1,0 1,0 0,0 0,0 0,0 1,0-1,0 0,0 1,0-1,0 1,-1 0,4 1,13 15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8.0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0,'11'0,"16"0,13 0,13 0,8 0,5 12,2 3,2 0,0-3,-1-4,0-3,-1-2,0-2,-1-1,-12-12,-26-4,-19 1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8.4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135 1,'-2'0,"0"1,0-1,0 0,0 1,0 0,0 0,1-1,-1 1,0 0,0 0,1 0,-1 1,1-1,-1 0,1 1,0-1,-1 1,1-1,-2 4,-21 39,18-30,-3 5,1-1,0 1,1 1,2-1,0 1,1 0,1 1,-2 31,5-44,1-1,-1 0,1 1,0-1,1 0,-1 0,2 0,-1 0,1 0,0 0,0-1,1 1,-1-1,2 0,-1 0,1 0,0-1,0 0,0 0,1 0,-1 0,1-1,0 0,1 0,-1-1,1 1,7 1,9 2,0-1,1-1,0-2,0 0,0-1,0-2,35-3,-35 1,0 2,1 0,-1 1,0 1,0 2,0 0,30 10,-49-12,0 0,1 0,-1 1,0 0,0 0,-1 0,1 1,-1-1,1 1,-1 0,0 1,-1-1,1 1,-1-1,0 1,4 7,-4-4,-1-1,1 1,-2 0,1 0,-1-1,0 1,0 0,-1 0,0 0,-3 14,-1-1,-1 0,-1 0,-1 0,0-1,-2 0,-1 0,-21 33,9-21,-2-1,-2-1,-1-2,0 0,-2-2,-2-1,0-1,-1-2,-50 26,74-44,0 0,-1-1,1 0,-1 0,1-1,-1 0,0-1,0 0,0 0,0-1,0 0,0-1,0 0,-11-2,14 1,-1 0,2-1,-1 0,0 0,0 0,1 0,0-1,0 0,0 0,0-1,0 1,1-1,0 0,0 0,0 0,1-1,0 1,0-1,0 0,-3-10,2 1,1-1,1 1,0 0,1-1,0 1,1-1,1 1,1-1,0 1,8-28,5-18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8.7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199 0,'-2'7,"1"-1,-1 0,0 0,-1 0,1 0,-1 0,0-1,-5 7,-9 20,9-16,-87 224,82-203,2 1,2 0,2 0,-5 61,12-94,0 1,0 0,0-1,1 1,-1 0,1-1,1 1,-1-1,1 1,0-1,0 0,1 0,-1 0,1 0,0 0,1 0,5 6,-3-6,0 0,0-1,1 0,0 0,-1-1,1 1,0-1,0-1,1 1,-1-1,1-1,11 2,7-1,-1 0,1-2,-1-1,49-8,103-31,-138 30,169-51,-150 47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9.1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0,'0'11,"0"15,0 15,0 11,0 20,0 9,0 2,0 10,0 0,0-4,0-6,0-6,0-16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9.4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414 211,'0'-2,"0"0,-1 0,1 0,-1 0,0 0,1 0,-1 1,0-1,0 0,0 0,0 1,0-1,-1 0,1 1,0 0,-1-1,1 1,-1 0,0-1,1 1,-1 0,0 0,0 0,1 1,-1-1,0 0,0 1,0-1,0 1,0 0,0-1,0 1,0 0,0 0,-3 1,-6-1,-1 0,1 1,0 0,-22 5,19-1,1 0,-1 1,1 0,0 1,1 1,-1 0,2 0,-1 1,1 1,0 0,1 0,0 1,1 0,0 1,1 0,0 1,1-1,1 1,-8 20,1 5,1 0,2 0,1 1,2 0,-3 77,10-106,-3 25,2 0,2-1,1 1,9 41,-10-67,1-1,1 1,0-1,0 0,0 0,1-1,0 1,0-1,1 0,0 0,1 0,-1-1,1 1,0-1,1-1,0 1,-1-1,2 0,-1-1,0 0,1 0,12 4,-11-5,1 0,-1-1,1 0,-1-1,1 0,0 0,0-1,-1 0,1-1,0 0,-1-1,20-5,-16 3,0-2,-1 0,1 0,-1-2,0 1,-1-1,0-1,13-12,-2-2,-1-1,-1-1,-2-1,0 0,-2-2,0 0,14-38,-21 41,0 0,-2-1,-1 1,-1-1,-1 0,-1-1,-1 1,-2-1,-1 1,-1 0,-1-1,-8-33,1 22,-2 0,-2 1,-1 1,-2 0,-2 1,-1 1,-37-49,22 38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29.78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335 10,'-3'1,"0"0,0-1,0 1,1 0,-1 1,0-1,1 0,-1 1,1 0,-1 0,1-1,0 1,0 0,0 1,0-1,-3 5,-4 2,-26 29,1 2,2 1,1 1,3 2,-27 55,43-75,2 0,1 0,1 1,1 0,1 0,1 0,1 1,1 0,2 0,0 0,2 0,6 37,-5-51,1 0,0 0,1-1,0 0,1 1,0-1,1-1,0 1,1-1,0 0,0-1,1 0,0 0,1 0,0-1,0-1,18 12,-15-13,1 1,0-2,0 1,0-2,1 0,-1 0,1-2,0 1,0-2,0 0,0-1,0 0,1-1,25-5,-17 1,0-1,0 0,-1-2,0-1,-1-1,0 0,0-2,19-14,-28 16,1 0,-1 0,-1-1,0-1,-1 0,0 0,-1-1,0 0,-1 0,0-1,-1-1,9-27,-10 20,0 0,-2 0,0-1,-1 1,-2-1,0 0,-2 0,0 0,-1 1,-2-1,0 1,-2-1,0 1,-1 1,-1 0,-1 0,-1 0,-1 1,-1 0,-1 1,0 1,-24-25,-85-61,64 59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30.6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140 0,'-2'23,"-1"0,-1-1,-1 0,-1 0,-1 0,-15 32,-8 28,13-25,3 1,-11 95,22-125,2 0,0 1,2-1,2 1,0-1,2 0,12 43,-14-64,-1 1,1-1,1 1,0-1,0 0,0 0,0-1,1 1,1-1,-1 0,1-1,0 1,0-1,0 0,1 0,12 6,-9-7,0 0,0-1,0-1,0 1,0-2,0 1,1-2,-1 1,1-1,-1-1,18-2,-6-2,0 0,-1-2,0 0,0-1,0-1,-1-1,-1-1,1-1,-2 0,0-2,24-22,-27 21,-1-1,0-1,-1 0,-1-1,-1 0,-1-1,0 0,-1-1,12-39,-18 44,0 1,0-1,-2 0,1 1,-2-1,0 0,-1 0,-1 1,0-1,-1 0,0 1,-1 0,-1 0,0 0,-9-17,3 12,-1 0,-1 0,-1 1,0 1,-1 0,-1 1,-1 0,0 2,-1 0,0 1,-1 0,0 2,-1 0,-1 1,1 2,-1 0,-1 1,-26-5,-8 3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30.98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3 334,'-3'172,"8"191,-4-355,-1-1,2 0,-1 0,1 1,0-1,1 0,0 0,5 9,-8-15,1 0,0 0,-1 0,1-1,0 1,-1 0,1 0,0-1,0 1,0 0,-1-1,1 1,0-1,0 1,0-1,0 0,0 1,0-1,0 0,0 1,0-1,0 0,0 0,2 0,-1-1,0 0,0 0,0 0,0 0,0 0,0-1,0 1,0 0,0-1,0 0,-1 1,1-1,-1 0,0 0,3-4,18-33,-1-1,-2-1,-2-1,16-57,17-40,-50 137,1 0,-1 0,1 0,0 0,0 0,0 0,0 1,0-1,0 0,0 1,1-1,-1 1,1 0,2-3,-3 4,-1 0,1 1,-1-1,1 0,-1 0,1 1,-1-1,1 0,-1 1,1-1,-1 0,1 1,-1-1,0 1,1-1,-1 1,0-1,1 1,-1-1,0 1,0-1,1 1,-1-1,0 1,0-1,0 1,0 0,0-1,0 1,0 0,6 65,-6-58,0 25,7 43,-6-69,0 0,0 0,1 0,0-1,0 1,0 0,1-1,0 1,1-1,-1 0,1 0,9 9,-12-14,0 0,0 0,1 0,-1 0,1 0,-1-1,1 1,-1-1,1 1,-1-1,1 1,-1-1,1 0,-1 0,1 0,0 0,-1 0,1 0,-1 0,1 0,-1-1,1 1,-1-1,1 1,-1-1,1 1,-1-1,1 0,-1 0,0 0,1 0,-1 0,0 0,1-1,4-4,0 1,-1-1,0 0,0-1,5-9,13-30,-19 36,0 1,1-1,0 1,0 0,1 1,0-1,0 1,11-9,-16 16,-1 0,1 1,0-1,0 0,0 1,0-1,1 1,-1 0,0-1,0 1,0 0,0 0,0 0,0-1,1 1,-1 0,0 1,0-1,0 0,0 0,0 0,0 1,1-1,-1 0,0 1,0-1,0 1,0 0,0-1,0 1,-1 0,1-1,0 1,0 0,1 2,25 37,-21-31,22 34,0-2</inkml:trace>
  <inkml:trace contextRef="#ctx0" brushRef="#br0" timeOffset="1">1140 1,'-12'0,"9"0,14 0,7 0</inkml:trace>
  <inkml:trace contextRef="#ctx0" brushRef="#br0" timeOffset="2">1473 736,'0'12,"0"3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41.4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27,'4'0,"-1"-1,1 1,-1-1,0 0,1 0,-1 0,0 0,1-1,4-3,-5 3,0 1,0-1,0 1,0-1,0 1,0 0,0 0,0 1,0-1,0 0,1 1,-1 0,0 0,4 0,-2 2,1-1,-1 1,-1 0,1 0,0 1,0-1,-1 1,1 0,-1 0,0 1,0-1,0 1,-1 0,1 0,-1 0,0 0,0 1,0-1,-1 1,0 0,0 0,0 0,0 0,1 7,3 15,0 0,-2 0,1 37,-4-61,1 528,-7-283,5-230,-1 2,1 1,5 34,-5-52,1 0,-1 0,0 0,1 0,0 0,0 0,0-1,0 1,0 0,0-1,1 1,-1-1,1 1,0-1,0 0,0 0,0 1,0-2,0 1,0 0,1 0,-1-1,1 1,-1-1,1 1,4 0,20-1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41.8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1,'3'54,"2"1,18 75,5 53,-19 381,-11-433,6-157,0 0,2 1,1 0,1 0,18-38,-18 49,1 0,0 1,1-1,0 2,1 0,1 0,0 1,1 0,0 1,16-10,-24 17,-1 1,1-1,-1 1,1 0,0 1,0-1,0 1,0 0,0 0,0 0,0 1,0 0,0 0,0 0,0 0,0 1,0 0,0 0,0 0,0 1,0 0,-1 0,1 0,-1 0,1 1,-1 0,0 0,0 0,0 0,0 1,0-1,-1 1,0 0,0 0,0 0,4 8,1 4,0 0,-2 1,0 0,0 0,-2 0,0 0,-1 1,-1 0,-1-1,0 20,-1-7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42.2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1 182,'0'34,"1"0,1 0,2 0,16 62,-6-35,-11-42,2 0,10 30,-15-48,0 1,1-1,-1 0,1 1,-1-1,1 0,0 0,0 1,-1-1,1 0,0 0,0 0,0 0,0 0,0 0,0 0,1 0,-1-1,2 2,-2-2,0 0,0 0,0 0,-1 0,1-1,0 1,0 0,0 0,-1-1,1 1,0-1,0 1,-1-1,1 1,0-1,-1 1,1-1,0 1,-1-1,1 0,-1 1,1-1,0-1,3-6,1 0,-1-1,0 0,3-13,3-10,69-196,-69 204,1 2,1-1,1 2,1 0,1 0,0 1,27-25,-35 39,0 0,0 0,1 0,0 1,0 1,0-1,1 1,0 1,0 0,-1 0,2 0,10-1,37 2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42.9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1,'12'0,"3"11,0 5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43.2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120 1,'-11'0,"-16"0,-13 0,-1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43.8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16 140,'-11'0,"7"-12,16-2,17-12,15-1,11 4,8 6,5 6,1 5,-9 3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44.2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543 1,'-10'1,"0"1,0 1,1 0,-1 0,1 1,0 0,0 0,0 1,-13 10,8-6,-9 5,1 0,1 2,0 1,1 1,1 0,0 2,2 0,0 1,1 0,1 2,-17 33,30-50,-1 0,1-1,-1 1,2 0,-1 0,1 1,0-1,0 0,0 0,1 0,1 11,-1-13,1-1,0 0,0 1,1-1,-1 0,1 0,-1 0,1 0,0 0,0 0,0-1,0 1,1-1,-1 1,1-1,0 0,-1 0,1 0,0 0,0 0,0-1,0 0,4 2,18 4,-1-1,1-1,0-1,1-2,-1 0,48-4,-42 1,0 1,0 2,-1 0,32 8,-52-7,0 0,-1 0,1 1,-1 0,0 1,0 0,0 0,-1 1,0 0,0 1,0-1,-1 1,0 1,0 0,-1 0,8 12,-8-10,-1 0,0 0,0 0,-1 0,0 1,-1 0,0 0,-1 0,0 0,-1 0,0 0,-1 0,0 0,-3 21,0-18,-1 1,0-1,-1 0,-1 0,0-1,-1 1,0-1,-1-1,0 0,-13 14,4-7,-1 0,-1-2,0 0,-1-2,-1 0,0-1,-1-1,-1-1,0-1,-1-1,0-1,-44 11,51-17,-1-1,0-1,1 0,-1-1,0-1,0 0,1-2,-1 0,1-1,0-1,-27-10,33 10,-1-1,1 0,0 0,1-1,0-1,0 1,1-2,0 1,0-1,1-1,0 0,0 0,1 0,1-1,0 0,-9-22,-2-22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44.6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110 1,'1'66,"-4"1,-21 127,-7-2,-7 28,37-216,-3 11,1 1,0 0,1 0,1 23,1-36,0 0,0-1,0 1,0 0,1 0,-1 0,1 0,0-1,0 1,0 0,0-1,1 1,-1-1,1 1,-1-1,1 0,0 1,0-1,0 0,0 0,0 0,0-1,1 1,-1 0,1-1,-1 0,1 1,-1-1,1 0,0 0,0-1,3 2,22-1,0-1,0-2,-1 0,1-2,46-12,-43 9,177-48,-148 41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44.9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0,'0'11,"0"16,0 13,0 13,0 8,0 5,0 3,0 0,0 1,0 0,0-2,0 1,0-13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45.2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64,'1'-4,"0"-1,0 1,1 0,-1-1,1 1,0 0,1 0,-1 0,1 1,-1-1,1 0,0 1,1 0,5-6,-8 10,0-1,0 0,0 0,0 0,0 1,-1-1,1 0,0 1,0-1,0 0,-1 1,1-1,0 1,0 0,-1-1,1 1,-1 0,1-1,0 1,-1 0,1-1,-1 1,0 0,1 0,-1 0,0-1,1 1,-1 0,0 0,0 0,0 0,0 0,0 0,0 0,0-1,0 3,6 39,-6-40,31 222,2 27,-25 183,-9-399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45.6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458 0,'-3'39,"-1"-2,-1 1,-11 37,1-26,-3 0,-1-1,-3-2,-1 0,-35 50,47-81,-1 0,-1-2,0 1,-1-1,-30 20,37-29,1 0,0-1,-1 1,0-1,0-1,0 0,0 0,-8 1,11-2,0-1,1 0,-1 0,0 0,1 0,-1-1,1 0,-1 0,1 0,-1 0,1 0,-1 0,1-1,0 0,0 0,0 0,-4-3,4 3,1-1,-1 0,0 0,1 0,-1 0,1 0,0-1,0 1,0-1,1 0,-1 1,1-1,0 0,0 0,0 0,0 0,1 0,0 0,-1 0,2 0,-1 0,0 0,1 0,0 1,-1-1,2 0,-1 0,0 0,1 1,3-8,-1 4,0 1,1-1,-1 0,1 1,0 0,1 0,-1 1,1-1,0 1,1 1,-1-1,1 1,0 0,15-6,-9 7,1 0,-1 1,1 1,0 0,0 0,0 2,0 0,-1 0,1 1,0 1,-1 0,21 9,17 8,87 47,-112-53,60 34,-31-17,74 31,-75-47,-12-11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45.9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1,'2'33,"3"-1,0 1,2-1,2 0,20 50,-1 2,5 27,-33-110,0-1,0 1,0-1,0 1,0-1,0 0,0 1,0-1,0 1,0-1,1 1,-1-1,0 0,0 1,0-1,1 0,-1 1,0-1,0 0,1 1,-1-1,0 0,1 1,-1-1,0 0,1 0,-1 1,0-1,1 0,-1 0,1 0,-1 0,1 1,-1-1,0 0,1 0,-1 0,1 0,-1 0,1 0,-1 0,0 0,1 0,-1 0,1-1,-1 1,1 0,-1 0,0 0,1 0,-1-1,0 1,1 0,-1 0,0-1,1 1,-1 0,0-1,1 1,-1 0,0-1,0 1,1 0,-1-1,0 1,0-1,0 1,0 0,1-2,18-41,-12 25,9-19,24-49,-36 80,-1 0,1 0,0 0,1 0,0 1,-1 0,2 0,-1 0,12-8,-16 13,0-1,0 1,0-1,0 1,0-1,0 1,0-1,0 1,0 0,0 0,0 0,0 0,0-1,0 1,0 1,0-1,0 0,0 0,1 0,-1 0,0 1,0-1,0 1,0-1,0 0,-1 1,1 0,0-1,0 1,0 0,0-1,-1 1,1 0,0 0,0 0,-1-1,1 1,0 2,15 42,-13-36,15 71,-12-51,1 1,1-1,23 55,-27-78,-1 0,1 0,0 0,0-1,0 0,1 0,-1 0,1 0,1-1,-1 0,1 0,11 6,-14-8,1-1,0 1,0-1,0 0,-1 0,1-1,0 1,1-1,-1 0,0 0,0 0,0 0,0-1,0 0,0 0,-1 0,1 0,0 0,0-1,-1 0,1 1,5-5,7-6,0-1,-1-1,0 0,-2-1,1 0,21-34,56-115,-53 90,-31 63,-1-1,2 1,0 0,0 1,1 0,19-18,-23 24,0 1,0-1,0 1,1 0,-1 0,1 1,0-1,0 1,0 0,0 1,0 0,0 0,0 0,0 0,1 1,11 1,-2 2,0 1,0 0,-1 1,1 0,-1 1,24 15,84 61,-92-59,0-2,1-1,45 20,-35-24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47.6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0 139,'11'0,"16"0,14 0,11-11,9-4,5 1,3-9,0 0,1 3,11 5,2 6,0 4,-4 2,-4 3,-14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47.9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68 164,'-12'0,"-14"0,7 0,8-11,17-4,19 1,16 3,13-9,8-1,16 4,7 4,0 5,-3 3,-4-9,-15-1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48.2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112 73,'-8'0,"1"1,-1-2,1 1,-1-1,1 0,0-1,-1 0,1 0,0-1,0 1,0-2,-10-5,17 9,-1 0,1-1,0 1,-1 0,1-1,-1 1,1 0,-1-1,1 1,0-1,-1 1,1 0,0-1,0 1,-1-1,1 1,0-1,0 1,0-1,-1 1,1-1,0 0,0 1,0-1,0 1,0-1,0 1,0-1,0 1,0-1,1 1,-1-1,0 1,0-1,0 1,1-1,-1 1,0-1,0 1,1-1,-1 1,0-1,1 1,-1 0,1-1,-1 1,0 0,1-1,-1 1,1 0,-1-1,1 1,-1 0,1 0,-1 0,1 0,-1-1,1 1,-1 0,1 0,0 0,37-9,49 0,0 5,157 10,-215-4,0 2,0 0,0 2,-1 1,0 1,54 24,-73-28,-1 0,1 1,-1 0,0 1,-1 0,1 0,-1 0,0 1,-1 0,0 1,0-1,0 1,-1 0,0 1,-1-1,0 1,0 0,-1 0,0 0,-1 1,0-1,0 0,-1 1,1 16,-4-7,0-1,-1 1,0-1,-2 0,0 0,-1-1,-1 1,-1-1,-17 28,-5 3,-70 84,0-20,-214 185,301-287,1 1,0 0,1 1,0 0,-15 22,12-3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49.8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29 146,'-11'0,"-4"-11,12-4,18 1,17 3,15 2,11 4,7 3,4 1,1 1,0 0,0 1,0-12,-2-4,-12-11,-15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50.2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348 0,'-19'0,"1"1,-1 0,1 2,0 0,0 1,0 0,-17 8,24-7,1 0,0 0,0 1,1 0,0 1,0 0,0 1,1-1,0 2,1-1,0 1,-9 15,6-8,2 1,1 0,0 1,1 0,0 0,2 0,0 0,-2 30,3 17,5 73,0-86,-2-7,0-20,0 1,2-1,7 39,-8-59,1 1,-1 0,1 0,1 0,-1-1,1 0,0 1,0-1,0 0,1 0,0 0,0-1,0 0,0 1,1-1,-1-1,1 1,0-1,0 0,6 3,4-1,-1 0,0-1,1-1,0 0,0-1,23 0,96-7,-77 2,-23 1,-1 1,1 2,0 1,50 10,-74-10,-1 0,1 1,-1 0,0 1,0 0,0 0,-1 1,1 0,-1 1,0 0,-1 0,1 1,-1 0,0 0,-1 0,0 1,0 0,-1 0,0 1,6 13,-3 1,-1 0,-1 0,-1 1,-1-1,1 44,-4-12,-9 80,5-111,-2-1,0 1,-2-1,0 1,-2-2,-1 0,0 0,-19 28,21-37,0-1,-1 1,0-2,-1 0,-1 0,0 0,0-2,-1 1,0-1,-1-1,0 0,0-1,0-1,-24 8,28-12,-1 0,-1-1,1 0,0-1,0 0,0-1,0 0,0 0,0-1,0-1,0 0,1 0,-1 0,1-2,0 1,0-1,0 0,1-1,-1 0,-7-7,-3-5,0 0,0-1,2-1,0 0,2-1,-21-36,5-4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50.5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96 0,'0'8,"1"138,-27 220,-5-57,18-143,0-88,9-61,1-1,0 1,1-1,1 1,1 28,1-42,-1 1,1-1,-1 0,1 0,0 0,0 0,0 0,1 0,-1-1,1 1,0 0,-1-1,1 1,0-1,0 1,1-1,-1 0,1 0,-1 0,1 0,-1-1,1 1,0-1,0 1,0-1,0 0,0 0,0 0,0-1,0 1,0-1,7 1,8-1,0-1,0-1,0 0,30-9,-13 4,84-9,31-5,-130 17,0-1,0-1,-1-1,1 0,18-11,-19 5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50.9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16,'0'-12,"12"9,3 15,0 17,8 16,0 10,-3 20,-6 8,-5 13,-4 1,-2-4,-3-7,-1-7,0-5,0-15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51.2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53,'18'-22,"-16"19,1 0,-1 0,1 0,-1 0,1 0,0 1,0-1,0 1,4-3,-5 5,-1 0,0 0,1-1,-1 1,1 0,-1 1,1-1,-1 0,0 0,1 1,-1-1,1 1,-1-1,0 1,1-1,-1 1,0 0,0 0,0 0,1 0,-1 0,0 0,0 0,0 0,0 0,-1 0,1 0,0 1,0-1,0 2,5 6,-1 1,0 0,-1 0,0 0,0 0,4 21,8 73,-8-38,44 384,-50-379,-2-1,-4 1,-3-1,-21 97,5-98,-1-19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51.5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436 1,'-106'92,"62"-47,3 3,1 1,2 3,3 0,-36 74,54-96,10-17,0 1,0-1,1 1,1 0,-5 16,10-27,-1-1,1 1,0 0,-1-1,1 1,0-1,0 1,1-1,-1 1,1 0,-1-1,1 1,0-1,0 0,0 1,0-1,0 0,0 1,1-1,-1 0,1 0,0 0,-1 0,1 0,0-1,0 1,0-1,0 1,1-1,-1 0,0 1,0-1,1 0,-1-1,4 2,24 4,-1 0,1-3,0 0,1-2,-1-1,38-6,-1 3,28 2,-57 3,-1-2,1-2,-1-2,50-10,-44-1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51.8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60 1,'-3'0,"1"1,-1 0,1 0,0 0,-1 0,1 0,0 0,-1 1,1-1,0 1,0 0,0 0,0-1,1 1,-1 0,0 0,1 1,0-1,-1 0,1 0,0 1,0-1,0 1,0-1,1 1,-2 4,-1 7,0-1,1 1,-2 25,7 5,2 0,2-1,1 0,2 0,21 54,-12-40,19 108,-32-122,-4-277,6 164,3 1,21-76,-30 139,-1-1,1 1,-1-1,2 1,-1 0,1 0,0 0,0 0,1 1,-1-1,8-7,-10 13,0-1,-1 1,1 0,0-1,-1 1,1 0,0 0,0-1,-1 1,1 0,0 0,0 0,-1 0,1 0,0 0,0 0,-1 0,1 1,0-1,0 0,-1 0,1 1,0-1,-1 0,1 1,0-1,-1 1,1-1,0 0,-1 1,2 1,15 20,-16-20,7 13,-1 0,-1 1,0 0,-1 1,5 24,-9-28,2-1,0 0,0 0,1 0,0 0,1-1,0 1,1-1,1-1,-1 1,15 15,-18-24,1 1,-1-1,1 0,0 0,0 0,0 0,0-1,1 0,-1 0,0 0,0 0,1-1,-1 0,0 1,1-2,-1 1,0 0,1-1,-1 0,0 0,1 0,-1 0,0-1,5-3,12-4,-1-2,-1 0,25-18,-40 26,32-26,0-2,58-65,-62 59,3 2,53-41,-83 71,1 1,-1 1,1-1,0 1,0 0,1 1,-1-1,0 1,1 0,0 1,7-1,-11 2,-1 0,1 0,0 0,0 1,-1-1,1 1,0 0,0 0,-1 0,1 0,-1 0,1 1,-1-1,0 1,1-1,-1 1,0 0,0 0,0 0,0 0,-1 1,1-1,0 0,-1 1,0-1,0 1,1-1,-1 1,0 3,5 11,-1 1,-1 0,-1 0,-1 0,1 23,-6 97,1-85,0 9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52.23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138 0,'1'97,"-14"421,-84 292,90-750,5-34,-1 0,-11 42,12-66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53.0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13,'19'-7,"-19"7,1-1,0 1,-1-1,1 1,0-1,-1 1,1-1,0 1,0 0,-1-1,1 1,0 0,0 0,0-1,-1 1,1 0,0 0,0 0,0 0,0 0,-1 0,1 0,0 1,0-1,0 0,-1 0,1 1,0-1,0 0,-1 1,1-1,0 1,0-1,-1 1,1-1,-1 1,1-1,0 1,-1 0,1-1,-1 1,0 0,1-1,0 3,4 13,-1 2,0-1,-1 0,-1 1,0-1,-2 1,-2 31,1-1,-2 853,4-925,2 0,0 0,1 0,2 1,0 0,12-28,2 4,49-86,-61 119,1 1,0 0,1 1,0 0,19-16,-27 25,1 0,0 1,1-1,-1 1,0 0,1 0,-1 0,1 1,-1-1,1 1,0 0,0 0,0 0,-1 0,1 1,0 0,0-1,0 1,0 1,0-1,0 1,0-1,0 1,-1 0,1 1,7 2,-3 1,0 1,0 0,0 0,-1 0,0 1,0 0,-1 1,0-1,0 1,-1 1,5 8,7 17,19 56,-9-21,-14-39,2-1,0-1,2 0,1-2,2 0,34 37,-41-50,2 0,-1-1,2 0,-1-2,1 1,1-2,0 0,0-2,1 1,0-2,0-1,26 5,15-2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39:55.83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255 130,'-28'-1,"-1"1,1 1,-1 2,1 1,0 1,-30 10,36-4,17-3,7-7,0 0,1 0,-1-1,0 1,0-1,0 1,1-1,-1 0,0 0,0 1,1-2,-1 1,0 0,0 0,4-2,216-30,195-21,1207-40,-205 113,-26 24,-1333-43,6-2,1 3,-1 3,73 16,-109-13,-43-6,-53-7,-204-14,-421 25,-274 86,-269 77,1081-147,-611 103,-165 23,842-138,45-7,0 2,0 3,1 0,-48 18,88-26,-1 1,1-1,-1 1,1-1,0 1,-1 0,1 0,0-1,-1 1,1 0,0 0,0 0,0 0,0 1,-1 0,2-1,0 0,1-1,-1 1,1 0,-1 0,1-1,-1 1,1-1,-1 1,1-1,0 1,-1-1,1 1,0-1,-1 1,1-1,0 0,0 1,0-1,-1 0,1 0,0 1,0-1,0 0,-1 0,1 0,0 0,0 0,1 0,50 6,1-1,84-5,-57 0,1415-31,433-14,-1890 45,4-1,-1 2,0 2,55 10,-93-13,1 0,-1 1,0 0,1 0,-1 0,0 0,0 0,0 1,0 0,0-1,0 1,0 0,-1 0,1 1,-1-1,1 0,-1 1,0-1,4 7,-6-8,0 0,1 1,-1-1,0 0,0 1,0-1,0 0,0 1,0-1,-1 0,1 1,0-1,-1 0,1 0,-1 1,1-1,-1 0,-1 2,0 0,-1 1,0-1,0 0,0 0,0 0,-1 0,-4 3,-18 10,-1-1,0-1,-46 16,-94 23,102-34,-25 6,0-4,-148 16,166-32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05.77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684 877,'136'0,"180"25,115 21,-193-23,819 20,-1028-43,0-1,-1-1,48-9,-74 11,0-1,0 1,0 0,0-1,0 0,0 1,-1-1,1 0,0 0,0 0,-1 0,1 0,-1 0,1-1,-1 1,1-1,-1 1,0-1,2-2,-9-7,-20 2,-37-1,-1 3,-1 3,-80 5,43 0,-1947 2,2024-3,-23 1,-1-2,-76-12,119 12,1 0,0 0,0-1,0 1,1-1,-1 0,0 0,1-1,-1 1,1-1,0 0,0 0,-6-6,10 8,-1 0,1 0,-1 0,1 0,-1 1,1-1,0 0,-1 0,1 0,0 0,0 0,0 0,0 0,0 0,0 0,0 0,0 0,0 0,1 0,-1 0,0 0,0 0,1 0,-1 0,2-1,0-1,0 0,1 0,0 0,0 0,-1 1,2-1,-1 1,0 0,0 0,5-2,24-9,1 1,0 1,1 2,57-7,-81 14,787-84,11 69,-76 3,-360-3,770-18,-1115 36,-47-1,-344 31,-8 29,143-21,-1101 201,1036-185,114-22,-441 99,591-124,-36 11,61-18,1 1,0-1,0 1,0 0,1 0,-1 1,0-1,1 1,0 0,-5 5,8 1,15-2,14-2,0-1,1-1,43-2,-36-1,1132-2,-488-2,292 4,-964 0,25-1,0 2,0 1,39 8,-70-10,0 1,0 0,0 0,-1 0,1 0,0 1,0-1,-1 0,5 4,-7-4,1-1,-1 1,1-1,-1 1,1-1,-1 1,0-1,1 1,-1-1,0 1,0 0,1-1,-1 1,0 0,0-1,0 1,0 0,0-1,0 1,0 0,0-1,0 1,0 0,0-1,0 1,-1 0,1 0,-2 2,-1 1,0-1,1 0,-1 0,0 0,-1 0,1-1,0 0,-1 1,1-1,-1 0,-4 2,-39 16,0-1,-63 16,-110 17,135-33,-754 136,-6-49,424-66,-203 26,594-61,30-5,0 0,0 0,0 0,0 1,0-1,0 0,0 0,0 0,0 0,0 0,0 0,0 0,0 0,0 1,0-1,0 0,0 0,0 0,0 0,0 0,0 0,0 0,0 0,0 0,0 1,0-1,0 0,-1 0,1 0,0 0,0 0,0 0,0 0,0 0,0 0,0 0,0 0,0 0,0 1,0-1,-1 0,1 0,0 0,0 0,0 0,0 0,0 0,0 0,0 0,-1 0,49 3,423-33,-326 16,1425-79,-797 92,-679 3,-57 7,-33-2,-20 3,-29 4,0-3,-1-1,-50 4,5-1,-1629 248,1448-228,-263 44,515-70,33-3,39-4,389-52,-156 15,546-9,-607 39,134-20,78-1,-362 34,-55 1,-19-7,0 0,0 0,0 0,0 0,0 0,1 1,-1-1,0 0,0 0,0 0,0 0,0 1,0-1,0 0,0 0,0 0,0 0,0 1,0-1,0 0,0 0,0 0,0 1,0-1,0 0,0 0,0 0,0 0,0 1,0-1,0 0,0 0,0 0,0 0,-1 1,1-1,0 0,0 0,0 0,0 0,0 0,0 0,-1 0,1 1,0-1,-34 13,-435 79,367-76,-1221 180,798-121,350-52,-199 36,319-44,46-9,12-1,7-3,0 0,0-1,-1 0,1 0,0-1,0 0,0-1,15-3,0 1,721-88,428 0,-806 69,1006-36,-1356 58,22-1,1 1,-1 3,56 9,-91-11,0 1,0-1,1 1,-1 0,0 0,0 0,-1 1,1 0,0 0,-1 0,0 0,5 5,-8-7,0 0,-1 0,1 0,0 0,-1 0,1 1,-1-1,0 0,1 0,-1 0,0 1,0-1,1 0,-1 0,0 1,0-1,0 0,-1 0,1 1,0-1,-1 1,0 1,-1 0,1 0,-1 0,0-1,0 1,0-1,0 1,0-1,0 0,-1 0,-4 3,-14 10,0-2,-1 0,-1-2,0-1,-25 8,-133 34,173-50,-343 72,-410 33,118-53,314-28,-443 13,713-41,43-3,16-2,27-9,12 1,1 1,78-15,95-3,-118 19,731-69,-592 63,892-22,-1101 45,-49 6,-38 5,-112 12,83-15,-769 69,641-65,-458 16,477-34,-272-38,382 28,19 4,1-3,-127-38,185 45,1 0,-1-1,1 0,0-1,1-1,-17-12,24 16,0 1,1 0,-1-1,1 0,0 0,0 0,0 0,0 0,0 0,1 0,-1 0,1-1,0 1,0-1,0 1,1-1,-1 1,1-1,0 1,0-1,0 0,0 1,1-1,-1 1,1-1,1-3,2-3,0 1,0-1,1 1,1 0,0 0,0 0,0 1,1 0,1 0,-1 1,15-11,8-4,1 2,35-18,0 5,2 3,107-32,154-25,-239 66,1112-248,-812 186,-319 68,6 0,0-3,-2-3,97-41,-171 62,0 0,-1 0,1 0,0 0,0-1,0 1,-1 0,1-1,0 1,0 0,-1-1,1 1,0-1,-1 1,1-1,0 1,-1-1,1 0,-1 1,1-1,-1 0,1 1,-1-1,0 0,1 1,-1-1,0 0,0 0,1 0,-1-1,-2 1,0 0,0 0,0 0,0 0,0 0,0 1,0-1,0 1,0-1,0 1,0 0,-3 0,-113-8,-138 9,114 2,-1492 3,1535-6,1-3,-1-5,-108-23,203 30,0 1,0-1,0 0,0-1,0 1,0-1,1 1,-1-1,0 0,1-1,-1 1,1 0,0-1,0 0,0 0,-3-4,5 6,1 0,-1 0,1 0,0 0,0-1,-1 1,1 0,0 0,0 0,0 0,0 0,0-1,1 1,-1 0,0 0,0 0,1 0,-1 0,1 0,-1 0,2-2,1-1,-1 1,1 0,0 0,0 0,0 0,1 0,-1 1,7-4,29-14,1 1,1 3,1 1,68-15,-51 14,852-187,-395 96,-328 68,224-57,-349 75,-62 21,0 0,0 0,0 0,-1 0,1 0,0-1,0 1,0 0,-1 0,1-1,0 1,0-1,-1 1,1 0,0-1,-1 0,1 1,0-1,-1 1,1-1,-1 0,1 1,-1-1,1 0,-1 1,0-1,1 0,-1-1,-28-5,-142-2,-172 15,299-4,-484 29,-36 2,-487-25,1046-8,-27 1,0-2,0-1,-43-9,73 11,-1 0,0-1,0 1,0-1,1 1,-1-1,0 1,0-1,1 0,-1 0,1 0,-1 0,1 0,-1 0,1 0,-1-1,1 1,0-1,0 1,0-1,0 1,0-1,-1-2,2 2,0 0,0 0,0 0,0 0,1 0,-1 0,1 1,0-1,-1 0,1 0,0 1,0-1,0 0,0 1,0-1,1 1,-1-1,3-1,7-7,0 0,1 1,0 1,23-13,21-5,0 2,61-17,128-25,-217 59,723-153,11 35,-321 56,-368 56,-46 6,-50 2,-571 9,-10 37,312-16,-624 39,179-56,703-8,18 1,1 0,0-2,-1 0,1 0,0-2,0 1,-20-8,34 10,0-1,0 1,0 0,0-1,0 1,0-1,0 1,0-1,0 1,0-1,0 0,0 1,1-1,-1 0,0 0,0 0,1 0,-1 0,1 1,-1-1,1 0,-1 0,1-1,-1 1,1 0,0 0,0 0,-1 0,1 0,0 0,0-2,1 1,1 0,-1-1,0 1,0 0,1 0,-1 0,1 0,0 1,0-1,0 0,0 1,0-1,0 1,3-2,17-10,0 2,0 1,1 1,33-9,106-19,-99 25,262-49,2 14,395-6,-450 51,0 13,-1 11,291 62,-528-77,141 33,-147-31,-1 0,0 2,-1 0,29 19,-48-26,0 0,0 1,-1 0,0 1,0-1,0 1,0 0,-1 0,0 1,-1 0,1 0,-1 0,5 13,-7-15,-1-1,0 1,-1-1,1 1,-1-1,0 1,0 0,0-1,-1 1,0-1,0 1,0-1,0 1,0-1,-1 0,0 0,0 0,0 0,-1 0,1 0,-1 0,0-1,0 1,0-1,-7 6,0-1,-1 1,-1-2,1 1,-1-1,-1-1,1-1,-16 6,-99 23,95-27,-333 67,-378 26,507-81,-271 40,491-55,15-1,26 1,26-3,1-3,67-10,-27 1,1352-98,-1131 84,106-4,-401 28,59 2,-72-1,-1 1,0-1,1 1,-1 0,0 0,0 1,0-1,0 1,0 0,0 0,-1 0,1 0,5 5,-9-6,1 0,0 0,-1 0,1 0,-1 0,1 0,-1 0,0 0,1 0,-1 0,0 0,0 0,0 0,0 0,0 0,0 0,0 0,0 0,0 0,0 0,-1 0,1 0,0 0,-1 0,1 0,0 0,-1 0,1 0,-1 0,0-1,1 1,-1 0,0 0,0 0,1-1,-1 1,0-1,0 1,-1 0,-39 26,-14-2,-1-3,-2-1,-76 15,72-19,-1195 270,1218-279,-245 56,258-51,29-9,15-2,49-6,85-15,-59 5,192-25,369-44,-4 39,-625 47,-25-3,0 0,0 0,0 0,0 1,0-1,0 0,0 0,0 0,0 1,0-1,1 0,-1 0,0 1,-1-1,1 0,0 0,0 0,0 1,0-1,0 0,0 0,0 0,0 1,0-1,0 0,0 0,-1 0,1 1,0-1,0 0,0 0,0 0,-1 0,1 0,0 1,0-1,0 0,0 0,-1 0,1 0,0 0,0 0,-1 0,1 0,0 0,-41 17,-415 88,446-102,13-1,30 0,56-1,-6-5,161-27,75-42,-268 60,-51 13,0 0,0 0,0 0,0 0,0 0,1-1,-1 1,0 0,0 0,0 0,0 0,1 0,-1 0,0 0,0 0,0 0,0 0,1 0,-1 0,0 0,0 0,0 0,1 0,-1 0,0 0,0 0,0 0,0 0,1 0,-1 0,0 0,0 1,0-1,0 0,0 0,1 0,-1 0,0 0,0 0,0 1,0-1,0 0,0 0,0 0,0 0,1 1,-1-1,0 0,0 0,0 0,0 0,0 1,0-1,0 0,0 0,0 0,0 1,0-1,-11 14,-32 25,28-26,-26 25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10.9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67 875,'-5'0,"-41"-3,46 3,-1 0,0 0,1 1,-1-1,1 0,-1 0,1 0,-1-1,1 1,-1 0,1 0,-1 0,1 0,-1 0,1-1,-1 1,1 0,-1 0,1-1,-1 1,1 0,-1-1,1 1,0 0,-1-1,1 1,0-1,-1 1,1-1,0 1,0-1,-1 1,1-1,0 1,0-1,0 1,0-1,-1 1,1-1,0 1,0-1,0 1,0-1,0 1,1-1,-1 1,0-1,0 0,0 1,0-1,0 1,1-1,-1 1,0 0,1-1,-1 1,0-1,1 1,-1-1,0 1,1 0,-1-1,1 1,-1 0,1-1,0 1,4-4,0 0,1 1,-1 0,1 0,0 0,-1 1,1 0,1 0,-1 0,0 1,7-1,79-5,-68 6,487-2,-281 5,-126-9,-95 6,-1 0,0-1,1 0,-1 0,0-1,-1 0,1-1,0 1,12-10,-19 13,-1 0,0-1,0 1,1 0,-1 0,0 0,0 0,0-1,1 1,-1 0,0 0,0 0,0-1,0 1,1 0,-1 0,0-1,0 1,0 0,0 0,0-1,0 1,0 0,0-1,0 1,0 0,0 0,0-1,0 1,0 0,0 0,0-1,0 1,0 0,0-1,0 1,-1 0,1 0,0 0,0-1,0 1,0 0,0 0,-1-1,1 1,0 0,0 0,-1 0,-19-8,-23 3,-4 9,1 3,-47 11,-57 9,82-22,47-5,0 2,0 0,0 0,0 2,1 1,-36 13,55-18,1 0,-1 0,0 0,1 1,-1-1,0 0,1 0,-1 1,1-1,-1 0,0 1,1-1,-1 1,1-1,-1 1,1-1,0 1,-1-1,1 1,-1 0,1-1,0 1,0-1,-1 1,1 0,0-1,0 1,0 0,14 9,35-2,112-1,322-30,-275 7,274-22,310-16,-242 8,-525 46,-54 7,-1927 206,1663-195,-371 32,497-32,150-13,46-4,957-62,-464 14,830 15,-1286 35,-65-3,0 0,1 0,-1 0,0 1,0-1,0 0,0 0,0 1,0-1,0 0,0 1,0-1,0 1,0-1,0 1,0 0,-1-1,1 1,0 0,0-1,1 3,-3-2,1 0,0 0,-1 0,1 0,0 0,-1 0,0 0,1 0,-1-1,1 1,-1 0,0 0,0 0,1-1,-1 1,0 0,0-1,0 1,0-1,0 1,0-1,-1 1,-27 13,0-1,-1-1,-1-2,-49 10,14-2,-883 205,-11-49,893-164,-11 2,-130 37,190-41,22-2,32-1,117-1,205-22,-235 9,1153-91,-901 68,184-11,-471 40,-86 3,0 0,0 0,1 0,-1 0,0 0,0 1,0-1,0 1,0-1,0 1,0 0,0 0,4 2,-6-3,0 1,0-1,0 1,0 0,0-1,0 1,0-1,0 1,-1-1,1 1,0-1,0 1,0-1,-1 1,1-1,0 1,-1-1,1 1,0-1,-1 0,1 1,-1-1,1 1,-1-1,1 0,0 0,-1 1,1-1,-1 0,1 0,-2 1,-63 26,-101 16,-184 22,200-40,-1697 236,1258-229,567-32,38-2,14 0,1255-135,583-56,-1596 182,-204 11,-56 4,-13 3,-8-2,-1 0,1 0,-1-1,0-1,0 1,0-2,-18 3,-16 6,-699 151,422-99,-1329 232,1600-287,-409 76,443-79,17-2,29-1,623-35,-501 20,518-55,-49 4,-2 31,-547 35,-55 3,-22 3,-29 7,-99 24,-2-6,-148 17,68-14,-1173 185,1365-218,27-1,39-3,-31 1,551-33,-195 7,160-15,-77 5,-376 34,-57 4,-14 4,-26 9,-22 2,0-1,-1-3,-50 9,10-2,-669 148,309-72,-62-3,481-88,48-4,287-13,368-62,-32 13,-628 62,-16 1,-24 7,22-9,-453 120,270-76,-104 26,-180 46,-87 20,488-125,53-12,18-4,28-9,333-91,-182 56,845-200,-487 126,-43 27,-474 91,-48 5,-1306 9,1306-9,1 1,-1-1,0-1,1-1,-41-10,62 12,0 0,-1-1,1 1,0-1,0 0,0 1,0-1,0 0,0 0,0-1,1 1,-1 0,0-1,1 1,-1-1,1 1,-1-1,1 0,0 1,-1-1,1 0,0 0,0 0,0 0,1 0,-1 0,0 0,1-1,0 1,-1-3,2 1,0 0,0 0,0 1,1-1,0 0,-1 1,1-1,1 1,-1 0,0 0,1 0,-1 0,1 0,0 0,0 1,6-4,28-20,2 2,1 1,56-22,139-41,-62 32,314-110,-314 98,183-76,-352 140,9-2,-1-1,1-1,-2 0,1-1,-1 0,0 0,0-2,12-11,-22 19,0 1,-1-1,1 0,-1 1,1-1,-1 0,1 0,-1 1,1-1,-1 0,0 0,1 0,-1 0,0 0,0 1,0-1,0 0,0 0,0 0,0 0,0 0,0 0,0 0,0 1,-1-1,1 0,-1-1,0 0,0 1,0 0,-1-1,1 1,-1 0,1 0,-1 0,1 0,-1 0,1 0,-1 1,0-1,-1 0,-60-9,60 10,-384-3,-4 33,35-2,317-26,-601 13,617-15,0-2,0 0,0-2,0 0,0-2,-34-13,54 18,0 0,0 0,0-1,0 1,1-1,-1 1,0-1,1 0,0 0,-1-1,1 1,0 0,0-1,0 1,0-1,0 0,-2-4,4 5,0 0,0 0,0 0,0 0,0 0,0 0,1 0,-1 0,1 0,-1 1,1-1,0 0,-1 0,1 0,0 1,0-1,0 1,1-1,-1 1,0-1,2-1,9-7,1 0,-1 1,1 1,1 0,23-11,92-36,190-56,147-12,260-53,-661 160,-50 10,-17 2,-23 0,-247 3,-308 36,99-1,73-24,335-12,72 2,0 0,0 0,0 0,0 0,0 0,0 0,-1 0,1 0,0-1,0 1,0 0,0-1,0 1,0-1,0 1,0-1,0 0,1 1,-1-1,0 0,0 0,0 1,0-2,1 1,0 0,1 0,-1 0,0 0,1 0,-1 0,1 1,-1-1,1 0,-1 0,1 1,0-1,-1 0,1 1,0-1,0 0,0 1,-1-1,1 1,1-1,55-26,92-23,198-39,-97 28,68-15,-311 74,1 1,1-1,-1 0,0 0,1-1,-1 0,0-1,-1 1,1-2,11-7,-19 11,1 1,-1 0,0 0,1-1,-1 1,0 0,1-1,-1 1,0-1,0 1,0 0,1-1,-1 1,0-1,0 1,0-1,0 1,0 0,0-1,0 1,0-1,0 1,0-1,0 1,0-1,0 1,0 0,0-1,0 1,0-1,-1 1,1-1,0 1,0 0,0-1,-1 1,1 0,0-1,-1 1,1 0,0-1,-1 1,1 0,0 0,-1-1,1 1,-1 0,1 0,-1-1,-25-7,-15 2,0 1,-74 2,-92 15,186-10,-1665 59,1600-60,0-4,-156-25,231 26,-1-1,1 0,-1-1,1 0,0-1,-13-8,22 12,0 0,0-1,0 1,1 0,-1-1,0 1,1-1,-1 0,1 0,-1 0,1 1,0-1,0 0,0 0,0-1,0 1,0 0,1 0,-1 0,1-1,-1 1,1 0,0-1,0 1,0 0,0 0,0-1,1 1,-1 0,1-1,-1 1,1 0,0 0,0 0,0 0,0 0,2-3,3-4,0 1,1 0,0-1,0 2,1-1,0 1,0 1,1-1,13-7,15-6,41-16,-59 28,77-30,148-40,111-5,-182 45,-14 6,258-20,-400 52,-17 3,-22 5,21-7,-168 50,-91 32,-983 306,1217-380,29-6,14-1,34-2,0-2,69-12,-22 1,222-21,705-68,3 52,-970 50,155 3,-140 8,-56-1,-17 2,-2-10,0 1,0-1,0 0,-1 0,1 0,-1 0,0-1,1 1,-5 1,-37 16,-2-2,0-2,-95 17,84-20,-128 28,-752 149,357-94,726-124,105-19,922-93,-78 84,-1073 57,18-1,1 2,-1 1,45 9,-62-2,-18 2,-6-9,-1 0,1 0,-1-1,1 1,-1 0,0 0,0-1,0 1,0-1,0 0,0 0,0 0,-4 2,-49 20,0-2,-102 24,95-28,-723 152,427-99,332-62,46-6,303-60,-219 35,-54 12,327-63,0 31,-313 42,-63 1,0 0,0 0,0 0,0 0,0 0,0 0,0 0,0 1,0-1,0 0,0 1,0-1,0 0,-1 1,1-1,0 1,0 0,0-1,0 1,-1-1,1 1,0 0,1 1,-3-1,1 0,0 0,0 0,0 0,-1 0,1-1,0 1,-1 0,1 0,-1 0,1-1,-1 1,1 0,-1-1,0 1,1 0,-1-1,0 1,0-1,0 1,-48 27,-309 105,184-74,170-57,-5 0,0 1,0 1,0 0,0 0,1 0,0 1,-1 1,2-1,-9 8,15-12,1-1,-1 1,1-1,0 0,-1 1,1-1,0 1,-1-1,1 1,0 0,-1-1,1 1,0-1,0 1,0-1,0 1,0 0,0-1,0 1,0-1,0 1,0 0,0-1,0 1,0-1,0 1,0 0,0-1,1 1,-1-1,0 1,1-1,-1 1,0-1,1 1,-1-1,0 1,2 0,23 10,-2-7,0-1,1 0,-1-2,1-1,23-2,125-21,-77 9,22-1,170-28,-217 34,-63 10,-41 8,-58 4,0-4,-131-3,221-6,-60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14.00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1 342,'0'-3,"1"0,-1 0,1 0,0 0,0 1,0-1,0 0,1 1,-1-1,1 1,0 0,-1-1,1 1,0 0,0 0,1 0,4-3,43-26,-12 12,1 2,1 2,0 1,1 2,49-7,214-13,-301 31,267-23,149-8,-358 30,498-30,383-9,-1129 85,-165 12,-162 23,355-63,77-9,1 3,-107 27,166-26,22-10,1-1,0 1,-1-1,1 1,-1-1,1 0,0 1,-1-1,1 1,0-1,0 0,-1 0,1 1,0-1,0 0,-1 0,1 0,0 0,0 0,0 0,-1 0,1 0,0 0,0 0,1-1,48-1,86-16,-55 5,1424-164,-22 121,-1482 56,0-1,0 1,-1 0,1 0,0 0,0 0,0 0,-1 0,1 0,0 0,0 0,0 1,0-1,-1 0,1 0,0 1,0-1,-1 0,1 1,0-1,-1 1,1-1,1 1,-21 9,-19 2,-1-2,0-2,-60 6,19-4,-2008 277,1843-258,-342-1,928-41,20-27,-82 8,105-6,891-97,-357 48,-891 88,-64 8,-1087 143,912-129,-1915 177,1928-189,-154 15,266-10,65-8,22-8,-1 0,1 0,0 0,0 0,0 0,0 1,0-1,-1 0,1 0,0 0,0 0,0 0,0 0,0 0,0 0,0 1,0-1,-1 0,1 0,0 0,0 0,0 0,0 1,0-1,0 0,0 0,0 0,0 0,0 0,0 1,0-1,0 0,0 0,0 0,0 0,0 1,0-1,0 0,0 0,0 0,0 0,0 0,1 1,-1-1,0 0,0 0,0 0,0 0,0 0,0 0,0 0,1 1,-1-1,39 7,64-8,125-16,-129 8,756-72,449-38,-482 85,-723 35,-60 7,-38-8,-1 1,0-1,1 0,-1 0,0 0,0 0,1 0,-1 0,0 1,0-1,1 0,-1 0,0 0,0 1,0-1,0 0,1 0,-1 1,0-1,0 0,0 0,0 1,0-1,0 0,1 1,-1-1,0 0,0 0,0 1,0-1,0 0,0 1,0-1,0 0,-1 1,-16 11,-15 1,-2-2,0-1,-45 6,57-11,-1238 174,1031-153,-235 30,-625 61,738-101,326-16,51-1,124-3,497-25,-251-2,1197-87,-1195 90,777-36,-1077 65,-61 6,-37-7,0 1,0-1,0 0,0 0,1 0,-1 0,0 0,0 0,0 1,0-1,0 0,0 0,0 0,1 1,-1-1,0 0,0 0,0 0,0 0,0 1,0-1,0 0,0 0,0 0,0 1,0-1,0 0,0 0,0 0,0 1,0-1,0 0,-1 0,1 0,0 1,0-1,0 0,0 0,0 0,0 0,0 1,-1-1,1 0,0 0,-20 11,-20 3,0-3,-73 12,84-18,-1150 177,-9-40,802-98,319-37,-432 67,487-69,21-2,33 0,480-31,-353 14,407-35,1018-61,-1567 109,31-2,1 3,78 9,-110-1,-18 1,-11-7,1 0,0 0,0-1,-1 1,1-1,-1 1,1-1,-1 0,0 1,1-1,-1 0,0 0,0 0,0 0,0 0,0-1,0 1,-2 0,-49 16,-99 19,96-25,-1422 262,996-190,224-36,218-44,40-3,0 0,0 0,0 0,0 0,0 0,0 0,0 0,0-1,0 1,0 0,0 0,0 0,0 0,0 0,0 0,0 0,0 0,0 0,0 0,0 0,0 0,0 0,-1 0,1-1,0 1,0 0,0 0,0 0,0 0,0 0,0 0,0 0,0 0,0 0,0 0,0 0,0 0,0 0,21-5,1140-149,-969 133,373-27,-286 26,-252 20,-11 2,0-1,0-1,0 0,0-1,0-1,-1 0,19-9,-28 6,-16 0,-51-4,-25 4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17.7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540 342,'3'0,"-1"0,1-1,0 1,-1-1,1 0,-1 0,1 0,-1 0,1 0,-1-1,4-2,17-8,425-120,-359 109,131-27,2 9,404-21,-96 59,-512 7,-29 5,-32 7,-15-2,-103 8,31-5,-61 13,-473 88,-800 123,1437-237,47-5,2430-310,-2209 280,540-61,-7 48,-903 52,-192 38,282-39,-327 54,-1312 250,1302-235,27-34,1357-161,-526 47,-433 66,748-91,4 44,-779 52,5 0,1 0,-1 2,0 1,38 8,-63-9,-1-1,1 0,0 0,-1 1,0-1,1 1,-1 0,1-1,-1 1,0 0,1 0,-1 0,0 0,0 0,0 0,0 0,1 0,-2 0,3 3,-3-3,0 0,0 1,0-1,-1 0,1 1,0-1,-1 0,1 1,-1-1,1 0,-1 0,0 1,1-1,-1 0,0 0,0 0,0 0,0 0,0 0,0 0,-2 1,-7 7,-1 0,-1-1,0 0,0-1,-1 0,-23 9,-91 24,69-24,-211 65,-686 199,235-101,170-45,182-49,310-77,43-10,16-4,26-8,115-41,160-39,162-17,-432 104,1583-261,-1525 256,-1-1,1 4,169 5,-255 4,-1 0,1 1,-1-1,1 0,-1 1,1 0,-1 0,0 0,0 0,1 1,3 1,-7-2,0-1,0 0,0 1,0-1,1 0,-1 0,0 1,0-1,0 0,0 1,0-1,0 0,0 1,0-1,0 0,0 0,0 1,0-1,0 0,0 1,0-1,0 0,0 1,-1-1,1 0,0 0,0 1,0-1,0 0,-1 0,1 1,0-1,0 0,-1 1,-20 13,-13 0,0-1,-54 12,42-13,-555 161,-284 77,-245 0,1052-235,58-10,21-4,34-7,552-121,-58 11,1261-211,-1092 229,-661 97,-49 8,-62 12,-1708 334,1337-262,-65 11,332-69,-94 16,231-45,39-6,22-5,1053-268,-863 231,570-111,-614 124,142-21,-232 48,-75 4,0 0,0 0,0 0,0-1,0 1,0 0,0 0,0 0,0 0,0 1,0-1,0 0,-1 0,1 0,0 1,0-1,0 1,0-1,0 0,-1 1,1 0,0-1,0 1,-1-1,1 1,0 0,-1-1,1 1,0 0,0 1,-2 0,-1-1,1 1,0 0,-1 0,1-1,-1 1,1 0,-1-1,0 0,0 1,0-1,-3 2,-30 16,-1-1,0-2,-1-2,-66 17,32-10,-222 70,-747 252,603-151,425-186,0-1,-1 1,1 0,-1 1,2 1,-1 0,1 0,1 1,-20 20,30-28,-1 0,1 0,-1 0,1-1,-1 1,1 0,0 0,-1 0,1 0,0 0,0 0,-1 0,1 0,0 0,0-1,0 1,0 0,0 0,0 0,1 0,-1 0,0 0,0 0,1 0,-1 0,1 0,-1-1,1 1,-1 0,1 0,-1 0,1-1,-1 1,1 0,0-1,0 1,0 0,3 1,-1 0,1 0,-1-1,1 0,0 1,-1-1,1 0,7 0,33 1,0-2,-1-2,1-2,74-16,-37 7,326-52,987-137,-1305 192,-13 0,150 0,-204 14,-22-4,0 0,0 0,0 0,0 0,0 0,1 0,-1 0,0 0,0 1,0-1,0 0,0 0,0 0,0 0,0 0,0 0,0 1,0-1,0 0,1 0,-1 0,0 0,0 1,0-1,0 0,0 0,0 0,0 0,-1 0,1 1,0-1,0 0,0 0,0 0,0 0,0 0,0 1,0-1,0 0,0 0,0 0,0 0,-1 0,1 0,0 1,0-1,0 0,0 0,0 0,0 0,-1 0,1 0,-35 15,-839 213,459-132,-602 148,795-198,198-45,24-1,0 0,1 0,-1 0,0 0,0 0,0 0,0 0,0 0,0-1,0 1,0 0,0 0,0 0,0 0,0 0,0 0,0 0,0 0,0 0,0 0,0-1,0 1,0 0,0 0,0 0,0 0,0 0,0 0,-1 0,1 0,0 0,0 0,0 0,0 0,0-1,0 1,0 0,0 0,0 0,0 0,0 0,0 0,0 0,0 0,-1 0,1 0,0 0,0 0,0 0,0 0,0 0,0 0,0 0,0 0,0 0,0 0,-1 0,1 0,0 0,0 0,32-14,-26 12,130-42,185-35,-144 38,314-85,115-27,0 41,-579 110,-49 11,-403 93,193-51,-398 108,421-105,151-40,-79 32,106-28,30-9,19-3,16-6,0 0,65-11,-70 7,671-125,-618 112,1093-291,-1162 304,85-26,-95 29,1 0,-1-1,0 1,0-1,1 1,-1-1,0 0,5-4,-12-1,-17 2,-68-3,-167 10,121 2,-623 3,733-7,16 1,-1-1,0 0,1 0,-1-1,0 0,1 0,-1-1,-15-6,25 8,-1 0,1 0,0-1,-1 1,1 0,0 0,-1-1,1 1,0 0,0 0,-1-1,1 1,0 0,0-1,-1 1,1 0,0-1,0 1,0 0,0-1,0 1,-1 0,1-1,0 1,0-1,0 1,0 0,0-1,0 1,0 0,0-1,1 1,-1-1,0 1,0 0,0-1,0 1,0 0,1-1,-1 1,0 0,0-1,0 1,1 0,-1-1,0 1,1 0,-1 0,0-1,1 1,11-9,0 0,0 1,1 1,0 0,1 1,-1 0,1 1,0 0,18-3,22-9,443-147,71-26,-554 185,14-4,1-2,-1 0,-1-2,0-1,-1-1,0-1,26-23,-51 39,1-1,-1 0,0 0,0 0,0 0,0 0,0 0,0-1,0 1,0 0,0 0,0-1,0 1,-1 0,1-1,-1 1,1-1,-1 1,1-1,-1 1,0-1,0 1,0-1,0 1,0-1,0 1,0-1,0 1,-1-1,1 1,-1-1,0-1,-1 1,0 0,0 0,0 1,-1-1,1 1,0-1,-1 1,0 0,1 0,-1 0,1 0,-1 0,0 1,0-1,1 1,-1 0,-3 0,-26 0,0 1,0 2,-43 10,-3 0,-182 26,-303 28,550-70,26-5,34-9,-44 16,430-133,6-1,-389 115,-36 9,-20 3,-30 1,26 5,-17-2,0-1,0-2,0-1,-42-18,66 25,1 0,-1 0,1 0,0-1,-1 1,1-1,0 0,0 1,0-1,0 0,0 0,0 0,1-1,-1 1,1 0,0-1,-1 1,1 0,0-1,-1-4,2 5,0-1,0 0,1 1,-1-1,1 1,-1-1,1 1,0-1,0 1,0-1,0 1,1 0,-1 0,1-1,-1 1,1 0,2-2,6-6,1 1,0 0,1 1,0 0,0 0,19-7,77-27,-107 42,0 0,-1 0,1 0,0 0,-1 0,1-1,0 1,-1 0,1 0,0-1,-1 1,1 0,-1-1,1 1,-1-1,1 1,-1-1,1 1,-1-1,1 1,-1-1,1 1,-1-1,0 1,1-1,-1 0,0 0,-17-4,-48 3,58 3,-721 5,714-9,25-4,34-10,-40 15,381-125,-337 106,-38 12,-15 2,-22 0,-28 0,0 4,-77 3,-113 21,142-10,-1183 35,1483-48,-181 5,-24 3,-37 10,34-13,-368 123,-281 90,-8-37,546-156,-204 14,300-39,25 2,0 0,0 0,0-1,0 1,0 0,-1 0,1 0,0-1,0 1,0 0,0 0,0 0,0-1,0 1,0 0,0 0,0-1,0 1,0 0,0 0,0 0,0-1,0 1,0 0,1 0,-1 0,0-1,0 1,0 0,0 0,0 0,0 0,1-1,-1 1,0 0,0 0,0 0,0 0,1 0,-1 0,0-1,0 1,0 0,1 0,-1 0,0 0,42-20,319-151,14-5,-321 154,13-5,75-42,-124 55,-33 14,-41 15,54-15,-458 167,9 35,392-175,22-10,-62 31,82-31,17-17,0 1,0-1,0 1,0-1,0 0,0 1,1-1,-1 1,0-1,0 0,0 1,0-1,0 0,1 1,-1-1,0 0,0 1,1-1,-1 0,0 0,0 1,1-1,-1 0,0 0,1 1,-1-1,0 0,1 0,-1 0,1 0,0 1,3 0,1 0,0 0,0 0,0-1,0 1,10-2,65-9,0-5,-1-2,117-43,-99 29,-20 7,587-152,-606 168,-57 8,0-1,0 1,0 0,0 0,0 0,0 0,0 0,0 0,0 0,0 0,0 1,0-1,0 0,0 1,0-1,0 0,0 1,0-1,-1 1,3 1,-4-1,1-1,0 1,-1 0,1 0,0 0,-1 0,1-1,-1 1,1 0,-1 0,1-1,-1 1,0 0,1-1,-1 1,0-1,0 1,1-1,-1 1,0-1,0 1,-1-1,-172 97,-267 105,305-143,-86 25,241-90,87-30,-88 30,0-2,-1 0,0-1,22-15,-39 24,1 0,-1 0,0 0,1 0,-1 0,0 0,1 0,-1 0,0-1,0 1,1 0,-1 0,0 0,0 0,1-1,-1 1,0 0,0 0,1 0,-1-1,0 1,0 0,0-1,1 1,-1 0,0 0,0-1,0 1,0 0,0-1,0 1,0 0,0-1,0 1,0 0,0-1,0 1,0 0,0-1,0 1,0 0,0 0,0-1,0 0,-19 4,-29 13,-273 117,301-126,0 1,0 1,-32 20,51-28,0 0,0-1,0 1,0 0,0 0,0 0,0 0,0 0,0 1,0-1,0 0,1 0,-1 0,1 1,-1 1,0-3,1 1,1-1,-1 1,0 0,0-1,0 1,0-1,0 1,0-1,1 1,-1-1,0 1,0-1,1 1,-1-1,0 1,1-1,-1 1,1-1,-1 1,0-1,1 0,-1 1,2-1,2 2,0 0,1 0,-1 0,0-1,1 0,8 1,29 3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18.70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381 744,'0'-2,"0"-1,-1 0,1 1,-1-1,0 1,0-1,0 1,0-1,0 1,-1 0,1-1,-2-1,1 2,0 0,1 0,0 0,-1 0,1 0,0-1,0 1,1 0,-1-1,0 1,1-1,-1 1,1-1,0 1,0-1,0 1,0-5,2 3,-1-1,1 0,0 1,0 0,0-1,1 1,0 0,0 0,0 0,0 1,0-1,1 1,0 0,0-1,0 2,0-1,0 0,5-1,12-7,1 1,34-10,-38 15,105-30,2 6,140-14,-67 12,-162 24,85-15,212-10,-329 32,65 2,-65-2,1 0,-1 1,1 0,-1 0,1 0,-1 1,1-1,-1 1,0 0,8 5,-12-7,1 1,-1 0,1-1,-1 1,1 0,-1-1,0 1,1 0,-1-1,0 1,1 0,-1 0,0-1,0 1,0 0,0 0,0-1,0 1,0 0,0 0,0 0,0-1,0 1,0 0,-1 0,1-1,0 1,0 0,-1 0,1-1,-1 1,1 0,-1-1,1 1,-1-1,1 1,-1 0,1-1,-1 1,0-1,0 1,-33 22,-25 5,-1-3,-1-3,-115 26,112-32,-82 22,-2-7,-2-7,-280 10,391-33,16 0,0 0,0-2,0-1,0 0,-40-11,62 13,-1-1,0 1,1-1,-1 1,1-1,-1 0,1 1,-1-1,1 0,0 0,-1 0,1 0,0 0,0 0,0-1,0 1,0 0,0 0,0-1,0 1,0-1,0-2,1 2,0 1,0-1,0 0,0 1,1-1,-1 0,1 1,-1-1,1 1,0-1,-1 0,1 1,0 0,0-1,0 1,0-1,2-1,7-6,0 0,1 1,-1 0,15-8,54-27,119-46,1 0,-190 85,-1 0,1-1,-1 0,0 0,0-1,0 0,-1 0,0-1,0 0,8-12,-14 18,0 0,-1 0,1 0,-1 0,1-1,-1 1,0 0,1 0,-1-1,0 1,0 0,0 0,0-1,0 1,0 0,0-1,0 1,0 0,-1 0,1-1,-1 1,1 0,-1 0,1 0,-1 0,0-1,1 1,-1 0,0 0,0 0,0 0,0 1,0-1,0 0,0 0,0 1,0-1,0 0,-2 0,-4-2,-1 0,1 0,-1 1,1 0,-13-1,-44-3,-100 2,-51-4,207 7,-297-43,297 43,0-1,0 0,1 0,-1-1,1 0,-1 0,1-1,0 0,-9-7,14 9,0 1,1-1,-1 0,0 0,1 0,-1 0,1 0,0 0,-1 0,1 0,0-1,0 1,1 0,-1-1,0 1,1 0,0-1,-1 1,1-1,0 1,0-1,0 1,1-1,-1 1,1-1,-1 1,1-1,0 1,0 0,0 0,0-1,2-2,19-30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31.2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63 0,'11'12,"-7"3,-5 11,-13 1,-16-4,-2-7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40.7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68 1,'-11'0,"-16"0,-2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41.0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 0,'-11'11,"-4"15,1 15,14 0,18-7,7-9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37.8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35 299,'1'-4,"1"1,-1-1,1 1,0 0,-1 0,2 0,-1 0,0 0,0 0,1 1,0-1,-1 1,1 0,0 0,0 0,0 0,1 0,5-2,8-6,24-16,78-34,-15 8,-61 33,1 2,1 2,0 2,1 1,65-6,-106 17,1 0,-1 0,1 1,0 0,-1 0,1 0,0 1,-1 0,1 0,-1 0,1 1,-1 0,1 0,8 5,-10-4,-1-1,0 1,1 0,-1 0,0 1,0-1,-1 1,1-1,-1 1,0 0,0 0,0 0,0 0,-1 0,1 0,-1 1,0-1,-1 1,1 5,0 2,0 0,-2 0,1 0,-2 0,1 0,-2 0,0 0,0 0,-8 18,2-12,0 0,-1-1,-1 0,-1 0,-17 18,-3-1,-2-2,-1-2,-2-1,-51 31,70-49,1 0,-29 11,42-20,0 0,-1-1,1 1,-1-1,0 0,1-1,-1 1,0-1,1 0,-1 0,0 0,1 0,-1-1,0 0,1 0,-8-3,10 4,1-1,0 1,0-1,0 0,0 1,0-1,0 0,0 0,0 0,1 0,-1 1,0-1,0 0,1 0,-1-1,1 1,-1 0,1 0,-1 0,1 0,0 0,-1-1,1 1,0 0,0 0,0 0,0-1,0 1,0 0,0 0,0 0,1-1,-1 1,0 0,1 0,-1 0,1 0,-1 0,1 0,0 0,-1 0,2-1,2-4,0 1,0-1,0 1,1 0,0 1,7-7,-1 3,1 1,0 0,1 1,-1 0,1 0,0 1,0 1,1 1,-1 0,1 0,0 1,0 1,0 0,0 1,0 1,20 3,-26-3,0 1,0 0,-1 1,1 0,0 0,-1 0,0 1,0 0,0 0,0 1,-1 0,1 0,-1 1,-1-1,1 1,-1 1,0-1,0 1,-1 0,0 0,0 0,-1 0,0 1,0-1,0 1,-1 0,-1 0,1 0,0 11,-1-9,-1 1,0 0,-1 0,0 0,0 0,-1-1,-1 1,0-1,0 1,-1-1,0 0,-11 18,6-14,0-1,-1-1,0 0,-1-1,-1 1,0-2,0 0,-19 12,13-11,0-1,-1 0,0-2,0 0,-1-1,0-1,0-1,0-1,-1 0,0-2,1 0,-1-2,-40-3,38-1,1-2,0 0,1-2,0 0,0-1,-22-14,33 18,0-1,0-1,1 1,0-2,0 1,1-1,0 0,0-1,1 0,0 0,1-1,-1 1,-7-19,7-7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38.3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348 1,'-9'0,"0"1,0 0,0 0,0 1,0 0,0 1,1 0,-1 0,1 1,0 0,-11 7,6-2,1 1,1-1,0 2,0-1,1 2,-12 16,5-2,1 1,1 0,1 2,2-1,1 1,-8 34,6-9,3 1,3 0,2 0,2 1,2-1,10 70,-9-119,1 1,0-1,1 1,0-1,0 0,0 0,1 0,-1 0,2 0,-1 0,1-1,-1 1,9 8,-8-11,0 0,1 1,-1-2,1 1,-1 0,1-1,0 0,0 0,0 0,0-1,0 0,0 0,0 0,0 0,0-1,1 0,7-1,4-1,0-1,0-1,0 0,-1-1,0-1,0-1,-1 0,1-1,-2-1,15-11,9-8,-1-1,47-51,-69 64,-1-1,-1 0,0-1,-1 0,17-37,-25 46,1-1,-2 1,0-1,0 0,0 0,-2 0,1-1,-1 1,0 0,-1-1,-1 1,1 0,-2 0,-2-13,3 18,-1 0,0 1,-1-1,1 0,-1 1,0 0,0-1,0 1,0 0,-1 1,0-1,0 1,0-1,0 1,0 0,0 1,-1-1,0 1,1 0,-1 0,0 0,0 1,0-1,0 1,0 1,0-1,-1 1,-7 0,-14 0,0 2,1 2,-1 0,-33 10,29-7,-108 19,78-18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38.6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611 1,'-40'0,"1"2,-1 1,-62 15,76-11,0 1,0 2,1 0,1 2,0 1,-28 19,36-21,1 1,0 1,1 0,1 1,0 0,1 1,0 0,2 1,0 1,0 0,2 0,-10 26,13-30,1 0,1 1,0 0,0 0,2 0,0 0,0 0,1 0,1 0,1 0,0 0,0 0,1-1,1 1,1-1,0 0,11 22,-9-24,1-1,0 0,1 0,-1-1,2 0,0-1,0 0,0-1,1 1,0-2,0 0,0 0,1-1,0-1,0 0,17 4,3-1,-1-2,1-1,0-1,0-2,47-3,-61 0,1 0,0-1,-1-1,0 0,0-2,0 0,-1-1,1-1,-2 0,28-18,-34 17,1 1,-1-2,-1 1,0-1,0-1,-1 1,0-2,-1 1,0-1,-1 0,0 0,-1-1,0 1,-1-1,3-20,-5 21,0 0,-1 0,-1 0,0-1,0 1,-1 0,-1 0,0 0,0 0,-2 0,1 1,-1-1,-1 1,0 0,-1 0,0 0,0 1,-1 0,-1 0,0 1,-16-16,4 8,-2 0,0 1,0 1,-1 1,-1 1,-1 1,0 1,-47-14,24 8,10-1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39.0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0,'0'12,"0"14,12 15,3 12,0 8,-3 4,-4 4,9 1,0-1,-1 1,-5-2,-3 0,-15-11,-6-5,0-22,1-28,3-14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39.3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238 0,'-63'137,"41"-81,-34 76,47-113,-1-1,0 0,-2 0,-18 21,10-22,20-17,-1 0,1 0,0 0,0 0,0 0,-1 0,1 0,0 0,0 0,0 0,-1-1,1 1,0 0,0 0,0 0,-1 0,1 0,0 0,0 0,0-1,0 1,-1 0,1 0,0 0,0 0,0-1,0 1,0 0,0 0,-1 0,1-1,0 1,0 0,0 0,0 0,0-1,0 1,0 0,0 0,0 0,0-1,0 1,0 0,0 0,0 0,0-1,0 1,1 0,-1-4,1 1,0 0,0 0,0 0,1 0,-1 0,1 0,-1 1,1-1,0 0,0 1,3-3,1-1,0 1,1 0,0 0,0 1,0 0,0 0,1 1,0 0,-1 0,1 0,0 1,0 1,0-1,1 1,-1 1,0-1,0 2,15 1,9 3,0 2,-1 1,48 20,7 1,87 30,-129-42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39.8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 1,'-3'0,"1"1,-1 0,1 0,-1 0,1 0,0 0,-1 1,1-1,0 0,0 1,0 0,0 0,0-1,0 1,1 0,-1 0,1 1,-1-1,1 0,0 0,0 1,0-1,0 1,0-1,0 1,0 4,-2 7,0-1,0 1,0 25,5-8,0-1,3 1,11 45,-8-43,-1 1,2 39,-9-72,0 0,0 0,0 1,1-1,-1 0,0 0,0 0,-1 0,1 1,0-1,0 0,0 0,-1 0,1 0,-1 0,1 0,-1 0,1 0,-1 0,0 0,1 0,-1 0,0 0,-1 1,1-2,0 0,0 0,0-1,0 1,0-1,0 1,0-1,0 1,0-1,0 1,1-1,-1 0,0 0,0 1,1-1,-1 0,0 0,1 0,-1 0,1 1,-1-1,1 0,0 0,-1 0,1 0,0 0,-1-2,-5-15,1 0,1 0,0 0,1-1,0-24,2 35,1-1,0 1,1 0,0-1,0 1,1 0,-1 0,2 0,-1 0,1 0,1 0,0 1,8-15,-11 20,1 0,-1 0,1 0,0 1,-1-1,1 0,0 0,0 1,0-1,0 1,0 0,0 0,0 0,1 0,-1 0,0 0,1 0,-1 1,1-1,-1 1,0 0,1-1,-1 1,1 1,-1-1,1 0,-1 0,1 1,-1-1,0 1,1 0,2 1,4 4,0 0,-1 1,0-1,0 2,0-1,8 12,-10-11,1-1,0 0,0 0,15 11,-19-17,1 0,-1 0,0 0,1 0,-1 0,0-1,1 0,-1 1,1-1,-1-1,1 1,-1 0,0-1,1 0,-1 1,0-1,1-1,-1 1,0 0,0-1,0 0,0 1,5-5,7-6,1-1,-2 0,15-16,-11 9,-5 8,1 1,0 0,1 0,0 2,0 0,1 1,0 0,0 1,27-7,-33 11,-1 1,1 0,0 0,-1 1,1 0,0 1,0 0,0 1,0 0,-1 0,1 1,0 1,-1-1,0 1,1 1,-1 0,-1 0,15 10,-3 3,-1 1,0 1,-1 0,25 38,-22-29,40 43,-52-63,-1-1,1 0,0 0,0-1,1 0,0 0,0-1,0 0,14 3,22 4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44.6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2 133,'5'-1,"0"0,1 0,-1-1,0 1,0-1,-1 0,1-1,7-5,27-10,33-4,111-30,-152 46,1 0,-1 2,61 0,-86 4,0 1,0-1,0 1,0 0,0 1,-1-1,1 1,0 0,-1 0,1 1,-1 0,0 0,0 0,0 1,0-1,0 1,-1 0,0 1,0-1,0 1,0 0,-1-1,1 2,-1-1,-1 0,1 1,-1-1,0 1,0 0,-1 0,2 10,-1-1,0 0,-2-1,0 1,0 0,-2-1,0 1,0-1,-1 0,-1 1,-1-1,0-1,-8 18,-1-7,-1 0,0-1,-2-1,-1 0,-34 31,40-41,0-1,-1-1,0 0,0-1,-1-1,-1 0,1-1,-1 0,-1-1,-29 7,42-12,1-1,-1 1,0-1,0 0,0 0,0-1,0 1,0 0,-4-2,6 2,0-1,0 1,0-1,0 1,1 0,-1-1,0 1,0-1,1 0,-1 1,0-1,1 0,-1 1,1-1,-1 0,1 0,-1 1,1-1,-1 0,1 0,0-1,0 0,0-1,0 1,0 0,0-1,1 1,-1 0,1-1,0 1,0 0,0 0,0 0,0 0,0 0,1 0,-1 0,1 0,-1 0,1 1,0-1,-1 0,4-1,7-5,-1 0,1 1,0 1,1 0,-1 1,1 0,0 1,0 0,1 1,-1 0,19 0,-20 1,1 2,-1-1,1 2,-1-1,1 2,-1 0,1 0,-1 1,0 1,0 0,0 0,15 10,-18-8,-1 1,0 0,-1 1,1 0,-2 0,1 0,-1 1,0 0,-1 0,0 1,-1 0,0-1,0 2,-1-1,0 0,-1 0,0 1,0 0,-1 17,0-1,-2 0,0 0,-2 0,-1 0,-1 0,-14 42,11-48,-1 0,0-1,-2 0,0-1,-1 0,-1-1,-1 0,-1-1,0 0,-1-2,-1 0,0 0,-1-2,0 0,-1-1,-1-1,0-1,0 0,-1-2,0-1,-1 0,0-1,1-2,-2 0,1-1,0-1,-37-2,50-1,0 0,1 0,-1-1,1 0,-1-1,1 1,0-2,0 1,0-1,0 0,1-1,0 0,0 0,0-1,0 1,1-1,0-1,0 1,1-1,0 0,0-1,0 1,1-1,0 0,1 0,0 0,-3-10,1-1,1 0,1 0,0 0,1 0,1-1,1 1,1-1,1 1,0-1,2 1,6-23,44-96,-29 79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45.0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278 1,'-9'0,"0"1,-1 0,1 1,0 0,0 0,0 1,0 0,1 0,-1 1,1 0,0 1,0 0,0 0,1 1,-1 0,1 0,1 1,-1-1,1 2,1-1,-1 1,1-1,0 1,-6 17,-2 5,1 1,2 0,1 1,2 0,-7 58,2 46,7 1,13 173,-6-284,1 1,0-1,2 0,2 0,16 46,-20-65,0 0,1 0,0 0,0-1,0 1,1-1,0 0,0-1,0 1,1-1,0 0,0 0,0-1,1 0,-1 0,1 0,0-1,0 0,0 0,1-1,-1 0,1 0,-1-1,12 1,-8-2,-1-1,0 0,0-1,0 0,-1 0,1-1,0 0,-1-1,0 0,0 0,0-1,0 0,-1-1,1 0,10-10,10-11,-1-1,36-49,-49 58,-1 0,0-1,-2-1,0 0,-1-1,-2 0,0 0,-1-1,-2 0,0-1,-1 1,-2-1,2-41,-5 59,0 0,-1 0,0 0,0 0,0 0,-1 1,0-1,0 0,0 1,-1-1,0 1,0 0,0 0,-1 0,1 0,-1 1,0-1,-1 1,1 0,-1 0,0 1,0-1,0 1,0 0,0 1,-1-1,1 1,-1 0,0 0,0 1,1 0,-8-1,-6-1,1 2,-1 0,1 1,-1 1,1 1,-1 0,1 2,0 0,-23 8,19-4,1 1,-38 22,52-27,1 0,0 0,0 0,0 1,1 0,-1 1,1-1,0 1,1 0,-1 0,1 0,-4 11,1 10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45.3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479 354,'0'-4,"0"-1,0 1,0-1,0 0,-1 1,0-1,0 1,0-1,-1 1,1 0,-1 0,0-1,-1 1,1 0,0 0,-1 1,0-1,0 1,0-1,-1 1,1 0,-1 0,1 0,-1 1,0-1,0 1,0 0,0 0,-1 1,-7-3,1 0,-1 0,1 1,-1 0,0 1,0 1,0 0,0 0,0 1,0 1,0 0,0 1,0 0,0 0,0 1,1 1,-1 0,1 1,0 0,1 1,-1 0,1 0,0 1,0 1,1-1,0 1,1 1,0 0,0 0,0 1,2 0,-1 0,1 0,0 1,-7 21,5-9,1 1,1-1,1 1,1 1,1-1,1 0,1 1,1-1,2 1,0-1,2 1,0-1,2 0,0-1,2 0,0 0,2 0,16 27,-21-41,2 1,-1-1,1-1,0 1,1-1,0 0,0-1,1 0,0 0,0-1,0 0,17 7,-11-7,0-1,1 0,-1-1,1 0,0-2,0 0,33 0,-20-4,0 0,0-3,0 0,0-1,-1-2,0-1,0-2,-1 0,31-19,-33 15,1-1,-2-1,0-2,-2 0,0-2,-1 0,27-36,-39 45,0-1,-1-1,0 1,-1-1,-1 0,-1-1,1 0,-2 1,0-2,-1 1,-1 0,0-1,-1 1,-1-1,0 1,-3-19,-3 9,0-1,-1 2,-2-1,0 1,-2 0,0 1,-27-39,-12-7,-57-62,97 120,-26-32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45.7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144 0,'-5'0,"1"0,-1 0,0 1,1-1,-1 1,1 0,-1 0,1 0,-1 1,1-1,0 1,0 0,0 0,0 1,0-1,0 1,0 0,1 0,0 0,-1 1,1-1,1 1,-1-1,0 1,1 0,0 0,0 0,0 1,0-1,-1 8,-7 24,3 0,1 1,1 0,3 0,1 0,4 42,-2-20,-2 111,9 213,-8-373,1-1,0 1,1 0,0-1,0 1,1-1,0 0,8 15,4-7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46.1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367 0,'-2'7,"0"0,0 0,-1-1,0 1,0-1,0 0,-1 0,0 0,0 0,-8 8,0 1,-21 30,-122 178,130-183,3 0,1 2,-27 77,46-115,0 1,1 0,0-1,0 1,0 0,1 0,0-1,-1 1,2 0,-1 0,0 0,1-1,0 1,0 0,1 0,-1-1,5 9,-3-9,0-1,0 1,1-1,-1 1,1-1,0 0,0 0,0 0,0-1,0 0,1 0,-1 0,1 0,-1 0,1-1,0 0,6 1,41 4,0-2,1-3,75-7,-34 1,-41 4,1 1,-1 3,90 16,-77-5,-8-2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46.4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0,'0'67,"-2"12,4-1,3 1,17 83,-12-108,-6-28,2-1,0 0,14 36,-19-59,0 0,0 0,0 0,0 0,0 0,0 0,1 0,-1 0,1 0,-1-1,1 1,0-1,3 3,-5-4,1 0,0 1,-1-1,1 0,-1 0,1 0,0 0,-1 0,1 0,-1-1,1 1,0 0,-1 0,1 0,-1 0,1-1,0 1,-1 0,1-1,-1 1,1 0,-1-1,1 1,-1-1,0 1,1-1,-1 1,1-1,-1 1,1-2,2-4,0 0,-1-1,1 1,-1-1,0 1,-1-1,1-10,4-169,-4 33,-1 149,-1 0,1-1,-1 1,1 0,1-1,-1 1,0 0,1 0,0 0,5-7,-6 10,0 0,0 0,0 0,0 0,0 0,0 1,0-1,0 0,1 1,-1-1,0 1,1 0,-1-1,0 1,1 0,-1 0,0-1,1 1,-1 0,0 1,1-1,-1 0,0 0,1 0,-1 1,0-1,1 1,-1-1,0 1,0 0,1-1,-1 1,0 0,0 0,0 0,0 0,1 1,28 24,-2 0,27 33,-23-24,38 32,-59-58,1 0,0 0,0-1,1-1,0 0,0-1,23 8,-29-12,0 0,0-1,0 0,0 0,0 0,0-1,0 0,1 0,-1-1,0 0,0 0,0-1,0 0,-1 0,1 0,0-1,-1 0,11-7,0-3,-1 0,0-2,-1 0,24-30,-20 22,-12 15,1 1,-1-1,1 1,0 0,1 1,-1 0,1 0,1 1,-1 0,1 1,0 0,-1 1,2-1,16-2,-14 5,-1 0,1 1,-1 1,1 0,-1 0,0 1,0 1,1 0,-1 1,-1 0,1 1,11 6,79 46,-56-30,49 21,-53-31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46.7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0,'0'12,"0"3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47.13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1,'0'11,"0"4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2.5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418 1,'-3'12,"1"0,-1-1,-1 1,0 0,0-1,-1 0,-1 0,-11 16,10-13,-118 177,1-2,107-159,2 1,0 1,3 0,-15 54,18-42,-8 83,16-109,0 0,2 0,0 0,1 0,0 0,2-1,8 28,-8-37,-1 0,1 0,1 0,0 0,0-1,0 0,1 0,0 0,0-1,0 0,1 0,0 0,1-1,8 5,-4-4,1 0,0-1,1-1,-1 0,1 0,0-1,0-1,18 0,0-1,1-2,-1-2,1-1,-1-1,0-2,0-1,31-13,-24 6,0-2,-1-2,62-40,-84 48,0-1,-1 0,-1-1,0-1,-1 0,0-1,-1 0,-1-1,0 0,10-22,-19 34,1-1,-1 1,0-1,-1 1,1-1,-1 0,0 0,-1 0,1 0,-1 0,1 0,-2 0,1 0,0 0,-1 1,0-1,0 0,-1 0,1 0,-1 1,0-1,0 1,-1-1,1 1,-1 0,0 0,0 0,0 0,-1 1,1-1,-1 1,0 0,0 0,0 0,0 0,-7-2,-8-4,-1 1,1 1,-1 0,0 2,-1 0,1 1,-28-1,-267 4,307 1,-55 3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2.9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68 31,'0'-12,"-11"-3,-4 11,1 19,3 17,3 16,3 10,2 6,13 5,5 1,0 1,-3-1,-4-1,-2-1,-3 0,-2 0,-1-24,0-19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3.2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282 0,'0'19,"-2"-1,-1 0,0 0,-1 0,-1 0,-7 18,-51 102,42-94,10-21,-47 89,50-100,1-1,-1-1,-1 1,0-1,0-1,-1 0,-12 9,5-9,19-16,24-23,-15 20,-1 1,1 0,0 1,1 0,0 1,0 0,1 1,-1 0,1 1,1 0,-1 1,1 1,0 0,-1 1,1 0,0 1,0 1,0 0,0 1,0 0,0 2,0-1,0 2,15 5,21 13,-2 3,62 42,-29-17,-30-24,-6-6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3.7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124 0,'-5'0,"1"0,-1 0,0 1,0 0,0 0,0 0,1 0,-1 1,1 0,-1 0,1 0,0 0,-1 1,1-1,0 1,1 0,-1 0,-5 6,5-3,0 0,0 0,1 1,-1-1,1 1,1-1,-1 1,1 0,0 0,1 0,0 0,-1 8,3 10,0-1,1 0,2 0,0 0,2 0,0-1,2 1,0-2,2 1,0-1,17 25,-26-46,-1 0,0 0,0-1,1 1,-1 0,1 0,-1-1,0 1,1 0,-1-1,1 1,0-1,-1 1,1-1,-1 1,1-1,0 1,-1-1,1 1,0-1,0 0,-1 1,1-1,0 0,0 0,-1 0,1 1,0-1,0 0,0 0,0 0,1-1,-1 0,0 0,0 0,0-1,0 1,0-1,0 1,0-1,0 1,0-1,-1 0,1 1,-1-1,0 0,1-1,6-69,-7 70,0 0,2-42,12-78,-12 112,0 1,0-1,1 0,0 1,1-1,0 1,0 0,1 0,0 1,1-1,0 1,0 1,1-1,9-8,-12 14,0-1,0 1,1 0,-1 0,1 0,-1 1,1 0,0-1,0 2,0-1,-1 1,1-1,0 1,0 0,0 1,0 0,0-1,-1 1,1 1,0-1,6 4,10 4,0 1,0 1,23 17,-27-17,116 87,32 20,-147-107,1-1,0 0,1-1,0-1,0-1,1-1,21 3,-33-8,-1 0,1 0,0-1,0 0,0-1,0 0,-1 0,1-1,0 0,-1-1,1 0,-1 0,0-1,0 0,-1 0,12-8,2-5,-2-1,0-1,-1 0,17-24,-18 21,2 1,40-37,-55 55,0 0,0 0,0 1,1-1,-1 1,1 0,-1 0,1 1,0 0,-1-1,1 1,0 1,0-1,0 1,0 0,-1 0,1 0,0 1,0 0,0 0,0 0,4 2,8 4,0 1,-1 0,-1 2,25 17,-4-2,-8-6,1-2,0-1,2-2,0 0,0-2,1-2,0-1,1-1,0-1,43 2,-18-7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4.3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817 1,'-15'0,"0"0,0 1,0 1,0 0,0 2,0-1,1 2,-1 0,1 0,0 1,1 1,0 1,0 0,0 0,1 1,0 1,-14 15,-6 11,-41 62,26-33,-32 49,-109 217,165-285,3 1,1 1,2 0,3 1,2 1,2 0,2 1,2 0,3 0,2 0,6 60,-4-96,2-1,-1 0,2 0,0-1,10 23,-11-29,0-1,1 0,0 1,0-1,1-1,-1 1,1-1,1 0,-1 0,1 0,0 0,8 4,24 9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4.7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14 202,'-1'0,"1"0,-1 0,1 0,-1 0,1 0,-1 0,1 0,0 0,-1 0,1 0,-1 0,1 1,-1-1,1 0,0 0,-1 0,1 0,-1 1,1-1,0 0,-1 1,1-1,0 0,-1 1,1-1,0 0,0 1,-1-1,1 0,0 1,0-1,0 1,-1-1,1 1,0-1,0 0,0 1,0-1,0 1,0-1,0 1,0-1,0 1,0-1,0 1,0-1,0 0,1 1,11 23,8-2,1-1,1-1,1-1,1-2,48 29,-38-25,308 187,-323-196,0-1,1-1,0-1,0 0,39 9,-55-17,1 0,0 0,0 0,0-1,0 0,0 0,0 0,0-1,0 0,0 0,0 0,0 0,-1-1,1 0,0 0,-1 0,1 0,-1-1,0 0,0 1,0-2,0 1,-1 0,1-1,-1 0,0 0,0 0,0 0,0 0,-1 0,4-9,1-9,0-1,-1 0,-1-1,-1 1,-2-1,0 0,-3-45,1 26,6-50,26-99,-25 139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5.18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69,'12'0,"14"0,15 0,11-11,9-4,5 0,3 4,1 3,-1 3,1 2,-13 2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5.57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 1,'-11'0,"-4"11,1 4</inkml:trace>
  <inkml:trace contextRef="#ctx0" brushRef="#br0" timeOffset="1">109 801,'0'12,"11"3,16 0,2-15,-3-7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5.9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0,'0'536,"0"-519,0 1,2-1,0 0,1 1,0-1,2 0,0-1,12 29,-14-40,0 1,0-1,1 0,-1 0,1-1,0 1,0-1,1 1,-1-1,1-1,0 1,0-1,0 0,1 0,-1 0,1-1,-1 1,1-2,0 1,0 0,0-1,0 0,0-1,0 1,0-1,0 0,0-1,9-1,-4 0,-1 0,0-1,0-1,-1 1,1-1,-1-1,0 0,0 0,0-1,11-9,-15 10,1 1,-1-1,0-1,0 1,-1-1,0 1,0-1,0 0,0-1,-1 1,0-1,-1 0,1 1,-1-1,2-13,-4 16,0 1,0 0,0-1,0 1,-1 0,1-1,-1 1,0 0,0 0,0-1,0 1,-1 0,1 0,-1 0,0 0,1 1,-1-1,-1 0,1 1,0-1,-1 1,1 0,-1 0,0 0,1 0,-1 0,0 1,0-1,-1 1,1 0,0 0,0 0,0 0,-1 0,1 1,-6-1,-2 0,-1 1,1 0,0 0,0 1,0 0,0 1,0 0,0 1,-20 7,-23 18,6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6.2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272 1,'-10'0,"-1"1,1 0,-1 1,1 1,0-1,0 2,0-1,0 1,1 1,0 0,0 0,0 1,0 0,1 0,0 1,0 0,1 1,0-1,0 1,1 1,0-1,0 1,-5 12,1-2,1 2,1-1,0 1,2 0,0 1,1-1,2 1,0 0,1 0,2 23,0-35,2 1,-1 0,2-1,-1 0,1 1,1-1,0 0,0 0,1-1,0 0,1 0,0 0,14 15,-10-13,0-1,2 0,-1 0,1-1,1-1,-1 0,1-1,1 0,22 8,-25-11,1-1,0 0,-1-1,1 0,0 0,0-2,0 1,0-2,0 1,0-2,22-4,-26 4,0-1,0-1,0 1,0-1,-1-1,1 1,-1-1,0 0,0-1,-1 0,0 0,0 0,0-1,-1 0,0 0,0 0,5-12,-6 10,0-1,-1 0,0-1,-1 1,0-1,0 1,-1-1,-1 1,0-1,0 0,-1 1,0-1,-1 1,0-1,-1 1,0 0,-1 0,0 0,-6-11,3 7,-1-1,-1 2,0-1,-1 1,0 1,0 0,-2 0,0 1,0 1,0 0,-28-16,-11 2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9.4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15,'0'-11,"0"8,0 3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00.2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52 1,'0'11,"0"16,-11 2,-4 8,1 10,2-4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41.3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15,'0'-11,"0"7,0 17,0 16,0 16,0 10,0 20,0 8,0 1,0-3,0 9,0-1,0-3,0-6,0-4,0-16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41.8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42 27,'0'-1,"0"0,-1 0,1-1,0 1,0 0,-1 0,1 0,0 0,-1-1,1 1,-1 0,1 0,-1 0,0 0,0 0,1 0,-1 1,0-1,0 0,0 0,0 0,0 1,-2-2,2 2,1 0,-1-1,0 1,1 0,-1 0,0 0,0 0,1 0,-1 0,0 0,1 0,-1 0,0 0,1 1,-1-1,0 0,1 0,-1 1,0-1,1 0,-1 1,0-1,1 0,-1 1,1-1,-1 1,1-1,-1 1,1 0,0-1,-1 1,1-1,-1 1,1 0,0-1,0 1,-1 0,1-1,0 1,0 1,-2 10,1 0,1 0,0 1,1-1,0 0,0 0,2 0,4 14,-2 0,29 125,-14-74,-5 1,7 83,-20-116,-5 71,2-98,-2 1,0-1,-1 0,-1 0,-1-1,-10 24,16-41,0 1,-1 0,1-1,0 1,0 0,-1-1,1 1,0-1,-1 1,1 0,-1-1,1 1,-1-1,1 1,-1-1,1 0,-1 1,1-1,-1 1,0-1,1 0,-1 0,0 1,0-1,-8-11,2-29,6 1,1-1,1 1,3-1,1 1,2 0,17-56,-22 86,1 1,0 0,0 0,1 0,0 1,0-1,1 1,0 0,0 0,1 1,6-7,-9 10,1 1,-1-1,1 1,-1 0,1 0,-1 1,1-1,0 1,0 0,0 0,0 0,0 0,0 1,0 0,0-1,0 1,0 1,0-1,0 1,0-1,0 1,0 1,0-1,7 3,3 3,0 1,0 1,-1-1,0 2,0 0,-1 1,0 0,-1 0,-1 1,19 27,-3 3,-2 1,24 58,-46-96,0-1,0 1,1 0,-1-1,1 0,0 1,0-1,0 0,1-1,-1 1,1-1,0 1,0-1,0 0,7 3,21 4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42.1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0 259,'4'0,"0"0,0 1,-1 0,1 0,0 0,-1 0,1 0,-1 1,0 0,1-1,-1 1,0 1,0-1,0 0,-1 1,1-1,0 1,-1 0,0 0,3 4,4 7,-1 0,0 1,7 18,-9-19,7 18,-8-18,0-1,1 0,1 0,0 0,15 19,-21-31,0 0,0 0,0 0,0 0,0 0,0 0,0 0,0 0,0 0,0-1,1 1,-1 0,0-1,1 1,-1-1,0 1,1-1,-1 0,0 0,1 0,-1 1,1-1,-1 0,3-1,-1 0,-1 0,0 0,0 0,1-1,-1 1,0-1,0 1,0-1,-1 0,1 0,0 0,-1 0,2-2,7-11,-1-1,-1 0,8-24,-8 22,10-23,3 0,2 1,1 1,35-42,-47 66,1 0,0 1,1 1,1 0,0 0,0 2,1 0,1 1,0 0,0 1,1 1,25-7,-29 13,0 0,0 1,0 1,0 0,1 1,-1 0,0 2,0-1,24 9,8 3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48.6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477 0,'-1'7,"-1"-1,0 1,0-1,0 0,-1 0,0 0,0 0,-4 6,-10 19,-8 20,-2-2,-66 88,-6 11,60-81,3 1,-31 83,57-122,0 0,2 1,2 0,0 0,2 0,1 1,2 0,3 40,-1-59,0-1,2 1,-1-1,1 1,1-1,0 0,1 0,0-1,7 13,-8-18,0 0,0 0,0 0,1 0,-1-1,1 1,0-1,0-1,1 1,-1-1,1 0,0 0,0 0,0-1,0 0,0 0,0-1,9 2,6-2,1-1,-1 0,0-2,1 0,-1-2,0 0,27-9,-5-2,-1-1,61-33,-66 27,0 0,66-56,-86 64,-2-1,0 0,0-1,-2-1,0 0,-1-1,18-35,-28 48,0 0,0 0,0 0,-1-1,0 1,0 0,0-1,0 1,-1-1,0 1,-1-10,0 12,0 0,0 0,0 0,0 0,-1 0,1 0,-1 1,0-1,1 0,-1 1,0-1,-1 1,1 0,0 0,-1 0,1 0,-1 0,0 0,1 1,-1-1,-4-1,-10-3,-1 0,0 2,-1 0,1 0,-1 2,0 0,1 2,-33 2,-152 28,194-29,-155 36,142-31,0 1,0 2,0 0,-38 23,57-30,0 0,0 0,1-1,-1 2,1-1,0 0,0 0,0 1,0-1,0 1,0-1,0 1,-2 6,4-8,0 1,0-1,0 0,0 0,0 1,1-1,-1 0,0 1,1-1,-1 0,1 0,-1 1,1-1,-1 0,1 0,0 0,0 0,0 0,-1 0,1 0,0 0,0 0,0 0,0 0,1-1,-1 1,0 0,0-1,0 1,1-1,-1 1,2-1,32 12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48.9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679 195,'0'-15,"0"1,0-1,-2 1,0 0,-5-18,5 27,0 0,0 0,0 1,-1-1,1 1,-1 0,0 0,-1 0,1 0,-1 0,0 1,0-1,0 1,0 0,0 0,-1 1,1-1,-7-1,0 0,-1 0,1 1,-1 1,0 0,0 1,0 0,0 0,0 2,0-1,0 2,0-1,1 2,-1-1,0 2,-14 5,2 1,0 1,1 1,0 0,1 2,0 1,-20 18,22-15,1 0,1 1,1 1,0 0,2 2,0 0,1 0,2 1,0 1,2 0,0 1,2-1,0 2,2-1,1 1,1 0,1 0,2 1,1 29,1-44,0 0,0-1,2 1,-1-1,1 1,1-1,0 0,1 0,0-1,0 1,1-1,1 0,14 16,-11-15,1-1,1 0,-1-1,2 0,-1-1,1 0,0-1,1-1,26 10,-14-9,0-1,0-1,1-1,-1-1,1-2,0 0,-1-2,1-1,-1-1,1-1,49-15,-36 6,0-2,0-2,-2-1,0-2,57-41,-83 52,0 0,-1-1,0 0,-1-1,0-1,-1 1,0-1,0-1,-2 0,1 0,-2 0,0-1,0 0,-2 0,1-1,-2 1,0-1,-1 0,1-25,-3 31,0 0,-1-1,-1 1,1 0,-1 0,-1-1,0 1,0 1,-1-1,0 0,0 1,-1 0,0 0,0 0,-1 1,0 0,-11-10,-6-2,-1 1,-1 1,0 1,-31-13,29 14,-19-11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49.5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50,'6'7,"0"0,-1 0,1 1,-2 0,1 0,-1 0,-1 1,1-1,-2 1,1 0,2 13,1 16,1 53,-6-72,2 33,12 128,-12-157,1 0,1-1,2 0,0 0,15 31,-22-51,1 1,1-1,-1 0,0 0,0 0,1 0,-1 0,1 0,0-1,0 1,-1 0,1-1,3 2,-4-2,0-1,-1 0,1 0,0 0,0 0,-1 0,1 0,0 0,-1 0,1 0,0 0,-1 0,1 0,0-1,-1 1,1 0,0 0,-1-1,1 1,-1-1,1 1,0 0,-1-1,1 1,-1-1,1 1,-1-1,0 1,1-2,2-3,0-1,0 1,-1-1,1 0,-1 0,-1 0,1 0,0-10,4-62,-6-142,0-32,1 245,0-1,0 1,1-1,0 1,0 0,1 0,-1 0,2 0,6-11,-9 15,1 1,0 0,0 0,0 0,0 0,0 0,0 0,0 1,0-1,1 1,-1-1,1 1,-1 0,1 0,0 0,-1 0,1 0,0 1,-1 0,1-1,0 1,0 0,0 0,-1 0,1 0,0 1,0-1,4 2,3 2,0 0,-1 1,1 0,-1 1,0 0,0 0,-1 1,0 0,13 14,7 10,25 39,-46-60,8 13,-1 1,-1 1,-1 0,14 44,1 1,-27-68,0-1,0 0,1 0,-1 1,1-1,-1 0,1 0,-1 0,1 0,0 0,0 1,-1-1,1 0,0-1,0 1,0 0,0 0,0 0,0 0,0-1,0 1,1-1,-1 1,0-1,0 1,1-1,-1 0,0 1,0-1,1 0,-1 0,0 0,1 0,-1 0,2 0,2-3,0 1,0-1,0 0,-1 0,1 0,-1 0,5-6,12-8,-14 11,1 1,0 1,0-1,0 1,0 1,0-1,1 1,0 1,0 0,-1 0,1 0,0 1,0 1,1 0,-1 0,0 0,0 1,0 1,0-1,-1 2,16 4,-9 0,1 1,-1 0,-1 1,0 1,0 0,0 1,-2 1,1 0,-2 0,18 25,44 72,-45-64,39 47,-65-90,-1 0,1 1,0-1,0 0,0 0,0 0,0 0,0-1,1 1,-1 0,1-1,-1 0,1 1,-1-1,1 0,0 0,0-1,-1 1,1 0,0-1,0 0,3 0,15-8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49.8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30 1,'-12'0,"-2"11,11 4,6-1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0.1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0,'11'12,"4"14,-1 16,-3 10,9 9,1 5,-4 2,7-10,-1-26,-4-30,-5-16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0.5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46,'-2'125,"6"145,-3-260,0 0,1-1,0 1,0-1,1 0,4 10,-6-18,-1 1,1-1,-1 0,1 1,0-1,0 0,0 1,0-1,0 0,0 0,0 0,0 0,1 0,-1 0,0 0,0 0,1 0,-1 0,1-1,-1 1,1-1,-1 1,1-1,-1 0,1 1,-1-1,1 0,0 0,-1 0,1 0,-1 0,1-1,-1 1,1 0,-1-1,1 1,-1-1,1 1,-1-1,1 0,-1 0,0 0,1 0,1-2,8-5,0-2,-1 0,0 0,-1-1,0 0,-1 0,0-1,11-22,44-112,-60 138,13-37,-8 21,1 0,0 1,2 0,23-37,-30 55,-1 1,1-1,0 1,0-1,0 1,1 1,-1-1,1 1,0-1,0 1,0 1,1-1,-1 1,1 0,-1 0,1 0,0 1,-1 0,1 0,0 0,0 1,0 0,0 0,0 1,8 1,-5 0,0 1,0 0,0 0,0 1,-1 0,0 0,0 1,0 0,11 10,6 7,29 34,-17-18,-2-6,1-1,2-2,0-2,2-2,1-1,1-2,1-2,1-2,50 14,-78-27,2 0,-1-1,0-1,1-1,-1 0,1-1,0-1,-1 0,24-5,2-8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7.0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1,'14'12,"0"-1,1-1,18 11,24 16,-22-10,-2 1,0 1,-2 2,-2 1,-1 1,-1 1,-2 2,-2 1,-1 0,-2 2,-1 0,-2 1,-2 1,-2 1,-2 0,7 48,-12-45,-2 0,-2 1,-2-1,-2 0,-2 0,-2 0,-18 70,15-86,-1 1,-2-2,-1 0,0 0,-3-1,0-1,-1-1,-2 0,0-1,-2-1,0-1,-26 20,24-24,0-1,-1-1,-1-1,-1-1,0-1,-30 10,-4-5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7.38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58 0,'-6'8,"0"0,0 1,1 0,0 0,1 0,0 0,0 0,1 1,0 0,0 0,-1 14,2-8,0 1,2-1,-1 1,2-1,0 1,5 19,1-7,2-1,1 1,2-2,21 40,73 97,-98-153,0-1,0 0,1 0,0 0,1-1,0 0,1-1,0 0,0-1,0 0,16 6,-19-10,0-1,-1 0,1 0,0-1,0 0,0-1,0 1,0-2,1 1,-1-1,0 0,-1 0,1-1,0 0,0-1,-1 0,1 0,-1-1,12-7,39-29,-2-3,78-77,-102 90,10-12,-11 5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7.7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71,'12'0,"14"0,15-12,11-3,9 0,5 3,2 4,2 3,-11 2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8.0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30 29,'0'-11,"-11"-4,-4 12,12 18,6 7</inkml:trace>
  <inkml:trace contextRef="#ctx0" brushRef="#br0" timeOffset="1">96 630,'0'12,"0"15,0 14,0 11,-12-2,-2 1,-1-8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8.4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465 0,'-8'1,"0"0,0 0,1 1,-1-1,1 2,-1-1,1 1,0 0,0 1,0 0,0 0,1 0,0 1,0 0,0 0,0 1,-7 9,-7 10,1 0,-29 54,44-72,-16 27,-105 196,105-187,2 1,1 1,-15 67,29-96,0 0,1 0,1 0,0 0,1 0,1 0,1 0,5 26,-5-36,0 1,0-1,0 0,1 0,0 0,0-1,0 1,1-1,0 1,0-1,0 0,1-1,0 1,0-1,0 0,0 0,1 0,-1-1,1 0,0 0,0 0,0-1,12 3,-5-3,1 0,0-1,0-1,-1 0,1-1,0 0,0-1,-1-1,1 0,25-10,-3-1,0-2,56-34,-74 38,1 0,-2-2,0 0,0-1,-2 0,0-1,19-26,-30 36,0 0,-1-1,0 1,0 0,0-1,-1 0,1 0,-2 1,1-1,-1 0,1-13,-3 15,1 0,-1 0,0 0,-1 0,1 0,-1 0,0 1,0-1,0 1,-1-1,1 1,-1 0,0 0,0 0,-1 0,1 1,-1-1,-6-4,-1 1,-1 0,1 1,-1 0,0 0,-1 2,1 0,-1 0,0 1,0 0,-21-1,0 2,0 1,-64 6,38 8,13 4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0:58.7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460 64,'-1'-2,"1"-1,-1 1,0-1,0 1,0 0,0 0,0 0,0-1,0 1,-1 0,1 1,-1-1,0 0,0 0,1 1,-1-1,0 1,0-1,0 1,-1 0,1 0,0 0,0 0,-1 0,1 0,-5 0,-10-4,0 2,-27-4,37 6,-4 0,0 0,0 1,0 0,0 1,1 0,-1 1,0 0,0 0,1 1,-1 1,1-1,0 2,0 0,0 0,1 0,0 1,0 1,0 0,1 0,0 0,0 1,1 0,0 1,1 0,-8 12,4-7,1 2,0-1,2 1,-1 0,2 1,0-1,1 2,1-1,-5 35,9-40,-1-1,2 1,0 0,0 0,1-1,0 1,1-1,0 0,1 0,0 0,1 0,0-1,1 1,0-1,1-1,8 11,-2-6,0-1,1 0,1 0,1-2,-1 0,2 0,-1-2,1 0,1-1,0-1,0 0,0-1,38 6,-27-8,0-1,0-1,1-2,-1 0,0-3,0 0,0-2,43-12,-57 12,0 0,-1-1,0-1,0 0,0-1,-1-1,0 0,-1-1,0 0,-1-1,12-13,-18 19,-1-1,0 1,0-1,0-1,0 1,-1 0,0-1,0 1,-1-1,0 0,0 0,-1 0,0 0,0 0,0-1,-1 1,0 0,-1 0,1 0,-1 0,-1 0,1 0,-1 0,-1 0,-5-12,-2 2,-1 0,-1 1,0 0,-1 1,-1 0,-1 1,0 1,0 0,-1 1,-1 1,0 0,-1 2,-24-11,1 3,-1 2,0 1,-1 3,-87-13,25 15,13 4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01.7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93 1,'-11'0,"-4"11,1 16,3 13,3 13,3 8,2 16,2 6,1 13,0 0,1-4,0-7,-1-6,1-5,-1-4,-12-2,-3-13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02.3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1 154,'1'17,"1"-1,1 0,0 1,2-1,9 25,11 43,-22-61,18 72,-20-89,1-1,0 1,0-1,0 0,1 1,0-1,0 0,0 0,1-1,-1 1,1-1,0 0,6 5,-9-9,1 1,-1 0,1 0,0-1,0 1,-1-1,1 1,0-1,0 0,0 0,0 0,-1 0,1 0,0 0,0 0,0 0,-1-1,1 1,0-1,0 0,-1 1,1-1,0 0,-1 0,1 0,-1 0,1 0,-1 0,0-1,2-1,3-3,0 0,0-1,-1 1,0-1,4-9,2-7,-2-1,0 0,-1-1,-2 0,6-39,4-13,-5 24,-8 34,0 0,2 0,0 1,2-1,14-31,-20 48,1-1,-1 1,0 0,1 0,-1 0,1 0,0 0,0 0,0 0,0 1,0-1,0 0,0 1,0 0,1-1,-1 1,0 0,1 0,-1 1,1-1,-1 0,5 1,-4 0,0 1,1-1,-1 1,0 0,0 0,0 1,0-1,0 0,0 1,-1 0,1 0,0 0,-1 0,0 0,4 4,6 8,-1 0,0 1,-1 1,14 30,52 124,-74-164,1 0,0 0,0-1,0 1,1-1,-1 1,1-1,9 8,-10-11,-1 0,0-1,1 1,-1-1,1 1,0-1,0 0,-1 0,1-1,0 1,0 0,0-1,0 0,0 1,-1-1,1-1,0 1,0 0,0-1,0 1,0-1,3-1,8-4,1 0,-1-1,0-1,0-1,-1 0,21-19,-21 17,0 1,0 1,1-1,0 2,0 0,18-6,-30 13,0 0,1 0,-1 0,0 0,1 1,-1-1,1 1,-1 0,1 0,-1 0,1 0,-1 0,1 0,-1 1,1-1,-1 1,0 0,1 0,-1 0,0 0,1 0,-1 0,0 0,0 1,0-1,0 1,0 0,-1 0,1-1,0 1,-1 0,1 0,-1 0,0 1,0-1,0 0,0 0,1 5,3 8,-1 0,-1 1,-1-1,0 1,-1 16,1-4,7 29,4-9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02.7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103 0,'-11'0,"-16"0,-3 12,4 15,18 14,9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03.0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0,'0'11,"0"16,0 14,0 11,0 9,11-18,5-16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03.3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60,'2'1,"0"-1,0 0,0 1,0 0,0-1,0 1,0 0,0 0,-1 0,1 0,0 1,-1-1,1 0,-1 1,1-1,-1 1,1-1,-1 1,0 0,0 0,0 0,0-1,0 1,0 0,-1 0,1 3,16 64,-13-45,-1-8,2-1,0 1,0-1,1 0,14 24,-18-35,0-1,0 0,0-1,1 1,-1 0,1 0,-1-1,1 0,0 1,0-1,0 0,0-1,1 1,-1 0,0-1,1 0,-1 0,1 0,-1 0,1 0,-1-1,1 0,0 1,-1-1,1-1,0 1,-1 0,1-1,-1 0,1 0,3-1,5-3,0 0,0-1,-1 0,0-1,0 0,0-1,-1 0,10-11,12-13,27-40,-37 45,0 0,49-43,-65 65,1 0,0 0,1 1,-1-1,1 2,0-1,-1 1,1 0,1 1,-1 0,0 0,1 1,-1 0,1 1,-1-1,1 2,-1-1,1 1,-1 0,0 1,1 0,-1 0,0 1,0 0,9 5,16 11,0 1,-1 1,-1 1,40 39,5 2,-57-50,0 0,1-1,1-1,0-1,0-1,1-1,0-1,0-1,41 6,-6-6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04.4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470 49,'0'-2,"-1"-1,1 1,-1 0,0 0,0 0,0-1,0 1,0 0,-1 0,1 0,0 1,-1-1,1 0,-1 0,0 1,0-1,0 1,0 0,0-1,0 1,0 0,0 0,0 0,0 1,0-1,-1 0,1 1,0-1,-1 1,-2 0,-4-2,0 1,1 0,-1 1,0 0,0 0,-15 4,14-1,1 0,-1 2,1-1,0 1,0 0,1 1,0 0,0 0,0 1,1 0,0 0,-10 13,-6 11,-37 66,37-55,3 1,1 1,2 1,2 0,-12 66,21-76,1 0,1 1,2-1,2 0,1 1,2-1,15 69,-15-92,1 1,0-1,1 0,1 0,0-1,0 1,1-1,0-1,1 1,1-1,-1 0,2-1,-1 0,1-1,0 0,20 11,-17-12,1 0,0-2,0 1,1-2,-1 0,1-1,0 0,0-1,-1-1,2 0,-1-2,0 1,0-2,16-3,-8 0,0-1,-1-1,0-1,-1-1,1-1,-2-1,37-25,-47 29,0-1,0 0,-1 0,0-1,0 0,-1-1,-1 1,1-2,-2 1,1-1,-1 0,-1 0,0-1,-1 0,0 0,3-16,-6 22,0-1,-1 1,0 0,0-1,0 1,-1 0,0-1,0 1,-1 0,0 0,0 0,0 0,-1 0,0 0,0 1,0-1,-5-6,1 5,1 1,-1 0,0 0,-1 0,1 0,-1 1,0 1,-1-1,1 1,-17-5,5 4,0 0,-1 1,1 1,-1 0,0 2,1 1,-1 0,0 2,0 0,-22 6,30-5,0 1,0 0,1 1,-23 12,17-3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04.8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800 204,'-2'-7,"0"0,0 1,-1-1,0 0,0 1,0 0,-1 0,0 0,0 0,0 0,-1 1,0 0,-9-8,3 1,1 2,0 1,-1 0,0 0,-1 1,1 1,-1 0,-1 0,1 1,-1 1,0 0,-1 1,1 0,-1 1,0 1,1 0,-1 1,0 0,0 1,-14 2,8 0,0 1,1 1,-1 1,1 0,0 1,1 1,-1 1,2 1,-1 0,1 2,1 0,-29 23,26-14,0 0,1 1,1 1,1 0,1 1,1 1,1 1,1 0,1 0,2 1,0 0,2 1,1 0,-4 39,8-48,1 1,2-1,-1 1,2-1,1 0,0 1,1-1,1 0,13 30,-11-34,0 0,1-1,1 0,0-1,1 1,0-2,1 0,0 0,0-1,2 0,-1-1,25 14,-26-17,-1-1,1 0,0-1,1 0,-1-1,1 0,0-1,-1 0,1-1,0-1,0 1,21-4,-16 0,1 0,-1-2,0 0,0-1,0-1,-1 0,28-18,-13 3,0-1,-1-2,-2 0,0-2,-2-2,-1 0,27-42,-40 54,-2-1,0 0,-1 0,-1-1,0 0,9-40,-16 54,1-1,-1 0,-1 1,1-1,-1 0,0 0,0 0,-1 1,1-1,-1 0,-1 1,1-1,-1 0,0 1,0 0,-1-1,1 1,-1 0,0 0,-1 1,1-1,-1 1,0 0,0-1,0 2,-1-1,1 0,-1 1,-6-3,-1 0,0 1,0 1,-1 0,1 0,-1 1,-25-2,-80 3,106 2,-48 2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05.2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886 1,'-721'0,"698"-1,0 2,0 0,-45 10,43 1,24-12,1 1,0-1,0 0,0 0,-1 1,1-1,0 0,0 0,0 1,0-1,0 0,0 1,-1-1,1 0,0 1,0-1,0 0,0 1,0-1,0 0,0 1,0-1,1 0,-1 1,0-1,0 0,0 0,0 1,0-1,0 0,1 1,-1-1,0 0,0 0,0 1,1-1,-1 0,1 1,2 1,1 0,0 0,0 0,1 0,-1 0,0-1,0 0,1 0,4 1,82 9,1-5,109-5,127 10,-284-7,-3 0,57 13,-89-15,1 1,-1 0,1 0,-1 1,0 0,0 1,-1 0,1 0,-1 1,0 0,8 9,-12-12,-1 1,0-1,0 1,0 0,-1 0,0 1,1-1,-2 0,1 1,0-1,-1 1,0 0,0-1,0 1,0 0,-1 0,0-1,0 1,0 0,-1 0,1-1,-1 1,0 0,-1-1,1 1,-1 0,0-1,0 0,0 0,-1 1,-3 4,-3 2,0 1,-1-1,-1-1,1 0,-2 0,1-1,-1-1,0 0,-16 8,-11 4,-2-2,1-1,-2-2,0-2,-1-2,0-1,0-3,-1-1,0-2,-66-4,98-1,1 0,-1-2,0 1,1-1,-1-1,1 0,0-1,-18-10,-14-16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05.5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255 467,'21'-2,"0"0,0-1,0-1,-1-1,1 0,-1-2,28-13,9-8,63-42,-104 60,0-1,0-1,-1-1,-1 0,23-28,-32 35,0 0,-1 0,0 0,0 0,-1-1,0 1,0-1,0 0,-1 0,0 0,0 0,-1 0,0-1,0 1,-1 0,0-1,0 1,-2-11,0 14,1-1,-1 1,0 0,0 0,0 0,0 0,-1 0,0 0,0 0,0 1,0 0,0-1,-1 1,1 0,-1 1,0-1,0 1,0-1,0 1,0 0,-1 1,1-1,0 1,-1 0,1 0,-1 0,-9 0,-2 0,-1 1,0 0,1 1,-1 1,1 1,-26 6,20-1,-1 1,2 0,-1 2,1 1,1 0,0 1,0 2,2 0,-27 27,0 6,3 2,-45 68,67-91,2 1,1 1,1 0,2 2,-20 55,32-76,-1 0,1 0,0 0,1 0,1 0,-1 1,2-1,-1 0,1 0,1 0,0 0,0 0,1 0,0 0,1-1,0 1,1-1,-1 0,2 0,-1-1,1 0,1 0,8 9,-6-9,0 0,1-1,0 0,0 0,1-1,0-1,0 0,1 0,-1-1,1 0,0-1,0-1,0 0,0 0,0-1,1-1,-1 0,13-2,15-2,0-3,0-1,-1-1,46-19,2-6,-13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05.8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663 0,'-42'0,"-1"2,1 2,-1 2,1 1,-66 21,87-20,1 0,0 1,1 0,0 2,0 0,1 2,1 0,0 0,0 2,2 0,0 1,-23 31,26-30,1 1,1-1,1 2,1-1,0 1,1 0,1 1,1 0,1 0,-3 33,7-43,0-1,0 1,1 0,0-1,1 1,0-1,1 0,0 0,0 0,1 0,0 0,0-1,1 1,0-1,1 0,0-1,0 1,0-1,1 0,0-1,1 0,-1 0,1 0,13 6,2-1,0-1,0-1,1-2,0 0,0-1,1-1,-1-2,45 2,-28-5,-1-2,1-1,-1-2,66-18,-76 15,0-1,-1-2,-1-1,0-1,39-25,-23 4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06.5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80 0,'-11'0,"-5"12,-10 2,0 1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06.9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 1,'0'11,"-11"4,-4-1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07.6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339 30,'0'-1,"0"0,0-1,0 1,0 0,0 0,1 0,-1 0,0-1,1 1,-1 0,1 0,-1 0,1 0,-1 0,1 0,0 0,-1 0,1 0,0 1,0-1,0 0,0 0,-1 1,1-1,0 0,0 1,1-1,-1 1,0-1,0 1,0 0,0-1,0 1,2 0,-3 0,1 1,-1-1,1 0,-1 1,0-1,1 1,-1-1,0 1,0-1,0 1,1-1,-1 1,0-1,0 1,0-1,0 1,0-1,0 1,0-1,0 1,0-1,0 1,0-1,0 1,0-1,0 1,0-1,-1 1,1-1,0 1,0-1,-1 1,1-1,0 1,0-1,-1 1,1-1,-1 0,1 1,0-1,-2 1,-12 22,-43 54,5 3,2 2,-39 92,70-131,2 1,2 1,2 0,2 1,2 1,2-1,2 1,2 57,3-89,1 0,1 0,1 1,0-1,1-1,1 1,0-1,0 1,2-1,9 15,-9-19,0 0,0-1,1 0,0 0,0-1,1 0,1 0,-1-1,1 0,0-1,1 0,-1-1,22 8,1-4,1-2,0-1,1-1,-1-3,1 0,0-2,-1-2,1-1,-1-2,0-1,0-2,0-1,49-21,-54 17,0-1,-1-2,-1 0,-1-2,47-42,-59 48,-2-1,1 0,-2-1,0-1,0 1,-2-2,0 1,0-1,-2-1,0 1,9-33,-15 45,0-1,0 1,0-1,-1 1,0-1,0 1,0-1,0 1,-1-1,1 1,-1-1,0 1,0-1,-1 1,0 0,1 0,-1-1,-1 1,1 1,-1-1,1 0,-1 0,0 1,0 0,-1 0,1 0,-1 0,1 0,-1 1,0-1,0 1,0 0,0 0,-9-2,-9-2,1 1,-1 1,0 1,-1 0,-39 3,-392 12,419-11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08.0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1,'0'11,"0"15,0 15,11 11,4 20,-1 9,-2 2,-4 9,-3 2,-3-5,-1-6,-1-6,0-4,-1-27,1-20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08.3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195 0,'-3'32,"-2"-1,0 1,-3-1,0-1,-17 41,14-39,-113 286,119-305,9-19,19-22,-14 20,2 0,-1 1,1 0,0 1,0 0,1 1,0 0,0 1,0 1,0-1,1 2,-1 0,1 0,0 1,-1 1,19 1,11 5,-1 2,0 1,66 24,-60-17,95 19,-121-31,0-1,0-2,0 0,0 0,0-2,41-7,-19-7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08.92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85,'1'11,"0"0,0 0,1 0,1 0,0 0,1 0,0-1,8 17,54 80,-34-60,28 72,-60-118,0-1,0 0,0 0,0 0,0 1,0-1,0 0,1 0,-1 0,0 1,0-1,0 0,0 0,0 0,0 0,0 1,0-1,1 0,-1 0,0 0,0 0,0 0,0 0,1 1,-1-1,0 0,0 0,0 0,1 0,-1 0,0 0,0 0,0 0,1 0,-1 0,0 0,0 0,0 0,1 0,-1 0,0 0,0 0,0 0,1 0,-1 0,0 0,0 0,0-1,0 1,1 0,-1 0,0 0,0 0,5-16,-2-22,1-11,2 1,2 0,15-48,-14 59,-5 24,0-1,0 1,2 0,-1 0,14-22,-17 32,0 0,-1 0,1 1,0-1,0 1,1-1,-1 1,1 0,-1-1,1 1,-1 1,1-1,0 0,0 1,0-1,0 1,0 0,0 0,1 0,-1 0,0 1,0-1,1 1,-1 0,0 0,1 0,-1 0,0 1,0-1,5 2,-3 1,0 0,1 1,-1-1,-1 1,1 0,-1 0,1 0,-1 1,0-1,-1 1,1 0,-1 1,0-1,0 0,2 9,8 15,12 49,-22-67,10 33,11 39,61 144,-81-219,1 1,-1 0,2-1,-1 0,1 0,1-1,-1 0,1 0,0 0,9 5,-12-9,0 0,0-1,1 0,-1 0,1-1,-1 1,1-1,0 0,-1 0,1 0,0-1,0 0,-1 1,1-2,0 1,0-1,0 1,-1-1,1-1,0 1,7-4,-3 0,0 0,0 0,-1-1,0 0,0-1,-1 1,0-1,0-1,11-15,4-10,22-41,-28 44,37-84,-44 89,1 1,1 0,1 1,2 0,0 1,18-22,-30 42,0 0,0 0,0 0,0 1,0-1,1 0,-1 1,1 0,-1-1,1 1,-1 0,1 0,0 1,0-1,-1 0,1 1,0 0,0 0,0 0,-1 0,1 0,0 0,0 1,0-1,-1 1,1 0,4 1,4 3,-1 1,1 0,-1 1,0 0,10 10,2 0,6 5,0-2,2-2,0 0,1-2,0-2,1 0,1-2,0-2,60 11,-34-14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13.4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539 27,'0'-1,"0"0,1 0,-1 0,0 0,0 0,-1 0,1 0,0 0,0 0,0 0,-1 0,1 0,0 0,-1 0,1 0,-1 0,1 0,-1 0,0 0,1 1,-1-1,0 0,1 0,-1 1,0-1,-1-1,0 2,1 0,-1 0,0 0,1 0,-1 0,1 0,-1 0,1 0,-1 1,1-1,-1 1,1-1,-1 1,1-1,-3 3,-4 2,-1 0,1 1,0 0,-11 12,-15 23,2 1,-34 57,12-17,3-7,-75 148,111-190,1 0,1 1,3 1,0-1,2 2,2-1,-3 56,8-83,1 0,1 0,-1-1,1 1,1 0,0-1,0 1,0-1,1 1,0-1,0 0,8 13,-7-16,-1-1,0 1,1-1,-1 0,1 1,0-2,0 1,1 0,-1-1,0 0,1 0,-1 0,1 0,0-1,-1 0,1 0,0 0,0-1,0 1,0-1,5-1,13-1,0-1,0-2,0 0,-1-1,0-1,0-1,-1-2,0 0,33-21,2-6,-3-3,55-51,-79 65,-2-2,0-1,30-42,-48 58,0-1,-1 0,0-1,-1 0,-1 0,0-1,-1 1,-1-1,0 0,2-25,-6 36,1 0,-1 0,0 0,-1 0,1 1,-1-1,0 0,0 0,0 1,-1-1,0 0,0 1,0 0,0-1,-1 1,0 0,1 0,-1 1,-1-1,-5-5,4 5,-1 1,0-1,0 1,0 1,0-1,0 1,0 0,-1 0,1 1,-1 0,1 0,-1 0,0 1,-10 1,-29 2,0 3,0 2,0 2,1 2,1 1,0 3,1 2,0 1,2 2,-40 27,37-14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13.8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470 128,'0'-2,"0"0,-1 0,0-1,1 1,-1 0,0 0,0 0,0 0,0 0,-1 0,1 0,0 1,-1-1,1 0,-1 1,0-1,0 1,1-1,-1 1,0 0,0 0,0 0,0 0,0 0,-1 0,1 1,0-1,0 1,-3-1,-4-1,0 1,0-1,0 2,1-1,-1 1,-12 2,6 1,0 1,0 0,1 2,0-1,0 2,0 0,1 0,0 1,0 1,1 0,0 1,0 0,1 1,1 0,0 1,-16 24,9-10,2 1,0 1,2 0,1 1,2 1,0-1,-7 44,15-58,-1-1,2 1,0 0,1-1,1 1,0 0,0 0,2-1,0 1,1-1,0 0,1 0,0 0,1-1,8 13,-7-16,-1-1,1-1,1 1,-1-1,1 0,1-1,0 0,0 0,0-1,1 0,-1-1,1 0,1-1,-1 0,1 0,-1-1,1 0,0-1,0 0,18 0,-5-2,-1-1,1-1,-1-1,0-1,0-1,0 0,-1-2,1-1,-2-1,1-1,-1 0,-1-2,0 0,-1-2,0 0,-1-1,0-1,-1 0,-1-1,-1-1,-1-1,0 0,-1-1,-1 0,-1-1,-1 0,-1-1,-1 0,-1 0,0-1,5-42,-9 43,-2 0,0-1,-2 1,0 0,-2 0,0 0,-1 0,-15-40,16 52,-1 0,-1 1,0 0,0 0,-1 1,0-1,0 1,-1 0,0 1,0 0,-1 0,0 0,0 1,-1 0,0 1,0 0,0 0,0 1,-1 0,1 1,-14-3,12 4,1 0,-1 1,0 0,-11 2,-37 6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14.2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609 209,'-1'-2,"1"-1,-1 1,0-1,0 1,0-1,0 1,-1 0,1 0,-1-1,1 1,-1 0,0 0,0 1,0-1,0 0,0 1,0-1,0 1,-1-1,1 1,0 0,-1 0,1 0,-1 1,1-1,-6 0,-5-3,-1 1,0 1,-25-1,24 4,-1 0,0 2,1 0,0 1,0 0,0 1,0 1,1 0,0 1,0 1,0 0,1 0,1 2,-1 0,-14 14,4-1,1 1,1 1,1 0,1 2,1 0,-21 44,26-42,1 0,2 1,1 1,1-1,1 2,2-1,1 1,1 48,3-74,1 1,-1-1,1 1,1-1,-1 0,1 1,0-1,0 0,1 0,0 0,0-1,0 1,1-1,-1 1,1-1,1 0,-1-1,1 1,9 6,-8-7,0-1,1 0,-1 0,1 0,0-1,0 1,0-2,0 1,0-1,0 0,0-1,1 0,-1 0,0 0,0-1,0 0,11-3,2-2,-1-1,0-1,-1 0,0-2,0 0,-1-1,28-22,103-106,-124 115,-3 2,-1 0,0-1,-2-1,-1 0,0-2,-2 0,-1 0,-2-2,0 1,-2-2,-1 1,-1-1,-1-1,-2 1,-1-1,-1 0,-2 0,-3-36,2 60,-1-1,0 1,-1 0,1-1,-1 1,0 0,-1 0,0 0,0 0,0 1,0-1,-1 1,0 0,0-1,-1 2,1-1,-1 1,0-1,0 1,-1 1,1-1,-1 1,1 0,-1 0,0 1,-1-1,1 1,0 1,0-1,-1 1,1 0,-1 1,1-1,-1 1,1 1,-1-1,1 1,-12 3,-24 9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14.6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607 146,'-23'0,"0"1,0 1,1 0,-1 2,1 1,0 1,0 0,1 2,0 0,0 2,1 0,0 1,1 1,0 1,1 1,0 0,2 2,-1-1,-18 26,8-9,3 1,0 2,2 0,-22 50,37-70,0 0,2 1,-1 0,2 0,0 0,1 1,1-1,0 1,2-1,-1 1,2 0,0-1,6 25,-6-34,1-1,0 0,0 1,1-1,0 0,0 0,1 0,-1-1,1 1,0-1,1 0,-1 0,1 0,0-1,0 0,1 0,-1 0,1 0,0-1,0 0,0 0,0-1,0 1,1-1,-1-1,1 1,0-1,-1 0,1-1,11 0,4-1,-1-2,1 0,0-1,-1-1,0-1,0-1,0-1,21-12,4-4,-1-2,-1-1,-2-3,0-1,-2-2,-2-2,-1-2,-2-1,-2-2,51-77,-77 105,0-1,0 0,-1 0,-1-1,0 0,-1 0,-1 0,4-25,-7 30,0 0,0 1,-1-1,0 0,0 0,-1 1,0-1,-1 1,1-1,-2 1,1 0,-1 0,-1 0,1 1,-10-11,4 6,-1 0,0 1,0 1,-1 0,-1 1,0 0,0 0,-1 2,-25-11,15 9,-1 1,0 1,-1 1,1 1,-27 0,-11 1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15.1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63 167,'6'7,"0"1,-1-1,0 1,0 0,-1 1,0-1,0 1,-1-1,-1 1,1 0,1 11,2 18,1 51,-6-68,2 21,0-1,-2 60,-1-92,-1-1,0 0,0 0,0 0,-1 0,-1 0,1 0,-1 0,-1-1,1 1,-1-1,0 0,-9 10,12-16,0 1,1-1,-1 0,0 0,-1 0,1 0,0 0,0 0,0 0,0 0,-1-1,1 1,0 0,-1-1,1 1,-1-1,1 1,0-1,-1 0,1 0,-1 0,1 0,-1 0,1 0,-1 0,1 0,-1 0,1-1,-1 1,1 0,-1-1,1 1,0-1,-1 0,1 0,0 1,0-1,0 0,-1 0,1 0,0 0,0 0,0 0,0-1,1 1,-1 0,0 0,0-3,-4-4,1-1,0 0,0 0,1 0,0 0,-1-12,1-1,1 0,2 0,0 1,1-1,2 0,0 0,1 1,1 0,1 0,1 0,1 1,17-33,-18 40,1-1,1 1,0 1,1-1,0 1,1 1,0 0,16-11,-18 16,-1 1,1 0,-1 0,1 1,1 0,-1 0,1 1,-1 1,1 0,0 0,0 0,0 2,16-1,-17 2,0 1,0 0,0 0,0 1,0 0,-1 0,1 1,-1 0,0 0,0 1,0 0,-1 1,0 0,0 0,0 0,8 11,4 7,-1 0,-1 1,24 48,-9 11,-5-10,-26-72,0 0,0 0,0-1,0 1,0 0,0-1,0 1,1-1,-1 1,1-1,-1 1,1-1,-1 0,1 0,0 0,2 1,-2-1,-1-1,0 0,1 0,-1 0,0 0,1 0,-1 0,0 0,1-1,-1 1,0 0,1-1,-1 1,0-1,0 1,0-1,1 0,1-1,4-4,0-1,0 0,-1 0,0-1,8-12,-7 10,74-108,75-101,-133 191,2 0,30-25,-47 46,0 0,1 0,0 1,0 0,0 1,1 0,0 1,0 0,0 0,0 1,18-3,-24 5,1 1,0 0,0 1,0-1,0 1,0 0,-1 0,1 1,0-1,-1 1,1 0,-1 0,0 1,1-1,-1 1,0 0,-1 0,1 0,0 1,-1-1,0 1,0 0,0 0,0 0,2 5,7 13,-2 1,0 0,12 46,-1-8,-15-44,1-1,1 0,1 0,0-1,1 0,1-1,0 0,1-1,0 0,1-1,16 12,-18-17,0 0,0 0,1-1,0-1,0 0,0-1,1 0,0 0,-1-2,1 1,0-2,1 0,-1 0,0-1,23-3,31-10,-8-2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15.5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28,'0'-12,"0"-3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15.8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16.4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344 14,'1'-1,"-1"1,0-1,0 1,0-1,0 1,0 0,0-1,0 1,-1-1,1 1,0-1,0 1,0-1,0 1,0 0,-1-1,1 1,0-1,0 1,-1 0,1-1,0 1,-1 0,1-1,0 1,-1 0,1 0,-1-1,1 1,0 0,-1 0,1 0,-1-1,1 1,-1 0,1 0,-1 0,1 0,0 0,-1 0,1 0,-1 0,1 0,-1 0,1 0,-1 0,1 0,-1 1,-23 11,0 9,2 1,1 2,0 0,2 1,-21 35,30-46,-10 18,1 1,1 0,2 1,1 1,2 1,1 0,2 1,2 0,1 0,2 1,1-1,2 1,4 45,-2-74,1-1,1 1,0-1,0 1,0-1,1 0,0 0,1 0,0 0,0-1,1 0,0 1,0-2,11 12,-7-10,0 0,1-1,0-1,0 1,0-2,1 1,0-1,0-1,19 5,8-2,0-1,0-1,1-3,0-1,58-6,-60 2,-1-1,1-2,-1-2,55-19,-81 24,0-1,0 0,0-1,-1 0,1 0,-1-1,-1 0,1-1,-1 0,0 0,-1-1,1 0,-2 0,1 0,-1-1,0 0,-1-1,0 1,-1-1,4-12,-6 16,0 0,-1 0,0 0,0 0,-1 0,0 0,0 0,0 0,-1 0,0 0,0 0,0 0,-1 0,0 0,0 1,-6-11,4 10,-1 0,1 0,-1 0,-1 1,1 0,-1 0,0 1,0-1,-1 1,1 0,-14-5,-5 0,0 2,0 0,-1 2,0 0,1 2,-47 0,53 3,0 1,0 0,0 2,-33 7,6 7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16.7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852 123,'-1'-2,"1"-1,-1 0,0 0,0 1,0-1,0 0,0 1,-1-1,1 1,-1 0,0-1,1 1,-1 0,0 0,0 0,0 0,-1 0,-2-1,-45-28,50 31,-20-8,1 0,-1 1,0 1,0 1,-1 1,0 1,0 0,0 2,0 0,0 1,0 2,1 0,-1 1,0 1,1 1,-37 13,29-7,0 1,1 1,0 2,1 0,0 2,2 1,0 0,1 2,1 1,1 1,-22 28,35-39,0 0,1 0,0 1,1 0,0 1,1-1,0 1,1 0,1 1,-3 20,5-25,1 1,0-1,1 0,0 1,0-1,1 0,0 0,1 0,0 0,0-1,1 1,0-1,0 0,1 0,0 0,9 10,0-4,-1 0,2-1,-1-1,2 0,0-1,0-1,1 0,0-1,0-1,1-1,0 0,1-1,0-1,0-1,0-1,0 0,0-2,31 0,-18-2,-1-2,1-1,-1-1,-1-1,1-2,-1-2,0 0,-1-2,0-1,47-30,-62 34,-1 0,0-1,0-1,-1 0,-1-1,0 0,-1 0,0-1,0-1,-2 0,0 0,8-20,-12 24,-1 0,0-1,-1 1,0-1,-1 1,0-1,-1 0,0 0,0 0,-1 1,-1-1,0 0,0 1,-1 0,-1-1,1 1,-2 0,1 0,-9-12,-1 3,-2 0,0 1,0 1,-2 0,0 2,-1 0,0 1,-37-20,1 3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17.23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622 132,'2'-2,"0"0,1 0,-1 0,0 0,0-1,0 1,0-1,-1 0,1 1,-1-1,0 0,1 0,-1 0,0 0,-1 0,1 0,0 0,-1 0,0-4,0 4,-1 1,0-1,0 1,0-1,0 1,0-1,0 1,-1 0,1 0,-1 0,0 0,1 0,-1 0,0 0,0 0,0 1,-1-1,-1-1,-6-2,0 0,0 1,0 0,-1 1,1 0,-1 0,0 1,1 0,-19 0,-16 5,2 2,-1 2,-59 18,64-16,20-4,-13 2,-54 20,80-25,1 0,-1 1,0 0,1 0,0 0,-1 0,1 1,1 0,-1 0,1 0,-1 1,1-1,0 1,1 0,-1 0,-2 7,5-10,0 1,1-1,-1 0,1 1,-1-1,1 1,0 0,0-1,0 1,1-1,-1 1,1-1,-1 1,1-1,0 0,0 1,0-1,0 0,0 1,0-1,1 0,-1 0,1 0,-1 0,1 0,0-1,0 1,0 0,0-1,0 1,0-1,0 0,1 0,3 2,6 3,1-1,0-1,0 0,0 0,16 1,24 2,63-1,38 4,-121-6,16 3,56 14,-93-18,1 1,-1 0,0 1,0 1,-1-1,1 2,-1 0,-1 0,17 15,-24-19,0 0,0 0,0 0,-1 0,1 1,-1-1,0 1,0-1,-1 1,1 0,-1 0,1 0,-1 0,0 0,-1 0,1 0,-1 0,0 5,0-3,-1-1,-1 1,1-1,-1 0,0 0,0 0,0 0,-1 0,0 0,0 0,0-1,-5 5,-4 5,-2-1,0-1,0 0,-1-1,-1-1,0 0,-21 10,-11 2,-1-3,-53 15,82-28,-1-2,0 0,1-1,-1-1,0 0,-1-2,1-1,-22-3,36 3,0-1,0 0,0-1,0 1,0-1,1 0,-1-1,1 0,0 0,0 0,0-1,0 0,1 0,-9-11,7 7,1 0,1 0,0-1,0 0,1 0,0 0,1 0,0-1,-2-13,-2-34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17.5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183 329,'0'2,"0"0,1 0,-1 0,1 0,0 0,-1 0,1-1,0 1,0 0,0 0,0-1,0 1,1 0,-1-1,0 1,1-1,-1 0,1 1,-1-1,1 0,0 0,0 0,-1 0,1 0,0-1,0 1,0-1,0 1,0-1,0 1,0-1,0 0,0 0,0 0,3-1,8 2,-1-2,1 0,-1 0,18-5,17-5,-1-3,-1-1,-1-2,0-2,62-37,-96 49,-1 0,0-1,0 0,0 0,-1-1,-1 0,1-1,10-19,-16 26,0 0,-1 0,1 0,-1 0,0-1,0 1,0 0,-1 0,1-1,-1 1,0 0,0-1,0 1,0 0,0-1,-1 1,1 0,-1-1,0 1,0 0,0 0,-1 0,1 0,-1 0,1 0,-1 0,0 1,0-1,-1 0,1 1,0 0,-1-1,1 1,-1 0,0 0,-4-1,-1-2,-1 2,0-1,0 1,0 1,0-1,0 2,0-1,-1 1,1 1,-1-1,1 2,0-1,-12 3,-15 3,1 2,-37 13,23-6,1 3,0 2,1 2,2 2,-69 47,108-67,0 0,1 1,0 0,0-1,0 2,0-1,1 0,0 1,0 0,1 0,-1 0,1 0,1 1,-1-1,1 1,0 0,-1 7,3-8,0 1,0-1,1 0,0 0,0 0,0 0,1 0,0 0,0 0,1-1,-1 1,1-1,0 1,1-1,-1 0,1 0,0-1,1 1,5 5,4 1,0 0,1-1,0 0,0-2,1 1,0-2,0 0,1-1,0-1,0 0,0-2,25 3,24 0,130-6,-155-2,18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17.9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604 63,'-8'-6,"-1"0,1 0,-1 1,0 0,0 0,-1 1,1 0,-1 1,0 0,0 1,-12-2,-7 0,0 1,-47 1,62 3,0 1,0 0,0 1,0 0,1 2,-1-1,1 2,0 0,1 0,-1 1,1 1,0 0,1 0,0 1,-18 20,16-15,0 1,1 1,1 0,0 1,1 0,1 0,1 1,0 0,1 1,-7 34,11-41,1 0,1-1,0 1,1 0,0 0,1 0,0 0,1 0,0 0,1 0,5 12,-5-16,0-1,1 0,0-1,0 1,1-1,0 1,0-1,0-1,1 1,0-1,0 0,0 0,1-1,0 1,0-2,0 1,14 5,1-3,0 0,1-1,-1-1,1-2,0 0,0-1,0-1,29-4,-14-1,-1-2,1-2,-2-1,41-16,-9-3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18.7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0,'5'1,"0"0,0 0,0 0,0 1,0 0,0 0,0 0,-1 0,1 1,-1 0,6 4,7 5,22 10,-1 1,-1 3,-2 1,0 1,-2 2,39 44,-45-39,0 0,-2 2,-2 1,-2 0,-1 2,-2 0,-2 1,-2 1,-1 1,-2-1,9 86,-15-62,-2 1,-4 0,-15 112,10-143,-2 0,-1 0,-1-1,-2-1,-2 0,-1 0,-1-2,-28 41,-1-13,-2-3,-66 63,111-119,-44 37,44-37,1 0,-1 0,1 0,-1 0,0 0,0-1,0 1,0-1,1 1,-1-1,0 0,0 0,0 1,0-1,0-1,0 1,0 0,0 0,1-1,-1 1,0-1,0 1,0-1,1 0,-1 0,0 0,-1-1,-15-19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19.1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140 1,'-1'5,"0"0,0 0,-1 0,0 0,0 0,0 0,0-1,-7 9,-10 26,-16 108,15-57,-18 114,35-180,2 1,0-1,1 1,2-1,0 0,10 37,-9-50,1 1,0-1,1 0,0 0,1-1,1 1,-1-1,1-1,1 1,15 14,-18-19,1-1,0 1,0-1,0 0,0-1,1 1,-1-1,1 0,0-1,0 0,0 0,0 0,1-1,-1 0,0-1,0 1,1-1,-1-1,10-1,2-2,0-2,0 0,-1-1,0 0,33-20,80-62,-120 81,63-50,88-93,-134 123,-2-1,-13 10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19.7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 27,'-12'0,"8"0,16 0,18 0,14 0,11 0,9 0,3 0,3 0,1 0,-13-11,-15-5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20.0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26,'0'-11,"0"-4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20.3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149 1,'-12'11,"-3"16,-11 2,-1 8,-7-2,13-7,11-20,7-11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21.5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338 29,'1'-1,"-1"0,0 0,0 0,0 0,-1-1,1 1,0 0,0 0,-1 0,1 0,0 0,-1 0,1 0,-1 0,1 0,-1 0,1 1,-1-1,0 0,0 0,1 0,-1 1,0-1,0 0,0 1,0-1,0 1,0-1,0 1,0-1,0 1,0 0,0-1,0 1,0 0,0 0,0 0,0 0,0 0,0 0,0 0,-1 0,0 1,-3 0,1 0,-1 0,1 0,0 1,-1 0,1 0,0 0,0 0,-6 6,-7 7,2 2,0 0,1 1,0 0,2 1,0 1,1 0,1 0,-10 29,-8 33,-17 87,44-166,-12 50,2 0,3 1,1 0,2 71,5-119,1 0,-1 1,1-1,1 0,-1 0,1 1,0-1,0 0,1-1,-1 1,1 0,1-1,-1 0,1 1,0-1,0-1,0 1,1-1,9 8,-8-9,0 1,1-1,0 0,0-1,0 1,0-1,0-1,0 1,1-1,-1-1,0 1,1-1,-1 0,0-1,1 0,-1 0,8-3,10-3,-1-1,1-1,-2-1,0-2,33-20,104-84,-93 65,-51 39,15-11,48-45,-73 62,-1 1,1-1,-1 0,0-1,-1 1,0-1,0 0,0 0,-1 0,0-1,0 1,-1-1,0 1,2-15,-4 20,0-1,0 1,-1-1,1 1,0-1,-1 1,0 0,1-1,-1 1,0 0,0-1,-1 1,1 0,0 0,-1 0,1 0,-1 0,0 0,-2-1,0-1,-1 1,1 0,-1 1,0-1,0 1,0 0,-1 0,-6-1,-8-1,1 1,-1 1,-36 1,24 3,0 1,0 2,1 1,-1 2,-53 20,17 1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21.8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605 265,'-5'-1,"1"1,0-1,-1-1,1 1,0-1,0 0,0 1,0-2,-7-3,6 2,0 1,0 1,-1-1,1 1,-1-1,-6 0,-7 1,0 1,0 1,0 0,0 2,0 0,1 1,-1 1,1 1,0 1,0 0,0 1,1 1,0 1,-18 11,16-5,-1 1,2 1,0 1,1 1,1 0,1 1,0 0,2 1,0 1,2 0,-11 27,17-35,1 0,0 0,1 0,1 0,0 1,0-1,2 1,2 28,0-32,0 0,0-1,1 1,1-1,0 0,0 0,1-1,0 1,1-1,0 0,0 0,1-1,9 9,-5-7,0-1,1 0,1-1,-1 0,1-1,1-1,-1 0,1-1,0 0,0-1,0 0,1-1,0-1,-1-1,18 1,-1-2,0-1,0-2,0-1,0-1,0-1,32-12,-32 8,-1-2,-1 0,0-2,0-1,-2-1,37-28,-50 32,-1 0,-1-1,0 0,0-1,-2 0,1-1,-2 0,0 0,-1-1,-1 0,0-1,9-34,-12 36,-1-1,0 1,-1-1,-1 0,-1 0,0 0,-1 0,0 0,-1 1,-1-1,-1 0,0 1,-1 0,-1 0,0 0,-1 1,0 0,-1 0,-1 1,0 0,-1 0,0 1,-1 0,-1 1,0 0,0 1,-19-11,-9-4,-1 1,-1 3,-1 1,-90-27,70 31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22.6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945 97,'10'-9,"25"-30,-34 38,0-1,0 0,0 0,1 0,-2 0,1 0,0 0,0 0,-1 0,1 0,-1 0,1-1,-1 1,0 0,0 0,0-1,0 1,-1-4,0 6,0-1,0 0,0 1,1-1,-1 1,0-1,0 1,0 0,0-1,0 1,0 0,0 0,0-1,0 1,0 0,0 0,0 0,0 0,0 0,0 1,0-1,0 0,0 0,0 1,0-1,0 0,0 1,1-1,-1 1,0-1,-1 2,-42 19,34-16,-29 16,0 1,2 3,1 1,1 1,-54 56,-137 180,155-173,3 4,5 2,-54 109,99-165,2 1,1 0,3 1,-12 66,19-76,2 1,2-1,1 1,1-1,2 0,1 1,9 31,-9-48,1 0,1 0,0 0,1-1,0 0,2-1,-1 0,2 0,0 0,1-2,0 1,0-1,2-1,-1 0,2-1,-1 0,1-1,1 0,-1-1,1-1,1-1,-1 0,1-1,0 0,19 2,25 2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23.6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2072 1230,'-5'0,"0"0,0 1,0-1,0 1,0 0,0 0,0 1,0 0,0-1,1 2,-8 3,12-6,-1 1,0-1,1 1,-1-1,1 1,-1-1,1 1,-1 0,1-1,-1 1,1 0,0-1,-1 1,1 0,0-1,0 1,-1 0,1 0,0-1,0 1,0 0,0 0,0 0,0-1,0 1,0 0,0 0,1 0,0 2,1-1,-1 0,1 0,0 0,-1 0,1 0,0 0,0-1,0 1,0 0,1-1,-1 0,3 2,71 34,117 40,-10-5,-108-41,45 23,-112-49,1-1,0 0,-1 0,2-1,-1 0,13 2,-20-5,0 0,0 0,0 0,1 0,-1 0,0-1,0 1,0-1,0 1,0-1,0 0,0 0,0 0,0 0,0 0,0 0,0-1,-1 1,1-1,0 1,-1-1,1 1,-1-1,0 0,0 0,0 0,0 0,0 0,0 0,0 0,0 0,-1 0,1-3,4-18,-1 0,0 0,-2 0,-1-26,5-52,2 52,29-250,-34 241</inkml:trace>
  <inkml:trace contextRef="#ctx0" brushRef="#br0" timeOffset="1">1 361,'11'0,"15"-11,14-4,13 1,7-9,6-1,3-7,1 2,-1 5,1 8,-1 5,-12-6,-16 0</inkml:trace>
  <inkml:trace contextRef="#ctx0" brushRef="#br0" timeOffset="2">334 28,'0'-12,"0"-3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24.0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0,'0'11,"0"16,0 14,11 0,4 4,-1 6,-2-5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24.3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 0,'0'641,"0"-617,1 0,0 0,2 0,1 0,1 0,12 33,-16-52,1 1,1-1,-1 0,1 0,0 0,0 0,0 0,1-1,-1 1,1-1,0 0,1 0,-1-1,1 1,-1-1,1 0,0 0,0 0,1-1,-1 0,0 0,1 0,0-1,-1 0,1 0,-1 0,1 0,0-1,0 0,-1-1,1 1,9-3,1-1,0-2,0 1,0-2,-1 0,0-1,-1-1,0 0,0-1,-1 0,0-1,-1-1,0 0,-1 0,0-1,-1 0,-1-1,0-1,10-22,-17 34,-1 0,0 0,0 0,0 0,-1 0,1-1,-1 1,1 0,-1 0,0-1,-1 1,1 0,0-1,-1 1,0 0,0 0,0 0,0 0,0 0,-4-6,2 6,0-1,-1 1,1-1,-1 1,0 0,0 1,0-1,0 1,0 0,-1 0,1 0,-9-2,-11-2,-1 2,0 0,0 2,-33 1,53 1,-14-1,0 2,0 0,0 1,0 1,0 0,1 2,0 0,0 1,-31 15,30-8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24.70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481 4,'-27'0,"0"2,0 1,0 1,1 1,-1 2,1 0,0 2,-36 17,49-19,0 0,0 0,1 1,0 1,0 0,1 1,0 0,1 1,0 0,1 0,0 1,1 0,0 1,1-1,0 2,1-1,-5 15,7-13,1-1,0 0,1 1,0-1,1 1,1 0,0-1,1 1,1 0,5 22,-5-29,1-1,0 0,0 1,0-1,1 0,0-1,0 1,1-1,0 0,0 0,0 0,1-1,0 0,0 0,0 0,0-1,1 0,0 0,0 0,0-1,11 3,-10-4,-1 0,1 0,-1-1,1 0,-1 0,1-1,0 0,-1 0,1-1,0 0,-1-1,1 1,-1-1,0-1,0 1,0-1,0-1,0 1,0-1,-1 0,0-1,0 1,0-1,6-7,-2 1,0-1,-1 1,0-2,-1 1,-1-1,0 0,-1-1,0 1,-1-1,-1-1,5-24,-5 22,-2-2,0 1,-1 0,-1 0,0-1,-2 1,0 0,-7-28,6 37,0 1,0-1,-1 1,0 0,-1 0,0 0,0 1,0 0,-1 0,0 0,-1 1,1 0,-1 0,-1 0,1 1,-1 0,0 1,0-1,-9-2,3 1,0 2,0 0,0 0,0 1,-1 1,0 1,1 0,-1 1,1 0,-1 1,0 1,1 0,0 1,-25 8,-7 5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26.5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325 90,'0'-12,"-11"-2,-4-12,-11 0,-1 15,-7 20,3 32,5 21,-3 22,3 8,5 11,7 0,-5-7,0 4,3-5,5-6,15-19,7-21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2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207 150,'1'-16,"-1"0,0 0,-1 0,-3-21,3 35,1 0,0-1,-1 1,1 0,-1 0,0 0,1 0,-1 0,0 0,0 0,-1 0,1 0,0 0,-1 0,1 1,-1-1,1 1,-1-1,0 1,1-1,-1 1,0 0,0 0,0 0,0 0,0 0,0 1,-1-1,1 0,0 1,-3-1,1 2,0 0,0 0,0 0,0 0,0 1,0 0,0 0,0 0,1 0,-1 0,1 1,-1-1,1 1,0 0,0 0,0 0,1 0,-1 1,1-1,0 1,-3 5,-3 6,0 1,1 0,-10 31,5 2,2 0,2 0,3 1,2 0,5 100,0-138,0 0,0 0,1 0,0-1,1 1,0-1,1 0,0 0,1-1,0 1,1-1,0-1,0 1,1-1,1 0,-1-1,1 0,1 0,15 9,-11-9,0-1,0 0,1 0,-1-2,2 0,-1-1,0 0,1-1,0-1,-1 0,1-1,0-1,0-1,24-3,-19-1,1 0,-1-1,0-2,-1 0,0-1,0-1,-1-1,0 0,-1-2,0 0,-1-1,-1-1,0 0,-1-1,0-1,-2 0,0-1,-1-1,0 0,-2 0,0-1,-2 0,0-1,10-40,-16 52,-1 0,0 0,-1 0,0 0,0-1,0 1,-1 0,-1 0,0 1,0-1,-1 0,0 0,0 1,-1 0,0 0,0 0,-1 0,-10-13,6 12,1 0,-1 1,0 1,-1-1,0 1,0 1,-1 0,0 0,0 1,0 1,0 0,-1 0,-19-3,-44-2,0 4,0 3,-101 10,158-7,-12 1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27.3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478 185,'0'-15,"0"-1,-1 1,-1 0,-6-29,7 40,-1-1,1 1,-1 0,0 0,-1 0,1 1,-1-1,1 0,-1 1,0 0,0 0,0-1,-1 2,1-1,-1 0,0 1,0 0,0 0,0 0,0 0,-6-1,1 0,-1 1,1 0,-1 1,0 0,0 0,1 1,-1 1,0 0,0 0,1 1,-1 0,1 0,-1 1,1 0,0 1,0 0,0 1,1 0,-11 7,5-1,-1 1,2 0,0 0,0 2,1-1,1 2,0-1,1 2,-12 23,11-15,1 1,0 0,2 1,1 0,1 0,2 1,0-1,2 1,1 0,3 45,-1-60,1 0,0-1,0 1,1 0,1-1,0 0,0 0,1 0,1-1,0 1,0-1,1-1,0 1,0-1,1 0,1-1,0 0,0 0,0-1,1 0,0-1,0 0,0 0,1-1,0 0,13 3,-4-3,-1-1,1-1,1 0,-1-1,0-2,1 0,-1-1,0-1,0-1,0 0,0-2,28-10,-11 1,-1-2,0-2,-1-1,-1-2,44-35,-66 47,0-1,-1 0,0-1,-1 0,0-1,-1 0,0-1,-1 0,10-21,-14 26,-1 0,-1 0,0 0,0 0,0 0,-1-1,0 1,-1 0,0-1,0 1,0-1,-1 1,-1 0,0-1,0 1,0 0,-1 0,-6-11,2 5,-1 1,-1 0,-1 1,1 0,-2 0,0 1,0 1,-1 0,0 0,-1 1,0 1,0 0,-22-9,-15-3,-1 2,-79-18,99 29,-30-8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28.0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69 233,'-3'0,"1"1,0-1,0 1,-1 0,1 0,0 0,0 0,0 1,0-1,0 0,0 1,0-1,1 1,-1 0,1 0,-1 0,1 0,-1 0,1 0,0 0,0 0,0 0,0 0,1 1,-1-1,0 5,-14 70,15-70,-10 229,23-272,11-48,-16 58,7-29,2 0,3 2,2 0,3 1,49-78,-71 126,-1 0,1 1,0-1,0 0,0 1,0 0,0-1,1 1,0 0,0 1,-1-1,2 1,-1 0,0 0,0 0,1 0,-1 1,1 0,-1 0,1 0,-1 0,1 1,0-1,-1 1,1 1,0-1,-1 1,1-1,-1 1,1 1,-1-1,1 1,-1-1,0 1,1 0,-1 1,0-1,-1 1,1 0,0 0,-1 0,5 5,0 1,0 0,-1 1,0 1,0-1,-1 1,-1 0,8 22,23 92,-20-61,-13-51,1 3,1 0,0-1,9 18,-13-31,0 1,1-1,-1 1,1-1,0 1,0-1,0 0,0 0,0 0,4 2,-5-3,0-1,0 1,1-1,-1 1,0-1,0 0,1 1,-1-1,0 0,0 0,1 0,-1 0,0 0,1 0,-1 0,0-1,0 1,1 0,-1-1,0 1,0-1,0 1,2-2,7-5,-1 1,0-1,-1-1,0 0,0 0,0-1,8-13,44-75,-34 53,-25 42,5-9,1 0,0 1,1 0,13-13,-20 22,0 0,0 0,0 0,0 0,0 0,1 0,-1 0,0 0,0 1,1-1,-1 0,0 1,1-1,-1 1,1 0,-1-1,1 1,-1 0,1 0,-1 0,1 0,-1 0,1 0,-1 0,1 1,-1-1,0 0,1 1,-1-1,1 1,-1 0,0-1,0 1,1 0,-1 0,0 0,0 0,0 0,0 0,0 0,0 0,0 1,0-1,0 0,-1 0,1 1,0-1,0 3,46 102,-33-72,1-1,25 42,-34-65,1-1,0 1,0-1,1-1,0 0,1 0,0 0,0-1,1 0,0-1,16 8,-1-4,2-1,-1-2,1 0,0-2,1 0,-1-2,1-2,46-2,15-7,114-25,-170 27,44-8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28.8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29.22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 0,'-12'0,"-3"0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29.5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65 341,'-9'1,"-34"-4,43 3,-1 0,1 0,-1 0,0 0,1 0,-1-1,1 1,-1 0,0-1,1 1,-1 0,1-1,-1 1,1 0,-1-1,1 1,0-1,-1 1,1-1,0 1,-1-1,1 1,0-1,-1 0,1 1,0-1,0 1,0-1,-1 0,1 1,0-1,0 1,0-1,0 0,0 1,0-1,0 0,1 1,-1-1,0 1,0-1,0 0,1 1,-1-1,0 1,1-1,-1 1,0-1,1 1,-1-1,0 1,1-1,-1 1,1-1,0 1,7-9,0 1,0 0,0 0,1 1,0 0,15-8,69-34,-78 42,112-51,48-23,-152 67,41-20,-61 33,0 0,0 0,0 0,0 0,0 0,0 0,0 1,0 0,0-1,0 1,0 0,0 1,0-1,0 0,0 1,0 0,6 1,-8-1,0 0,0 0,0 0,0 0,0 0,0 0,0 0,0 0,-1 1,1-1,0 0,-1 0,1 1,-1-1,1 0,-1 1,0-1,1 0,-1 1,0-1,0 1,0 1,-5 35,-10 9,-1-1,-2 0,-38 67,-20 50,59-117,3 2,2 0,3 0,-8 95,16 198,4-219,-3-103,0 1,-2-1,0 0,-2 0,0 0,0 0,-2 0,0-1,-17 32,-4-5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30.0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472 1,'-10'1,"0"1,0 1,1 0,-1 0,1 1,-1 0,1 1,0 0,-13 9,10-6,-70 40,2 5,-90 76,168-128,1 1,-1-1,1 0,-1 1,1 0,-1-1,1 1,0 0,0 0,0-1,0 1,0 0,0 0,0 4,1-5,0 0,0-1,0 1,0 0,0 0,0-1,1 1,-1 0,0 0,1-1,-1 1,1 0,-1-1,0 1,1 0,0-1,-1 1,1-1,-1 1,1-1,0 1,-1-1,1 1,0-1,-1 0,2 1,4 1,1 0,0 0,-1-1,1 0,0 0,0-1,12 0,40-6,77-16,7-1,-46 12,183 3,-270 8,0 2,0-1,-1 1,1 0,-1 1,1 0,-1 1,0 0,8 5,-14-7,0 0,0 0,0 0,0 0,-1 0,1 1,-1-1,0 1,1 0,-1 0,0 0,-1 0,1 0,-1 0,1 0,-1 0,0 1,0-1,0 1,0-1,-1 1,0-1,1 1,-1-1,-1 1,1-1,-1 7,-3 1,0-1,0 0,-1 0,0 0,-1-1,0 0,0 0,-1 0,0-1,-1 0,0 0,0-1,-1 0,-10 6,-13 10,-2-2,-56 25,-71 24,133-60,-1-1,0-1,-54 7,78-14,-1-1,1 1,-1-1,1 0,-1-1,1 1,-1-1,1 0,-1 0,1-1,-1 0,1 1,0-2,0 1,0-1,0 0,1 0,-1 0,1 0,0-1,0 0,0 0,0 0,0 0,1-1,0 1,0-1,0 0,1 0,0 0,-1 0,2 0,-1-1,1 1,0-1,-1-7,-5-38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30.4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140 391,'0'0,"0"1,0-1,0 1,1-1,-1 1,0-1,0 1,0-1,0 1,0-1,1 1,-1-1,0 1,0-1,1 1,-1-1,0 1,1-1,-1 0,0 1,1-1,-1 0,1 1,-1-1,1 0,-1 1,0-1,1 0,-1 0,1 0,0 1,22-2,26-17,-11-2,-1-2,0-1,-2-1,-1-3,-1 0,40-44,-65 61,1 0,-2 0,1-1,-2 0,11-23,-15 32,-1 0,0 0,0-1,-1 1,1 0,0 0,-1-1,1 1,-1 0,0-1,0 1,0-1,0 1,0 0,-1-1,1 1,-1 0,1-1,-1 1,0 0,0 0,0 0,0 0,0 0,0 0,-1 0,1 0,-1 0,1 0,-1 1,0-1,0 0,0 1,0 0,0-1,0 1,0 0,0 0,-3-1,-2 1,0-1,0 1,0 1,0 0,0 0,0 0,0 0,0 1,0 1,0-1,1 1,-1 0,0 0,1 1,0 0,-1 0,-6 5,-16 10,1 1,-29 26,55-44,-34 28,1 2,2 1,1 2,2 0,-31 47,52-67,1 0,0 1,1 0,1 1,0 0,1 0,-5 28,9-33,0 0,1-1,0 1,1 0,0 0,0-1,1 1,1 0,0-1,0 0,1 0,0 0,6 10,-3-10,0 0,0-1,1 0,0 0,0-1,1 0,0 0,1-1,0 0,0-1,0 0,1-1,0 0,0-1,0 0,0 0,1-1,-1-1,13 1,6 1,-1-2,1-1,0-1,0-2,-1-1,44-10,70-28,-102 29,43-14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30.7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671 1,'-33'2,"0"1,0 1,1 2,0 2,0 0,1 2,0 2,0 1,1 1,1 1,1 2,0 1,1 1,1 1,1 2,1 0,1 2,1 0,-35 51,47-59,2 0,0 0,1 1,0 0,2 0,0 0,1 1,0 0,2 0,0 0,1 22,1-32,0-1,1 0,0 0,0 1,1-1,0 0,0 0,1 0,-1-1,2 1,-1-1,1 1,0-1,0 0,0 0,1-1,0 1,0-1,1 0,-1-1,1 1,0-1,0 0,1-1,-1 1,1-1,0-1,0 1,0-1,9 2,20 2,0-1,1-1,0-3,-1-1,1-1,41-8,-28 1,-1-2,0-3,91-36,-74 15,-17 1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31.9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70,'0'-12,"12"-2,14-1,15 4,12 3,8 3,5 2,14 2,5 1,-1 0,-4 1,-3 0,-4-1,-2 1,-14 10,-17 4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32.3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117 123,'-11'12,"-16"3,-14 0,11-3,22-4,24-3,20-2,16-13,22-6,9-10,14-2,1 5,-5 6,-6-5,-7 0,-5 5,-17 5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32.6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125 65,'-4'-1,"-1"0,1 0,0-1,-1 0,1 0,0 0,0 0,0 0,0-1,0 0,1 1,-1-2,1 1,-6-7,9 9,0 0,0 0,1 1,-1-1,0 0,1 0,-1 0,0 0,1 1,-1-1,1 0,-1 0,1 1,-1-1,1 0,-1 1,1-1,0 0,0 1,-1-1,1 1,0-1,0 1,-1 0,1-1,0 1,0 0,0 0,0-1,0 1,-1 0,1 0,0 0,0 0,0 0,1 0,41-5,-41 4,30 1,1 2,0 0,-1 2,1 2,-1 1,-1 1,1 2,-1 1,49 25,-69-30,0 0,0 1,0 1,-1-1,0 2,-1-1,0 1,0 1,-1-1,0 2,-1-1,0 1,-1 0,0 0,5 15,-5-10,-1 1,-1 0,-1 0,0 0,-1 0,-1 0,-1 1,0-1,-1 0,-7 32,1-20,-2 0,-1 0,-1 0,-1-2,-1 1,-30 43,-121 143,148-195,-22 24,-1-2,-3-2,-1-2,-2-1,-61 37,48-39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33.2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0,'0'12,"0"14,0 15,12 12,3 19,0 9,-3 2,-4 10,9 0,0-4,-2-6,-3-6,-4-4,8-15,12-18,2-14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33.7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414 141,'0'-4,"0"-1,0 0,0 1,-1-1,0 0,0 1,0-1,0 1,-1-1,0 1,0 0,0 0,0 0,0 0,-1 0,0 0,0 1,0-1,0 1,-1 0,1-1,-1 2,0-1,0 0,0 1,0 0,0 0,-1 0,1 0,-1 1,1 0,-1 0,1 0,-1 0,0 1,1 0,-1 0,0 0,1 0,-8 2,2 1,1-1,0 2,0-1,0 1,1 1,-1 0,1 0,0 0,0 1,1 0,0 1,0 0,0 0,1 0,0 1,-9 15,-2 5,1 2,1 0,-16 49,15-28,3 0,1 1,4 1,1-1,3 1,2 0,8 91,-5-137,-1-1,1 0,1 1,-1-1,1 0,0 0,1 0,0 0,0 0,0-1,0 1,1-1,0 0,0 0,0 0,1 0,-1-1,1 0,0 0,1 0,-1-1,1 1,-1-1,1-1,0 1,0-1,0 0,1 0,11 1,-4-1,1-1,0-1,-1 0,1-1,-1 0,1-1,-1-1,0 0,0-1,0-1,0 0,18-10,-2-3,0-1,-1-2,0-1,-2-1,-1-2,-1 0,-1-2,-2-1,0 0,-2-2,-1 0,-2-1,0-1,-3-1,0 0,-3 0,0-2,6-40,-14 61,-1 0,-1 0,-1 0,0 0,0 0,-1 0,-1 0,0 0,-1 1,-1-1,0 1,-1 0,-8-16,8 20,-1 0,0 0,0 0,-1 1,-1 0,1 0,-1 1,0 0,-1 0,0 1,0 0,0 1,-1 0,1 0,-1 1,0 0,-18-4,12 4,0 1,-1 0,0 1,1 1,-1 0,0 1,0 1,1 1,-22 4,-8 10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34.0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470 145,'-3'-3,"-1"0,0 0,-1 1,1-1,0 1,-1 0,1 0,-1 0,0 1,0-1,1 1,-1 0,0 1,0-1,0 1,0 0,0 0,0 1,0-1,0 1,0 0,1 1,-1-1,0 1,1 0,-6 3,-6 2,0 2,1 0,0 1,1 0,0 1,-13 14,3-1,1 2,1 1,1 0,2 1,1 2,1 0,-23 56,32-67,1 1,1 0,1 0,1 1,0 0,2 0,0 0,2 0,0 0,1-1,1 1,1 0,11 37,-10-47,0 0,1 0,0-1,1 0,0 0,0 0,1-1,0 1,1-2,0 1,1-1,-1-1,19 13,-14-12,1-1,1-1,-1 0,1 0,0-1,0-1,0-1,1 0,21 1,-8-4,1 0,-1-2,0-1,0-1,0-2,0 0,-1-3,0 0,-1-1,40-22,-42 18,0-1,-2-1,1-2,-2 0,-1-1,33-38,-42 42,-1-1,0 0,-1 0,-1-2,0 1,-1-1,-2 0,1 0,-2-1,6-36,-9 33,0-1,-2-1,-1 1,0 0,-2 1,0-1,-2 0,-1 1,0 0,-2 0,0 1,-1-1,-14-20,14 27,-1 0,-1 0,0 1,-1 0,0 1,-1 1,0 0,-1 0,-1 2,0 0,0 0,-1 1,0 1,0 1,-1 0,0 1,-23-4,-25 0,7 6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34.9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72 88,'-2'0,"0"1,-1-1,1 1,0 0,0 0,0 0,-1 1,1-1,0 0,0 1,1-1,-1 1,0 0,1-1,-1 1,0 0,1 0,0 0,0 0,-1 0,1 1,1-1,-1 0,0 0,0 1,0 4,-13 71,13-71,-7 79,3 1,12 140,-7-220,1-1,1 0,-1 0,1 0,0 0,0 0,1-1,0 1,0-1,0 1,5 5,-7-10,0 0,0 0,0 0,0 0,0 0,0 0,1 0,-1-1,0 1,0 0,1-1,-1 1,0-1,1 1,-1-1,0 0,1 0,-1 0,1 1,2-2,-2 1,0-1,0 0,0 0,1 0,-1 0,0-1,-1 1,1 0,0-1,0 0,-1 1,1-1,0 0,-1 0,0 0,1 0,0-2,12-20,-2 0,0-1,-2-1,0 0,7-35,-6 7,9-92,-17 82,-3 47,0 0,1-1,0 1,2 0,0 0,1 0,0 1,1-1,15-29,-19 44,0 0,0 0,0 0,1 0,-1 0,1 1,-1-1,1 0,0 1,0-1,0 1,0-1,0 1,0 0,0 0,0 0,0 0,0 0,1 1,-1-1,0 0,1 1,4 0,-4 0,1 1,-1 0,1 0,-1 1,1-1,-1 1,0-1,1 1,-1 0,0 0,0 1,-1-1,6 5,3 7,1 0,-2 0,0 1,0 0,7 19,86 205,-102-236,0 0,1-1,-1 1,0 0,1-1,0 1,0-1,0 0,0 0,0 1,0-1,0-1,1 1,-1 0,1-1,-1 1,1-1,0 1,-1-1,5 1,-4-2,0 0,-1 0,1 0,0-1,-1 1,1-1,-1 1,1-1,-1 0,1 0,-1 0,0 0,0-1,1 1,-1-1,0 1,0-1,0 0,0 1,-1-1,1 0,0 0,1-3,31-54,-30 50,0 0,1 1,0-1,0 1,1 0,0 0,1 0,-1 1,2 0,8-7,-15 14,1-1,-1 0,0 1,1-1,-1 0,1 1,-1 0,1-1,-1 1,1 0,-1 0,1 0,0 0,-1 0,1 0,-1 1,1-1,-1 0,1 1,-1-1,1 1,-1-1,0 1,1 0,-1 0,0 0,1-1,-1 1,0 0,0 1,0-1,0 0,0 0,0 0,1 3,4 6,0 0,-1 0,0 0,3 12,0-2,34 92,-31-78,1-1,2 0,19 33,-5-24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35.3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72 58,'-12'-12,"-3"-15,0 9,3 18,4 33,3 21,2 25,2 9,12 14,5 0,0 5,-4-3,-3 3,-3-6,-3-8,-2-9,-1-19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35.6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307 58,'-1'-3,"1"1,-1-1,0 1,0 0,-1-1,1 1,0 0,-1 0,1 0,-1 0,0 0,1 0,-1 0,0 0,0 1,0-1,-1 1,1-1,0 1,0 0,-1 0,1 0,-1 0,1 0,-1 1,-4-1,-7-3,0 2,0-1,-21 0,28 3,-1 0,1 1,0 0,0 0,0 0,0 1,0 0,0 0,0 1,1 0,-1 0,1 0,0 1,0 0,0 0,0 1,1 0,0 0,0 0,0 0,0 1,1 0,0 0,0 0,1 0,-6 14,6-12,1 0,0 0,0 0,0 1,1-1,0 0,1 1,0-1,0 1,1-1,0 1,1-1,-1 0,2 0,-1 0,1 0,0 0,1 0,0-1,0 1,0-1,9 10,-2-5,0-1,0-1,2 0,-1 0,1-1,27 14,91 32,-9-5,-117-48,1 1,-1 0,1 0,-1 1,0 0,-1 0,1 0,-1 0,1 1,-1 0,-1 0,1 0,-1 0,0 0,0 1,3 8,-4-9,-1 0,0 0,-1 1,1-1,-1 0,0 1,-1-1,1 0,-1 1,0-1,0 0,-1 0,1 0,-1 0,-1 0,1 0,0 0,-1-1,-4 6,-9 13,0-1,-2-1,0-1,-1 0,-1-2,-1 0,-1-1,0-1,-37 19,51-31,-1 0,0-1,0 0,0-1,0 0,-1 0,1-1,-19 0,24-1,1-1,-1 1,1-1,-1 1,1-1,0 0,-1 0,1-1,0 1,0-1,0 0,0 1,0-1,0-1,0 1,1 0,-1-1,1 1,-1-1,1 0,0 0,0 0,0 0,1 0,-1 0,1 0,-1-4,0 1,0-1,1 1,0 0,1 0,-1-1,2-5,4-40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36.0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282 198,'0'1,"0"1,0-1,0 1,0 0,1-1,-1 1,0-1,1 1,-1-1,1 1,-1-1,1 0,0 1,0-1,0 0,0 1,-1-1,2 0,-1 0,0 0,0 0,0 0,0 0,1 0,1 1,0-1,0 0,1 0,-1 0,0 0,1-1,0 1,-1-1,1 0,-1 0,7-1,1-1,-1 0,0 0,0-1,0 0,0-1,16-8,-19 7,1-1,-1 0,-1 0,1 0,-1-1,0 0,0 0,-1 0,0-1,0 0,4-10,-7 15,-1 0,0 0,0 0,0 0,0 0,-1 0,1 0,-1 0,0 0,0 0,0 0,0 0,0 0,-1-1,1 1,-1 0,0 0,0 0,0 1,0-1,-1 0,1 0,-1 0,0 1,1-1,-1 1,0 0,-1-1,1 1,0 0,-1 0,1 0,-1 1,1-1,-1 1,-3-2,-3-1,0 1,0 0,-1 0,1 1,-1 0,0 1,0 0,0 0,1 1,-1 1,0-1,0 1,1 1,-1 0,0 1,1 0,-15 6,7-2,1 1,0 1,0 0,1 1,0 1,0 0,1 1,-22 25,22-18,0 1,1 0,2 1,0 1,1 0,1 0,1 1,1 0,-7 38,8-21,1 1,2 0,1 0,9 76,-6-105,1 1,0-1,1-1,0 1,1 0,1-1,-1 0,13 21,-12-26,-1 0,1 0,0-1,1 0,-1 0,1 0,0 0,0-1,0 0,1 0,-1-1,1 0,0 0,0-1,12 3,0-1,1-1,0-1,-1-1,1-1,0 0,0-2,21-3,0-4,-1-1,50-19,-16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36.3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550 52,'-6'-6,"-1"1,0 0,0 0,0 1,0 0,-1 0,0 0,0 1,0 1,0-1,0 1,-1 1,1-1,0 1,-1 1,1 0,-1 0,-14 2,5 1,1 0,1 2,-1 0,1 0,0 2,0 0,0 1,-16 11,15-7,1 1,0 0,1 1,0 1,1 0,1 1,1 1,0 0,1 0,1 1,1 1,-10 24,10-17,0 1,2 1,1 0,1 0,1 0,2 0,1 1,3 40,-1-60,0 0,1 0,0 0,1 0,0 0,0 0,1-1,0 1,0-1,1 0,0-1,0 1,1-1,0 0,0 0,1-1,0 0,0 0,0 0,1-1,0 0,0-1,0 1,0-2,16 6,1-2,0 0,1-2,0-1,0-1,0-1,0-2,50-4,-49-1,0-1,0-1,-1-2,0 0,41-23,-61 29,53-25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47.7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0,'11'0,"15"0,3 12,-3 15,-7 14,-17 0,-20 5,-7-6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52.7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29 445,'-1'-2,"1"-1,-1 1,1-1,-1 1,0-1,0 1,0 0,0-1,0 1,0 0,-4-4,-6-17,9 16,2 1,-1-1,1 0,0 0,0 0,1 0,0 0,0 0,1 0,0 0,0 1,0-1,1 1,0-1,1 1,-1 0,1 0,0 0,7-6,10-13,1 1,44-36,-66 59,35-29,50-33,-76 56,0 2,1-1,0 1,0 0,0 1,1 0,-1 1,1 0,0 1,0 0,14 0,-23 2,0 0,0 0,0 0,0 0,0 1,0-1,0 1,0-1,-1 1,1 0,0 0,0 0,-1 0,1 0,0 0,-1 1,1-1,-1 0,0 1,1-1,1 4,-1-1,0-1,-1 1,1 0,-1 0,0 0,0 0,0 1,-1-1,1 8,-2 9,-1-1,0 0,-9 28,9-39,-26 123,4 0,7 1,6 2,7 181,12-243,4 0,3 0,25 73,-6-22,-29-107,-1 1,0 0,-1 0,-1 0,0 0,-2 0,0 0,-3 22,-9 2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53.2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0,'-1'126,"4"278,50-25,-51-369,4 32,2 0,2 0,2-1,29 69,-40-108,0 0,0 0,0 0,0-1,0 1,1 0,-1-1,0 1,1-1,-1 1,1-1,-1 0,1 0,0 1,-1-1,1 0,0-1,3 2,-4-2,1 0,-1 0,0 0,0 0,1 0,-1-1,0 1,0-1,1 1,-1-1,0 1,0-1,0 1,0-1,0 0,1 0,-1 0,-1 0,1 1,0-1,1-2,4-5,-1 0,0-1,-1 0,1 0,-2 0,4-11,10-46,15-115,-8 30,-14 94,9-44,-17 94,0 0,1 0,-1 0,2 1,-1-1,1 1,0-1,0 1,0 1,10-10,-12 13,0 0,0 1,0 0,0 0,0-1,0 1,1 0,-1 1,0-1,1 0,-1 1,0-1,1 1,-1 0,1 0,-1 0,0 0,1 0,-1 0,1 1,-1-1,0 1,1 0,-1 0,0-1,0 2,1-1,-1 0,0 0,0 1,3 2,6 5,0 1,-1 0,0 0,9 14,-13-17,11 16,-1 1,23 49,15 21,65 99,-97-154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53.5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0 440,'3'23,"1"-1,1 1,0-1,2 0,1 0,1 0,13 24,3-8,-25-37,0-1,1 1,-1 0,0-1,1 1,-1-1,1 1,-1-1,1 1,-1-1,1 1,0-1,-1 0,1 1,0-1,-1 0,1 0,0 1,-1-1,1 0,0 0,-1 0,1 0,0 0,0 0,-1 0,1 0,0 0,-1 0,1 0,0 0,-1 0,1-1,0 1,-1 0,1-1,0 1,-1 0,1-1,0 1,-1-1,1 1,-1-1,1 1,-1-1,1 1,-1-1,0 1,1-1,-1 0,0 1,1-1,-1 0,0 1,0-1,1 0,3-13,0 1,0-1,-1 0,2-24,4-20,-1 27,0 1,3 0,0 1,2 0,1 1,35-51,-20 40,3 0,1 2,63-54,-89 83,2 1,-1 1,1-1,0 1,0 1,1 0,-1 0,13-3,10 3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58.6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341 1,'-6'0,"-1"1,1 0,-1 1,1-1,-1 1,1 0,0 1,0-1,0 1,0 0,1 1,-1 0,1 0,0 0,0 0,0 1,0-1,1 1,0 1,0-1,0 1,-4 9,-7 14,2 0,1 0,-12 46,16-51,-28 109,4 2,-22 231,50-320,-9 120,13-142,0 0,2 0,1 0,8 38,-9-55,0 0,1 0,-1-1,1 1,1-1,-1 1,1-1,0 0,0 0,1-1,0 1,0-1,0 0,0 0,1-1,11 7,-8-6,0-2,1 1,-1-1,1 0,0-1,0 0,-1-1,1 0,0-1,19-1,3-3,0-1,-1-2,0-2,0 0,-1-2,45-23,-31 10,0-2,-2-1,-1-3,-1-1,-2-1,-1-3,-2-1,-1-1,-2-2,-1-2,27-49,-51 78,-1 0,-1 0,0-1,-1 0,0 0,-1 0,0 0,1-25,-4 33,0 0,0 0,0-1,-1 1,0 0,0 0,0 0,-1 0,0 0,0 0,0 0,0 1,-1-1,1 0,-1 1,-1 0,1 0,0 0,-1 0,0 1,0-1,0 1,0 0,-1 0,-6-3,-2 0,-1 1,1 1,-1 0,0 0,0 2,-24-2,-90 3,89 2,-170 6,175-5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59.0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334 169,'0'-3,"-1"1,0-1,0 1,0-1,0 1,0 0,0-1,-1 1,1 0,-1 0,0 0,0 0,1 0,-1 1,0-1,-1 0,1 1,0-1,0 1,-1 0,1 0,-1 0,1 0,-1 0,1 1,-6-2,-5-1,0 0,0 1,-25-2,30 4,0 1,1-1,-1 1,1 1,-1-1,1 1,-1 1,1-1,0 1,0 0,0 1,0 0,1 0,-1 0,1 1,0 0,1 0,-1 1,1-1,0 1,0 0,1 1,0-1,0 1,0 0,1 0,-3 8,-1 4,1 1,1-1,1 1,0 0,1 0,2 0,0 0,1 0,3 26,1-18,2 0,1 0,0 0,3-1,0 0,1-1,2 0,0-1,24 33,-27-46,0 0,0 0,1-1,0-1,1 0,0 0,1-1,17 10,-21-15,1 0,0 0,0 0,0-1,0-1,0 0,1 0,-1-1,1 0,-1-1,1 0,-1-1,13-2,-10 0,0-1,0-1,0 0,-1-1,0 0,0-1,0 0,-1-1,0 0,0-1,-1 0,-1-1,17-20,-4 2,-2 0,-1-1,-1-2,17-40,-23 43,-2 0,-1-1,-1-1,-1 1,-2-1,-1-1,0-41,-4 55,0 0,-1 1,-1-1,-1 0,0 1,-1-1,-1 1,-1 0,0 0,-1 1,0 0,-1 0,-1 1,-16-20,-17-9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0.0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71 224,'0'530,"-5"-484,-2-32,6-14,0 0,0-1,1 1,-1 0,0 0,1-1,-1 1,0 0,1-1,-1 1,1-1,-1 1,0-1,1 1,-1-1,1 1,0-1,-1 0,1 1,-1-1,1 1,0-1,-1 0,1 1,0-2,-7-11,2-1,0 0,0 0,2 0,-1-1,-1-24,-2-98,6 100,0 4,0-25,5-62,-2 103,0 1,1-1,1 1,0 0,1 0,1 1,1-1,11-19,-16 31,0 1,1-1,-1 1,1 0,-1 0,1 0,0 0,0 1,6-5,-8 7,0 0,0-1,0 1,0 0,1 0,-1-1,0 1,0 0,0 0,1 0,-1 1,0-1,0 0,0 0,0 1,1-1,-1 0,0 1,0-1,0 1,0 0,0-1,0 1,0 0,0-1,0 1,-1 0,1 0,0 0,0 0,-1 0,1 0,0 0,-1 0,1 2,14 26,-1 1,-2 1,-1 0,-2 0,-1 1,5 33,15 55,-28-118,2 5,0 0,1 0,0 0,0 0,5 8,-7-14,-1 0,1 0,0 0,-1 0,1-1,0 1,0 0,-1-1,1 1,0 0,0-1,0 1,0-1,0 1,0-1,0 0,0 1,0-1,0 0,0 0,0 0,0 0,1 0,-1 0,0 0,0 0,0 0,0 0,0 0,0-1,0 1,0 0,0-1,0 1,0-1,0 1,0-1,0 0,-1 1,1-1,0 0,0 0,-1 1,1-1,0-1,11-12,-1 0,-1 0,-1-1,0-1,-1 1,0-1,9-32,7-11,90-202,-112 256,0 1,0-1,1 1,0 0,0 0,0 0,0 0,1 0,-1 1,1-1,4-2,-5 4,0 1,-1 0,1 0,0 0,0 0,0 0,0 0,0 1,0 0,0-1,1 1,-1 0,0 1,0-1,0 0,0 1,0 0,0 0,4 1,5 3,-1 0,0 1,0 1,0 0,-1 0,0 1,0 0,-1 1,0 0,10 13,11 18,34 59,0-1,-32-57,-2 3,-2 0,26 55,-36-61,-8-27,-6-24,-2-11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0.3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42 27,'-12'0,"-3"-11,0-4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0.7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1,'0'11,"0"16,0 14,0 12,0 8,0 5,0 2,0 2,12-12,3-15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1.0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52,'0'48,"2"1,2-1,11 48,-13-83,1 0,1 0,0 0,1 0,0-1,0 0,2 0,-1 0,2-1,-1 0,1-1,1 1,0-1,1-1,16 13,-24-20,1 0,-1-1,1 1,-1-1,1 1,-1-1,1 0,0 0,0 0,0-1,0 1,-1-1,1 1,0-1,0 0,0 0,0 0,0-1,0 1,0-1,0 1,0-1,-1 0,1 0,0 0,-1-1,1 1,-1-1,1 1,-1-1,1 0,-1 0,0 0,0 0,0 0,3-5,5-8,-1 0,-1-1,0 1,-1-2,5-16,-4 11,11-29,36-84,-47 118,1 1,0 1,1 0,0 0,23-24,-29 35,0 1,1-1,-1 1,1 0,-1 0,1 0,0 0,0 1,0 0,1 0,-1 1,0-1,1 1,-1 0,1 0,-1 1,1 0,0 0,-1 0,1 1,-1-1,1 1,-1 1,1-1,-1 1,0 0,0 0,0 0,0 1,0 0,6 5,13 9,-1 1,0 2,-2 0,30 37,-44-50,225 258,-199-226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49.1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321 1,'-8'68,"-4"1,-28 95,12-52,-23 91,-102 256,129-415,19-39,17-23,-5 5,2 0,0 1,0 0,1 1,0 0,1 1,0 0,1 0,0 1,0 1,1 0,0 1,1 0,-1 1,1 1,0 0,1 1,-1 0,1 1,0 1,0 0,23 1,6 4,0 3,-1 2,58 17,-61-15,50 17,-68-18,1-1,0-2,0 0,1-1,-1-2,1 0,0-2,24-1,-5-9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49.52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0,'0'12,"0"14,0 16,0 10,0 9,0 5,0 2,0 2,0 0,0-1,0 0,0-1,0-1,12-11,14-27,4-18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49.9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460 325,'0'-5,"0"0,0 0,-1 0,1 0,-1 0,-1 0,1 0,-1 0,1 1,-1-1,-1 0,1 1,-1 0,-5-8,6 10,-1 0,1 0,0 0,-1 0,0 1,0-1,1 0,-1 1,0 0,0 0,0 0,0 0,0 0,-1 1,1-1,0 1,0 0,0 0,0 0,-1 0,1 1,0-1,0 1,-5 1,2 1,-1-1,1 1,0 0,0 0,0 1,0 0,1 0,-1 0,1 1,0-1,-5 8,-46 66,38-50,-13 23,2 0,2 2,3 1,2 1,2 1,-22 106,37-137,2 1,0-1,2 0,1 1,1-1,1 0,10 49,-11-66,1 0,1-1,-1 1,1 0,0-1,1 0,0 0,0 0,1 0,0-1,0 1,0-1,1 0,0-1,0 0,0 0,1 0,-1 0,1-1,0 0,1-1,-1 0,1 0,-1 0,1-1,0 0,0-1,13 2,-2-3,0-1,1 0,-1-1,0-2,0 0,0 0,0-2,28-13,-6 0,-1-2,59-41,-73 42,0-1,-2-1,-1-2,-1 0,0-1,-2-1,-1-1,-2-1,0-1,-2 0,-1-1,-2 0,0-1,-2-1,-2 0,-1 0,-1 0,-2-1,-1 0,-2 0,-1 0,-1 1,-2-1,-10-46,7 58,0-1,-2 1,-1 1,0-1,-1 2,-2-1,0 1,0 1,-2 0,0 1,-1 1,-1 0,-1 1,0 0,-1 2,0 0,-26-13,-13-1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50.2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139 1,'-2'10,"0"1,0-1,-1 0,0 0,-1 0,0 0,-1-1,-7 13,-3 8,-3 12,3 0,2 1,1 1,2 0,2 0,-2 56,9 276,6-196,-5-151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50.6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361 1,'-14'17,"0"2,1-1,1 2,0 0,-12 31,1-4,-38 93,-9 18,61-142,0 0,-2 0,1-1,-2-1,0 1,-25 21,20-27,22-25,24-29,-13 21,0 2,2 0,36-36,-48 53,0 0,0 0,0 1,1 0,0 0,0 0,0 1,0 0,0 0,0 1,1 0,0 0,-1 1,1 0,0 0,-1 0,1 1,15 2,-6 3,0 0,-1 1,0 1,0 0,-1 1,0 1,23 17,20 11,-3-6,1-2,2-3,64 19,-88-34,0-2,0-2,1-1,0-2,1-1,-1-1,36-4,-61 1,-1 1,0-2,1 1,-1-1,0 0,0-1,0 0,0-1,-1 1,1-2,-1 1,0-1,0-1,-1 1,0-1,0 0,0-1,0 0,10-15,2-17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51.2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1,'-1'88,"-1"-35,2 0,2-1,3 1,18 86,2-54,-34-100,-5-22,5 2,2-2,-2-40,8 68,1 1,-1-1,2 0,-1 0,1 1,1-1,-1 0,1 1,1 0,0-1,0 1,0 0,1 0,1 1,4-9,-5 13,-1-1,1 1,-1 0,1 0,0 0,0 0,0 1,0-1,1 1,-1 0,1 1,-1-1,1 1,0 0,6-1,-2 1,0 1,0 0,0 1,0 0,0 0,0 1,15 4,-3 2,-1 0,0 2,0 0,-1 1,-1 1,19 15,38 41,-60-51,2-2,-1 0,2 0,0-2,0 0,1-1,39 18,-54-29,0 0,0 0,1 0,-1 0,0 0,0-1,0 0,0 0,1 0,-1 0,0-1,0 1,0-1,0 0,0-1,0 1,5-3,-4 1,0 0,0-1,0 0,-1 0,1 0,-1 0,0-1,0 0,0 0,4-9,4-10,-1 0,-2-1,0-1,6-35,-10 43,-4 11,1-1,-1 2,2-1,-1 0,1 0,0 1,0-1,1 1,7-10,-10 16,-1 0,1-1,0 1,-1 0,1 0,0 0,0 0,-1 0,1 0,0 0,-1 0,1 0,0 0,-1 0,1 0,0 0,-1 1,1-1,0 0,-1 1,1-1,0 0,-1 1,1-1,-1 1,1-1,-1 1,1-1,-1 1,1-1,-1 1,1-1,-1 1,0 0,1-1,-1 1,0 0,1 0,17 36,-14-29,14 30,1-2,2 0,2-1,1-1,2-2,1 0,1-2,2-1,47 36,-67-58,0 0,1-1,0 0,0 0,0-1,1-1,-1 0,1-1,0 0,1 0,-1-1,0-1,1 0,-1-1,0-1,24-3,5-9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51.6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28,'0'-12,"0"-3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1:51.9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1.3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31 31,'-12'0,"-3"-12,11-3,8 12,2 6</inkml:trace>
  <inkml:trace contextRef="#ctx0" brushRef="#br0" timeOffset="1">31 698,'0'12,"0"-9,0-3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2.0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756 1,'-9'1,"-1"0,1 1,-1 0,1 1,-1 0,1 0,0 1,1 0,-1 1,1-1,-1 2,1-1,1 1,-12 11,-10 12,2 1,-27 36,52-63,-159 226,104-144,-72 122,48-73,69-115,-1 1,1-1,-10 24,19-38,1-1,1 1,-1 0,1-1,0 1,0 0,0 0,0 0,1 0,0 0,0 0,0-1,1 1,0 0,2 9,-2-12,0 0,1 1,-1-1,0 0,1 0,-1-1,1 1,0 0,0 0,0-1,0 1,0-1,0 0,0 1,0-1,0 0,1 0,-1-1,0 1,1 0,-1-1,1 1,-1-1,5 0,6 0,0 0,0-1,21-5,-18 3,260-64,-197 44,10-3,-21 5,1 3,0 3,96-8,-108 21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2.3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1,'0'11,"0"15,0 14,0 13,0 7,0 6,0 3,0 1,0-1,0 1,0-1,0-1,12-12,2-16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2.72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405 43,'-1'-2,"1"0,0 0,-1 0,1 0,-1 0,0 0,0 0,0 1,0-1,0 0,0 0,0 1,0-1,0 1,-1-1,1 1,-1 0,1-1,-1 1,0 0,1 0,-1 0,0 0,0 0,0 1,0-1,0 0,1 1,-1 0,0-1,0 1,0 0,0 0,0 0,-4 1,-6-2,-1 2,1 0,-1 0,-17 5,20-3,-1 0,1 1,0 0,0 1,0 0,0 0,1 1,0 0,0 1,1 0,-10 10,7-4,0 1,1-1,0 2,1 0,1 0,-10 24,3 5,1 1,3-1,2 2,-6 69,11-73,3 0,1 0,1 0,3 0,17 80,-15-101,0 0,1 0,1-1,1 0,1 0,0-1,2 0,0-1,1 0,1-1,1-1,0 0,20 16,-24-25,0 0,0 0,1-1,0-1,0 0,0 0,1-1,-1-1,1 0,0-1,0 0,0-1,0-1,1 0,-1 0,0-2,0 1,0-2,0 0,-1 0,14-6,-2 0,0-1,-1-1,-1-1,0-1,0-1,-1 0,-1-2,0-1,32-36,-35 32,0-1,-2 0,-1-1,-1-1,-1 0,-1-1,-1 0,-1-1,-1 0,-2 0,5-39,-8 44,-2 0,0-1,-2 0,0 1,-1 0,-1-1,-1 1,-1 0,-1 0,-1 1,-1 0,0 0,-2 1,-20-33,11 27,0 2,-1 0,-2 1,0 1,-48-34,52 43,0 1,-1 0,0 1,-1 1,0 1,0 1,-1 0,0 2,-24-4,-12 11,12 8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3.0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1,'0'11,"0"15,0 15,0 12,0 8,0 16,11 6,4 12,-1 2,-3-5,-3-7,-3-6,-2-5,-2-4,10-14,4-27,-2-19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3.3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333 13,'0'-1,"0"1,0-1,0 1,0-1,0 1,0 0,0-1,0 1,0-1,0 1,-1 0,1-1,0 1,0-1,0 1,0 0,-1-1,1 1,0-1,0 1,-1 0,1 0,0-1,-1 1,1 0,0-1,-1 1,1 0,0 0,-1 0,1-1,-1 1,1 0,0 0,-1 0,1 0,-1 0,1 0,-1 0,1 0,-1 0,-23 8,-20 23,18-5,1 1,1 2,1 0,2 1,1 1,1 0,2 2,1 0,1 1,2 1,-15 65,26-88,0 0,0 0,1 0,1 0,0 0,1 0,2 15,-2-23,0 1,1 0,0-1,-1 1,1-1,1 0,-1 1,1-1,-1 0,1-1,0 1,1 0,-1-1,1 0,-1 0,1 0,0 0,0 0,0-1,9 4,-3-3,-1 0,0-1,1 0,0-1,-1 0,1 0,0-1,-1 0,1-1,0 0,-1 0,13-5,6-1,-1-2,50-24,-25 7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3.7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129 52,'-5'0,"1"0,-1 0,0 0,1 0,-1 1,1 0,-1 0,1 0,-1 1,1-1,0 1,0 0,0 1,0-1,0 1,0-1,1 1,-1 0,1 0,0 1,-1-1,2 1,-1-1,0 1,1 0,0 0,0 0,0 1,0-1,-2 8,0 5,0 0,1 0,1 1,0-1,1 1,1-1,1 1,1-1,0 0,1 1,1-1,0-1,2 1,0 0,0-1,2 0,0-1,1 0,0 0,18 20,-25-31,1-1,0 0,0 0,0 0,0 0,1-1,-1 1,1-1,-1 0,1 0,5 2,-8-4,1 0,-1 0,0 0,1 1,-1-1,1-1,-1 1,1 0,-1 0,1-1,-1 1,0 0,1-1,-1 1,0-1,1 0,-1 1,0-1,0 0,1 0,-1 0,0 0,0 0,0 0,0 0,0 0,-1-1,1 1,0 0,0 0,-1-1,1 1,0-3,5-14,-1 0,0 0,-1-1,-1 0,-1 1,-1-24,8-48,-3 57,-2 4,1 1,2 0,19-54,-25 79,0 1,1-1,-1 1,1-1,-1 1,1-1,0 1,0 0,0 0,4-3,-6 5,1-1,-1 1,1 0,0-1,-1 1,1 0,0 0,-1 0,1-1,0 1,0 0,-1 0,1 0,0 0,-1 1,1-1,0 0,-1 0,1 0,0 0,-1 1,1-1,0 0,-1 1,1-1,1 1,2 4,1 0,-1 0,0 1,-1-1,1 1,-1 0,3 7,-6-12,28 70,-26-60,1 0,1-1,0 0,0 1,1-1,1-1,-1 1,2-1,-1 0,14 14,-18-21,-1-1,1 0,0 0,0 1,0-1,0 0,0-1,0 1,0 0,0 0,0-1,0 0,0 1,0-1,0 0,0 0,1 0,-1 0,0 0,4-1,-2-1,0 1,0-1,0 0,0 0,-1 0,1-1,-1 1,1-1,5-6,4-5,-1-1,-1-1,16-27,-25 39,3-5,7-12,0 1,1 0,1 1,32-34,-42 49,0 0,0 1,0 0,0 0,0 0,1 1,-1-1,1 1,0 0,0 0,0 1,0-1,0 1,0 0,0 0,0 1,0 0,0 0,1 0,-1 0,0 1,0 0,0 0,0 0,0 1,0-1,0 1,-1 1,7 3,65 46,-50-33,46 28,-64-43,0-1,-1 1,1-1,0-1,0 1,1-1,-1-1,0 1,1-1,-1-1,11 0,-15-1,0 1,0-1,0 0,0 0,0-1,0 1,-1-1,6-2,20-20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6.42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1,'0'11,"11"15,5 15,10 0,12 5,0 5,4 6,8 16,-6 7,1 1,-7-1,-10-4,-9-3,-9-3,-5-2,-16-12,-5-15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6.9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67 0,'-2'1,"-1"-1,1 1,0 0,-1 0,1 0,0 0,0 0,0 0,0 1,0-1,0 0,0 1,0 0,0 0,1-1,-1 1,1 0,-1 0,1 0,0 0,0 1,0-1,0 0,0 0,0 1,0 4,-4 10,2 0,-4 27,6-37,-2 41,1 1,3-1,2 1,1-1,3 0,2 0,2-1,3 0,22 56,-33-97,17 36,-19-42,-1 1,1-1,-1 1,1 0,0-1,-1 1,1-1,-1 1,1-1,0 0,0 1,-1-1,1 1,0-1,0 0,-1 0,1 0,0 1,0-1,-1 0,1 0,0 0,0 0,0 0,0 0,-1-1,1 1,0 0,0 0,-1 0,1-1,0 1,0 0,-1-1,1 1,0-1,-1 1,1-1,0 1,-1-1,1 1,-1-1,1 0,-1 1,1-1,-1 0,0 1,1-2,5-7,0 0,-1-1,0 1,0-1,-1 0,-1 0,4-18,12-84,-6 22,-9 69,1 1,0 0,1 0,1 1,1-1,1 2,1-1,16-23,-24 39,-1 1,1-1,0 1,0 0,0 0,0 0,1 0,-1 0,1 0,-1 0,1 1,-1-1,1 1,0 0,0 0,0 0,0 0,0 0,-1 1,1-1,0 1,1 0,-1 0,0 0,0 0,0 1,0-1,0 1,-1 0,1-1,0 1,0 1,0-1,-1 0,1 1,0-1,-1 1,1 0,-1 0,4 4,7 7,-1 0,-1 1,0 0,-1 1,12 24,-8-14,0-1,2-1,1 0,36 39,-47-57,0 1,1-1,0 0,0-1,0 0,0 0,1 0,-1-1,12 4,-14-6,1 0,0 0,-1-1,1 0,-1 0,1 0,0 0,-1-1,1 0,-1 0,0-1,1 0,-1 1,0-2,7-3,6-5,-1 0,-1-2,0 0,16-17,-20 18,-1 1,2 0,-1 1,1 0,1 1,0 1,17-8,-29 15,-1 0,2 0,-1 0,0 1,0-1,0 1,0-1,0 1,0 0,0 0,1 0,-1 0,0 0,0 1,0-1,0 0,0 1,0 0,0-1,0 1,0 0,0 0,0 0,0 1,0-1,-1 0,1 1,0-1,-1 1,1-1,-1 1,0 0,0-1,1 1,-1 0,0 0,1 3,1 5,1 0,-1 1,-1 0,0-1,1 22,0 22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7.2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52,'0'-11,"11"-4,15 1,4 2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7.6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0,'11'11,"4"16,-1 14,-2 11,-4 9,-3 5,9 2,3-21,-2-19</inkml:trace>
  <inkml:trace contextRef="#ctx0" brushRef="#br0" timeOffset="1">200 0,'1'17,"1"0,0-1,2 1,0-1,1 0,10 24,-4-14,2-1,0 0,18 24,-25-41,-1 0,2-1,-1 0,1 0,0 0,0-1,0 0,1-1,9 6,-13-10,-1 1,1-1,-1 0,1 0,-1 0,1 0,0-1,-1 1,1-1,0 0,0 0,-1-1,1 1,0-1,-1 1,1-1,0 0,-1-1,0 1,1-1,-1 1,0-1,1 0,-1 0,0-1,4-3,8-10,0 0,-2-2,0 0,0 0,11-24,-10 17,1 0,1 2,31-36,-43 54,1 0,0 1,1-1,-1 1,1 0,0 1,0-1,0 1,1 0,-1 0,1 1,0 0,-1 0,1 1,0 0,0 0,0 1,0-1,9 2,-7 1,0 0,0 0,0 1,0 1,-1-1,1 2,-1-1,0 1,0 0,-1 0,1 1,-1 0,0 1,-1-1,9 12,6 9,-2 0,-1 1,15 31,-11-15,29 50,-46-86,1 0,0 0,1 0,0-1,0 0,1 0,0 0,10 5,20 8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7.9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1,'5'0,"-1"1,1-1,-1 1,1 1,-1-1,1 1,-1-1,0 1,0 1,0-1,0 0,0 1,4 3,43 44,-47-45,34 38,-3 3,-1 1,-3 1,-2 1,33 76,-27-38,-3 0,32 146,-47-148,-3 1,-4 0,-4 1,-3 0,-5 0,-3 0,-4-1,-4 1,-3-2,-43 128,50-183,-2-2,-1 0,-1 0,-1-1,-2-1,0 0,-2-2,-30 34,46-55,-2 1,1-1,0 0,-1 0,1 0,-1 0,0-1,0 1,0-1,-1 0,1 0,0 0,-1-1,1 0,-1 0,1 0,-1 0,0-1,1 1,-8-2,-18-12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8.3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93 1,'-2'0,"0"1,-1 0,1 0,0 0,0 0,0 0,-1 0,1 0,0 1,0-1,1 1,-1-1,0 1,1 0,-1 0,0-1,1 1,0 0,0 1,-1-1,1 0,1 0,-1 0,0 1,0-1,0 5,-13 71,13-71,-6 93,9 137,1-150,-3-1,-16 130,11-190,2-10,0 1,1 0,0 33,2-46,0 0,1 0,-1 0,1 0,0 0,0-1,0 1,1 0,-1-1,1 1,0-1,0 1,0-1,1 0,-1 0,1 0,-1 0,1-1,0 1,0-1,1 1,4 2,3-1,-1 0,1 0,-1-1,1-1,0 0,0 0,0-1,0-1,0 0,22-2,10-4,58-16,-97 21,556-162,-499 138,-15 1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8.7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1,'0'11,"12"5,14-2,16-2,10-3,9-4,5-2,3-2,0-1,1-1,-13 1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9.0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114 0,'-11'0,"-16"0,-2 11,3 16,6 3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9.4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52 0,'0'11,"0"16,-11 14,-4 11,1-14,2-14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09.7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469 0,'-10'1,"-1"0,0 0,1 1,-1 1,1 0,0 0,0 1,0 1,0-1,1 1,0 1,0 0,0 0,1 1,0 0,0 0,1 1,-1 0,2 0,-11 17,-8 15,3 1,1 1,-22 63,34-82,-89 249,85-227,2 0,2 1,2 0,-2 56,9-90,0 1,1 0,0-1,1 0,1 1,0-1,0 0,1 0,1 0,0-1,1 0,0 0,0 0,15 18,-15-23,0 0,1 0,-1-1,1 1,0-1,1-1,-1 0,1 0,0 0,0-1,0 0,0 0,0-1,1 0,-1-1,1 0,0 0,-1-1,1 0,0 0,-1-1,10-2,3-2,-1 0,-1-2,1 0,-1-2,0 0,-1 0,27-21,-3 0,71-69,-97 83,-1 0,0-1,-2 0,0-1,-1-1,-1 0,0-1,9-26,-17 39,-1 1,1-1,-2 0,1 0,-1 0,0 0,0 0,-1 0,0 0,0 0,-1-1,0 1,0 0,-1 0,1 1,-1-1,-1 0,0 0,0 1,0 0,0 0,-1 0,0 0,-1 0,1 1,-1-1,0 1,0 0,-7-4,-1 1,1 1,-1 0,-1 1,1 0,-1 1,0 0,0 2,-1-1,1 2,-1 0,1 1,-1 0,0 1,1 1,-29 4,-18 9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10.5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595 146,'-1'-3,"1"1,-1-1,0 1,0 0,0-1,-1 1,1 0,0-1,-1 1,1 0,-1 0,0 0,0 1,0-1,0 0,0 1,0-1,0 1,0-1,-1 1,1 0,0 0,-1 0,1 0,-1 1,-4-2,-7-1,1 0,0 1,-27-2,25 5,0 1,0 0,-1 1,2 0,-1 1,0 1,1 0,0 1,0 1,0 0,1 1,0 0,-13 12,-1 2,2 0,0 2,1 1,-36 50,49-58,0 0,1 0,1 1,0 0,1 1,2 0,0 0,0 0,2 1,1 0,0 0,1 0,2 26,0-33,2 0,0 0,0-1,1 1,1 0,0-1,0 0,1 0,1 0,0-1,1 1,0-2,1 1,0-1,0 0,1 0,1-1,-1-1,1 1,1-2,15 10,-7-7,-1-1,2-1,-1-1,1 0,0-1,0-2,1 0,-1-1,23 0,-15-2,0-2,0-1,0-1,0-2,-1-1,42-13,-43 9,-1 0,0-2,-1 0,0-2,-1-1,38-31,-46 33,-1-1,0 0,-1-2,0 1,-2-2,0 1,0-2,-2 1,12-30,-16 32,0 0,-2 0,0 0,0-1,-1 0,-1 1,-1-1,0 0,-1 1,-1-1,0 1,-1-1,-1 1,-1 0,0 0,0 0,-1 1,-1 0,-1 0,0 1,-17-22,8 15,0 0,-2 1,0 1,-1 1,-1 1,-1 1,0 0,-1 2,0 0,-1 2,0 1,-30-9,11 8,0 3,-1 1,-87-3,51 10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10.9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1064 1,'-5'1,"0"-1,0 2,0-1,0 0,0 1,0 0,0 0,1 1,-1-1,1 1,-6 5,-7 3,15-10,-64 37,1 3,2 3,-98 88,91-59,2 3,4 3,4 3,3 3,3 1,5 3,4 2,3 2,-34 117,64-172,3 0,1 1,2 0,2 0,1 0,3 44,2-63,0 0,1 0,1-1,1 1,1-1,1 0,0 0,1 0,1-1,1-1,1 0,0 0,23 25,-15-21,1-1,0-1,2-1,0 0,1-2,1 0,1-2,0-1,0-1,1 0,1-3,0 0,0-1,50 6,-17-9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11.2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59,'1'11,"0"-1,1 1,0-1,0 1,1-1,0 0,1 0,0 0,1-1,0 0,0 1,1-2,0 1,1-1,12 14,11 6,1-2,60 41,-57-43,51 34,-11-8,124 110,-162-123,-21-21,1 0,26 20,-40-35,0 1,0-1,0 0,0-1,0 1,0 0,1 0,-1-1,0 1,0-1,0 0,1 0,-1 0,0 0,0 0,1 0,-1-1,0 1,0-1,0 1,1-1,-1 0,0 0,0 0,0 0,0 0,-1 0,1-1,0 1,0-1,-1 1,1-1,-1 0,1 1,-1-1,0 0,2-3,7-11,0 0,-2 0,12-30,-11 25,147-275,-19 40,-111 198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11.62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1 198,'11'0,"16"-11,13-5,12-10,9 0,5-8,2 2,2 7,0 8,-12 6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11.9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79 42,'-11'0,"-4"-12,-11-3,-1 0</inkml:trace>
  <inkml:trace contextRef="#ctx0" brushRef="#br0" timeOffset="1">13 709,'12'12,"2"14,1 4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12.3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48,'-1'-17,"1"-12,4 27,5 18,4 19,-2 1,-2 0,-1 1,-2 0,3 61,-5-45,2-1,15 54,-14-77,2 0,1 0,2-1,1-1,0 0,2 0,24 31,-33-50,1-1,0 1,0-1,0 0,1 0,0-1,0 0,1-1,0 0,-1 0,2-1,-1 0,1 0,-1-1,1-1,0 1,0-1,0-1,0 0,0-1,0 0,0 0,0-1,1 0,13-4,-13 2,0-1,-1 1,1-2,-1 0,0 0,0-1,0 0,-1 0,0-1,0-1,-1 1,0-1,0-1,-1 0,0 0,7-13,-6 8,0 0,-2-1,1 0,-2 0,0 0,-1-1,-1 0,0 0,-1 0,-1 0,0-16,-1 26,0 0,0 0,-1 0,0 1,0-1,0 0,-1 0,1 1,-1-1,-1 1,1 0,-1-1,0 1,0 0,0 1,-1-1,0 1,0-1,0 1,0 0,-1 0,1 1,-1 0,0-1,0 2,0-1,-1 0,1 1,-1 0,1 0,-1 1,1 0,-1 0,-6-1,-5 1,-1 1,1 0,0 1,0 1,0 1,0 0,1 1,-1 1,1 0,-26 13,19-6,1 1,0 1,1 1,1 1,0 1,1 0,1 2,-28 36,28-26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12.6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601 133,'-10'-1,"0"-1,1 0,-1 0,0-1,1 0,-13-6,-30-9,17 10,0 1,0 2,-1 1,0 2,-38 2,64 0,1 1,-1 0,1 1,0 0,-1 1,1-1,0 2,1-1,-1 1,1 1,-1-1,1 1,0 1,1 0,0 0,0 0,0 1,0 0,1 0,1 1,-1-1,1 1,0 1,-4 9,5-8,0 1,1 1,0-1,0 0,2 1,-1-1,1 1,1 0,0-1,1 1,0-1,0 1,1-1,1 1,0-1,1 0,0 0,1 0,0-1,0 0,1 0,0 0,13 14,-9-12,0-1,1 0,0-1,1 0,0-1,1-1,0 0,0 0,1-1,-1-1,2 0,-1-1,1-1,-1 0,1-1,0 0,24 0,-31-3,0 0,0-1,0 1,-1-2,1 1,0-1,-1 0,1-1,-1 0,0 0,0 0,0-1,0 0,9-8,-8 5,0-1,-1 1,0-2,-1 1,1-1,-2 0,1 0,-1 0,6-18,-3 3,-2-1,0 0,-1 0,-2 0,-1 0,0-1,-2 1,-4-31,4 46,-1 0,0-1,-1 1,-1 0,1 0,-1 0,-1 0,0 1,0-1,-1 1,0 0,-1 0,0 1,0 0,-1 0,0 0,0 1,-1 0,-8-6,-24-7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33.5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178 1,'-2'0,"0"0,0 1,0 0,0-1,0 1,0 0,0 0,0 0,0 0,0 0,0 0,1 0,-1 1,1-1,-1 1,1-1,-1 1,1 0,0-1,0 1,0 0,0 0,0 0,0 0,0 0,0 2,-16 65,13-46,-57 189,38-151,18-52,1 0,0 0,0 0,1 0,0 1,1-1,0 1,1 0,0 0,0 0,1 0,1 10,-1-18,1 0,0 1,0-1,0 1,0-1,1 0,-1 0,1 0,-1 0,1 0,0 0,-1 0,1 0,0 0,0-1,0 1,1-1,-1 0,0 0,1 1,-1-1,0-1,1 1,-1 0,1-1,-1 1,1-1,0 0,-1 0,1 0,-1 0,1 0,3-1,9-1,0 0,0-1,-1-1,21-8,181-80,48-16,-219 94,-16 4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33.8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209 0,'-12'0,"-14"0,-4 12,4 14,-5 15,2 11,6 9,8 5,5 3,5 1,4 0,1-13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34.2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140 147,'0'-2,"0"0,0 1,-1-1,1 0,0 1,-1-1,1 1,-1-1,0 0,1 1,-1-1,0 1,0 0,0-1,0 1,0 0,0-1,0 1,0 0,-1 0,1 0,-1 0,1 0,0 0,-1 0,1 1,-1-1,0 1,1-1,-1 1,1-1,-1 1,-2 0,1-1,0 1,0 0,1 0,-1 0,0 0,0 1,0-1,1 1,-1 0,0-1,1 1,-1 0,0 1,1-1,0 0,-1 1,1-1,0 1,-4 3,2 2,-1-1,1 1,0 1,0-1,1 0,0 1,1 0,-1 0,1 0,-1 9,-5 86,8-89,-1 2,1-1,1 1,0 0,1-1,1 1,0-1,1 0,1 0,0 0,1-1,11 19,-11-23,1 0,1 0,0-1,0 0,1 0,0-1,1 0,-1-1,1 0,1 0,0-1,-1 0,2-1,-1-1,13 4,5 0,0-2,1-1,0-2,0-1,0-1,0-1,0-2,0-1,0-1,-1-2,0-1,0-1,0-1,-1-2,0-1,-1-1,-1-1,0-2,-1 0,0-2,-2 0,0-2,-1 0,37-46,-51 55,-1 0,0 0,0 0,-1-1,-1 0,0 0,-1-1,0 1,-1-1,0 0,-1 0,0 0,-1 0,-1-18,-1 22,0 0,-1 0,0 0,-1 0,0 1,0-1,-1 1,0-1,0 1,-1 0,0 1,0-1,-1 1,0 0,0 0,-1 1,1 0,-2 0,1 1,-1-1,-8-3,-1 1,1 0,-1 1,0 1,0 1,0 1,-1 0,-30-2,-128 4,148 3,-40 5,1 2,-86 23,129-26,-37 8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34.5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1 340,'182'-53,"850"-201,-1000 248,120-17,-135 21,0 1,0 1,0 0,1 1,-1 1,22 6,-9 6,-18 2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34.8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480 0,'-6'1,"0"1,0 0,0 0,0 0,0 1,0 0,0 0,-6 5,-19 9,-1-2,1 2,0 1,2 1,0 2,2 1,0 0,1 3,1 0,-38 51,53-59,1 0,0 1,1 0,1 1,1-1,1 1,0 0,2 1,0-1,1 1,1-1,0 1,5 36,-3-50,0 0,0 1,1-1,0 0,0 0,0 0,1 0,0 0,0-1,0 1,1-1,-1 1,1-1,1-1,-1 1,1-1,0 1,0-1,0 0,0-1,1 0,-1 1,1-2,0 1,0-1,0 0,7 2,10 1,1-1,0-1,0 0,0-2,0-1,24-3,-8-1,0-1,-1-2,0-2,69-26,-84 26,-1-1,-1-1,0-1,0-1,-1-1,-1-1,0-1,28-29,-44 40,0 1,0-1,-1 0,0 0,1 0,-2 0,1-1,-1 1,1-1,1-10,-3 13,-1 0,0 0,0-1,0 1,-1 0,1 0,-1 0,1 0,-1 0,0 0,0 0,0 0,-1 0,1 0,-1 0,0 1,0-1,1 1,-2-1,1 1,-3-3,-5-3,-1 0,0 0,-1 1,1 1,-2 0,1 0,0 1,-1 1,0 0,0 1,0 0,-14 0,-28-3,-87 3,120 3,-118 3,81-1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35.2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333 76,'-19'0,"0"1,0 0,1 2,-1 0,1 1,-34 12,42-12,-1 1,1 0,1 1,-1 0,1 1,0 0,1 0,-1 1,1 0,1 1,0-1,-10 17,10-15,2 1,-1 0,1 0,1 0,0 1,0-1,1 1,1 0,0 0,1 0,0 0,0 0,2 1,2 18,-2-24,1 0,0 0,0 0,0 0,1 0,0-1,1 1,-1-1,1 0,1 0,-1 0,1 0,0-1,0 0,0 0,1 0,0-1,0 0,0 0,0 0,1-1,-1 0,1 0,0 0,9 1,6 1,-1-1,1 0,0-2,0-1,0 0,0-2,0-1,0 0,0-2,31-8,-43 9,1 0,-1-1,0-1,0 1,0-2,-1 1,1-1,-1-1,-1 1,1-2,-1 1,-1-1,1 0,-1-1,-1 1,1-2,-2 1,1-1,-1 1,-1-1,1-1,3-16,-6 17,-1-1,0 0,-1 0,0 0,-1 1,0-1,-1 0,0 0,-1 1,0-1,0 1,-1 0,0 0,-1 0,0 1,-1 0,0 0,0 0,-11-11,6 7,-1 1,-1 0,1 0,-2 2,0-1,0 2,0 0,-1 0,-1 2,0 0,-25-8,-12 4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35.9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23 57,'0'-11,"0"-16,0 9,0 18,0 21,0 18,0 14,0 9,0 5,0 3,0 1,0 0,0-2,0 0,0-23,0-20</inkml:trace>
  <inkml:trace contextRef="#ctx0" brushRef="#br0" timeOffset="1">223 57,'-2'43,"-1"-1,-3 0,-1 0,-2 0,-2-1,-2 0,-1-1,-2-1,-2 0,-41 64,57-99,0 0,-1 0,0 0,0 0,0-1,0 1,-1-1,1 0,-1 0,0 0,0-1,0 1,0-1,-5 2,9-4,0 0,-1 0,1 0,0 0,-1 0,1 1,0-1,0 0,-1 0,1 0,0 0,-1-1,1 1,0 0,0 0,-1 0,1 0,0 0,-1 0,1 0,0 0,0-1,-1 1,1 0,0 0,0 0,0 0,-1-1,1 1,0 0,0 0,0-1,0 1,-1 0,1 0,0-1,0 1,0 0,0-1,0 1,0 0,0 0,0-1,0 1,5-19,16-16,-13 26,-1 1,2-1,-1 1,1 1,0-1,1 2,0-1,0 1,0 1,1 0,0 0,0 1,0 0,0 1,1 1,-1-1,1 2,-1 0,24 0,-5 3,-1 1,1 1,-1 1,0 1,-1 2,51 21,-62-21,0-2,0 0,0-1,24 3,0-6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36.4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28,'3'59,"4"1,2-1,17 60,-10-49,-16-70,0 0,0 1,0-1,0 0,0 0,0 0,0 1,0-1,0 0,0 0,0 0,0 1,0-1,0 0,0 0,0 0,0 1,0-1,0 0,0 0,0 0,0 0,1 1,-1-1,0 0,0 0,0 0,0 0,0 0,0 0,1 1,-1-1,0 0,0 0,0 0,0 0,1 0,-1 0,0 0,0 0,0 0,1 0,-1 0,0 0,0 0,0 0,1 0,-1 0,0 0,0 0,0 0,1 0,6-13,11-40,-11 31,52-134,-51 137,1 2,1-1,1 1,0 0,1 1,17-17,-28 31,1 1,-1-1,1 0,-1 1,1 0,0-1,0 1,0 0,0 0,0 0,0 0,0 0,0 1,0-1,0 1,0-1,1 1,-1 0,0 0,0 0,1 0,-1 0,2 1,-1 0,0 0,0 1,0-1,0 1,0 0,-1 0,1 0,-1 0,1 1,-1-1,0 0,0 1,3 5,3 6,0 1,-1 0,-1 1,8 30,-5-6,-8-30,1 1,0-1,0 0,1 0,1-1,0 1,0-1,0 1,2-1,7 11,-12-18,1-1,-1 0,0 1,1-1,-1 0,1 0,-1 0,1 0,0 0,-1 0,1 0,0-1,0 1,0-1,0 1,-1-1,1 0,0 1,0-1,0 0,0 0,2-1,-1 0,1 0,-1 0,1 0,-1-1,1 0,-1 1,0-1,0-1,0 1,4-4,4-5,-1 0,0-1,-1 0,11-18,92-138,-111 166,-1 1,1-1,0 1,0 0,0-1,0 1,0 0,0 0,0 0,0 0,1 0,-1 0,0 0,1 0,-1 0,1 1,-1-1,1 1,-1-1,1 1,-1-1,1 1,-1 0,1 0,0 0,-1 0,1 0,-1 0,1 0,0 0,-1 1,1-1,-1 1,1-1,-1 1,3 1,2 2,-1 1,0 0,0 1,0-1,-1 1,8 12,4 5,-7-12,2 0,0-1,0 0,0-1,2 0,-1 0,1-1,0-1,0-1,1 0,0 0,0-1,0-1,1 0,0-2,0 1,-1-2,1 0,0 0,0-2,0 1,0-2,0 0,0-1,-1-1,1 0,22-10,22-16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36.7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1,'12'0,"3"11,0 4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2:37.1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0,'0'12,"0"-8,0-5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14.8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62 35,'-6'8,"0"0,0 0,1 0,0 1,1-1,0 1,0 0,1 0,0 1,1-1,0 1,-1 11,-6 18,9-39,1 0,-1 0,0 0,0 0,0 0,0 0,1 0,-1 0,0 0,0 0,0 0,0 0,0 0,1 0,-1 0,0 0,0 0,0 0,0 0,0 0,1 0,-1 0,0 0,0 0,0 1,0-1,0 0,0 0,1 0,-1 0,0 0,0 0,0 0,0 1,0-1,0 0,0 0,0 0,0 0,0 0,0 1,0-1,0 0,0 0,0 0,0 0,0 1,0-1,0 0,0 0,0 0,0 0,0 0,0 1,0-1,0 0,0 0,0 0,0 0,0 0,0 0,0 1,-1-1,1 0,0 0,0 0,0 0,16-13,26-35,-32 37,6-5,1 2,1 1,0 0,1 1,0 1,1 0,0 2,1 0,38-10,-54 18,0-1,0 1,0 0,-1 0,1 1,0 0,0 0,0 0,0 0,0 1,0 0,0 0,0 0,-1 0,1 1,0 0,-1 0,6 3,-5-1,0 0,-1 0,1 1,-1-1,0 1,0 0,0 1,-1-1,0 0,0 1,0 0,3 9,-1 3,-1 0,0-1,-2 1,0 1,0-1,-2 0,0 0,-2 0,-3 20,-2-10,-1-1,-1 0,-2-1,0 0,-2-1,-1 0,-1-1,-1 0,-1-1,-1-1,-1-1,-28 25,40-40,-1 1,0 0,1 0,0 1,0 0,0 0,1 1,-8 15,14-23,-1-1,1 1,0 0,-1 0,1 0,0 0,-1 0,1 0,0 0,0 0,0-1,0 1,0 0,0 0,0 0,1 0,-1 0,0 0,0 0,1 0,-1 0,0-1,1 1,-1 0,1 0,-1 0,1-1,0 2,1-1,0 0,0 0,-1 0,1 0,0-1,0 1,0-1,0 1,0-1,0 0,0 1,4-1,11-2,-1 1,30-8,-30 6,96-14,193-3,-246 19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15.2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1 204,'51'-1,"1"-1,0-3,52-13,69-18,268-63,-382 86,1 2,90-5,-94 14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15.7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129 41,'40'-12,"-25"6,1 0,-1 2,1 0,30-3,-42 6,0 1,0 0,0 0,0 0,0 1,0 0,0-1,0 1,-1 1,1-1,0 0,-1 1,1 0,-1 0,1 0,-1 0,0 0,0 1,0 0,0-1,0 1,-1 0,1 0,-1 1,0-1,0 0,2 5,-2-4,-1 0,1 0,-1 0,0 1,0-1,0 0,0 1,-1-1,0 1,0-1,0 1,0-1,-1 1,0-1,0 0,0 1,0-1,-1 0,-2 5,-4 5,0-1,0 0,-2-1,-12 14,-22 32,44-58,0 1,-1 0,1-1,0 1,-1 0,1 0,0-1,0 1,0 0,0 0,0-1,0 1,0 0,0 0,0-1,0 1,0 0,0 0,0-1,1 1,-1 0,0 0,0-1,1 1,-1 0,1-1,-1 1,1 0,-1-1,1 1,-1-1,1 1,-1-1,1 1,0-1,-1 1,1-1,0 0,-1 1,1-1,0 0,0 0,-1 1,1-1,1 0,40 6,-38-6,70 0,-51-1,0 1,0 0,0 2,0 1,25 6,-42-8,-1 1,0 0,0 0,0 1,0-1,0 1,-1 0,1 0,-1 1,0-1,0 1,0 0,0 0,-1 1,1-1,-1 1,0-1,-1 1,1 0,-1 0,0 0,0 1,-1-1,1 0,-1 1,1 6,-1-4,-1 0,1 0,-1 0,0 0,-1 0,0 0,0 0,-1 0,0 0,0 0,-1-1,0 1,0-1,-1 0,-4 7,1-4,-1-1,0 0,0-1,0 0,-1 0,0-1,-1 0,0 0,-15 7,4-4,-2-1,1 0,-1-2,-1 0,1-2,-1-1,0-1,0 0,-35-2,41-2,0-1,-1-1,1 0,0-2,0 0,1 0,-33-17,44 19,0 0,0 0,1 0,0-1,0 0,0 0,0-1,0 1,1-1,0 0,0 0,0-1,1 1,0-1,0 0,0 0,0 0,1 0,0 0,1 0,-1-1,1 1,1 0,-1-1,1-9,7-23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16.0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0,'12'0,"3"12,0 15,8 14,0 11,-4 9,7 5,-1 14,6 5,-2 0,-6-5,4-3,-1-4,-6-3,-7-1,-4-2,-17-12,-6-16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16.4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285 4,'0'0,"-1"0,1 1,0-1,0 0,0 0,0 0,0 0,-1 0,1 0,0 0,0 0,0 0,0 0,0 0,-1 0,1 0,0 0,0 0,0 0,0 0,0 0,-1 0,1 0,0 0,0 0,0 0,0 0,0 0,0 0,-1-1,1 1,0 0,0 0,0 0,0 0,0 0,0 0,0 0,0-1,0 1,-1 0,1 0,0 0,0 0,0 0,0 0,0-1,0 1,0 0,0 0,0 0,0 0,0 0,0-1,0 1,0 0,-12 21,-12 34,-13 42,-5-1,-62 105,94-185,0-1,2 2,0-1,1 1,-7 24,13-39,1-1,-1 0,1 1,0-1,0 0,0 1,-1-1,1 0,0 1,1-1,-1 0,0 1,0-1,0 0,1 1,-1-1,1 0,-1 0,1 1,0-1,-1 0,1 0,0 0,0 0,0 0,0 0,-1 0,2 0,-1 0,0 0,0-1,0 1,0 0,0-1,1 1,-1-1,0 1,0-1,1 1,-1-1,0 0,1 0,-1 0,0 0,1 0,-1 0,0 0,1 0,-1 0,2-1,11-2,-1 1,1-2,-1 0,13-6,-11 5,43-13,1 3,1 2,0 3,119-5,-120 15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16.8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0 161,'13'13,"-1"1,0 1,-2 0,1 0,-2 1,0 0,-1 1,0 0,4 18,-2 1,-2-1,-1 1,2 53,-11-128,1 0,1 0,10-60,-7 83,1 0,0 0,1 0,1 0,13-26,-15 35,1 0,-1 0,1 0,1 1,-1 0,1 0,0 0,0 1,1 0,0 0,-1 0,2 1,7-3,-4 2,0 1,1 1,-1-1,1 2,0 0,0 0,0 1,0 1,0 0,0 1,0 0,0 0,0 2,0-1,17 8,-14-4,0 0,-1 1,0 1,-1 1,1 0,-2 0,1 1,-2 1,1 0,-1 1,13 17,4 16,-23-36,0 0,1 0,0 0,1 0,-1-1,1 0,1-1,0 1,13 8,-20-15,1 0,0 0,0-1,0 1,0-1,-1 1,1-1,0 0,0 0,0 1,0-1,0-1,0 1,0 0,0 0,0-1,0 1,-1-1,1 1,0-1,0 0,0 0,-1 0,1 0,-1 0,1 0,-1-1,1 1,-1 0,1-1,-1 1,0-1,2-2,3-5,0-1,0 0,0 0,4-13,-10 21,16-34,2 1,26-40,-33 60,0-1,0 1,2 1,0 0,1 1,25-19,-34 29,-1 0,0 1,1-1,0 1,-1 1,1-1,0 1,0-1,0 1,0 1,0-1,0 1,0 0,0 0,0 0,0 1,0 0,0 0,0 0,0 0,0 1,0 0,-1 0,1 0,-1 0,0 1,5 3,10 9,-1 0,-1 1,-1 0,23 30,-30-36,50 70,-47-60,1-1,1 0,1-1,1-1,0 0,1-1,23 17,-34-30,-1-1,0 1,1-1,-1 0,1 0,-1-1,1 0,0 0,0 0,0-1,0 0,-1 0,1 0,0-1,0 0,0 0,9-3,37-16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17.1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27,'0'-12,"0"-2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17.5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0,'0'12,"0"14,0 15,0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17.8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138 11,'-4'-10,"-4"18,-7 25,-14 58,5 1,3 1,5 1,4 1,4 0,8 186,1-260,2 1,0-1,1 1,1-1,1 0,1 0,15 31,-18-43,1-1,1 1,-1-1,1 0,1 0,-1-1,1 0,0 0,1-1,0 1,0-2,0 1,1-1,0 0,0-1,0 0,0-1,17 5,-7-6,-1 0,1 0,0-2,0-1,0 0,0-1,-1-1,1-1,-1 0,0-2,0 0,0-1,-1 0,0-2,0 0,-1-1,18-14,-18 12,-1 0,0-1,-1-1,0 0,-1-1,-1 0,-1-1,0 0,-1-1,0 0,-2-1,0 0,-1 0,-1 0,0-1,4-32,-9 44,0-1,-1 1,0 0,0 0,-1 0,0-1,0 1,-1 0,0 0,0 0,-1 1,0-1,0 0,0 1,-1 0,-6-9,3 7,0 2,0-1,0 1,-1 0,0 1,0-1,0 2,-1-1,1 1,-1 1,0-1,-10-1,-11-3,-1 2,1 1,-1 2,0 0,-43 4,55-1,0 2,-1 1,1 0,0 1,1 1,-1 1,1 1,0 0,-26 16,12 5,17-2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18.2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678 152,'-1'-2,"1"-1,-1 1,0 0,0 0,0-1,0 1,0 0,0 0,-1 0,1 0,-1 0,1 1,-1-1,0 0,0 1,0-1,0 1,0 0,0-1,0 1,0 0,0 0,-1 0,1 1,0-1,-5 0,-71-13,70 13,-14-2,0 1,-1 2,0 0,1 1,0 1,-1 1,-24 7,32-5,1 0,0 1,1 0,0 1,0 1,0 0,1 0,0 1,0 1,1 0,-17 21,10-8,1 1,1 1,1 0,2 1,0 1,2 0,0 1,-8 42,6-12,3 2,3 0,1 66,5-108,1 0,1 1,1-1,1 0,0 0,1 0,7 18,-8-28,1 0,0-1,0 0,0 0,1 0,0 0,0-1,1 1,0-1,0-1,0 1,1-1,0 0,0-1,0 1,0-2,1 1,8 2,4 1,1-1,-1-1,1-2,0 0,0 0,0-2,0-1,1-1,-1 0,0-2,0 0,33-11,-28 5,1 0,-2-2,0-1,0-1,-1-2,-1 0,0-1,-1-1,25-26,-29 25,-2 0,0-1,-1-1,-1 0,-1-1,0-1,-2 0,-1 0,0-1,8-36,-13 41,-2-1,0 1,-2-1,0 0,-1 0,0 0,-2 0,0 0,-1 1,-1-1,-1 1,-1 0,0 0,-14-27,6 19,-2 1,0 0,-2 1,-24-25,-88-78,97 97,-12-13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18.5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582 0,'-10'1,"0"1,0 0,0 0,1 1,-1 0,-12 6,-30 9,9-9,1 2,0 2,0 2,2 1,-65 37,98-49,1 1,-1 0,1 0,0 1,1 0,-1 0,1 1,-7 10,11-15,0 0,-1 0,1 1,0-1,0 0,0 1,1-1,-1 1,1-1,-1 1,1-1,0 1,0 0,0-1,0 1,0-1,1 1,-1-1,1 1,-1-1,1 1,0-1,0 1,0-1,0 0,1 0,-1 0,1 0,-1 0,4 3,3 2,0 0,1-1,0 0,0 0,0-1,1 0,11 3,79 23,2 0,-91-26,0 0,-1 1,0 0,0 1,0 0,-1 0,13 14,-20-19,1 1,-1 0,0-1,1 1,-1 0,0 1,-1-1,1 0,-1 1,1-1,-1 1,0-1,0 1,-1-1,1 1,-1 0,1-1,-1 1,0 0,-1-1,1 1,-1 0,1-1,-1 1,0-1,-1 1,-1 4,-2 1,0-2,-1 1,0 0,0-1,-1 0,1-1,-1 1,-12 7,-71 41,46-30,21-12,0 0,-1-1,-37 12,56-22,0 0,0 0,0-1,-1 0,1 0,0 0,-1 0,1-1,-1 0,1 0,-1 0,1-1,0 0,-1 0,1 0,0-1,-1 0,1 0,0 0,1 0,-1-1,-9-6,13 7,-1 0,0-1,1 1,-1 0,1 0,-1-1,1 1,0-1,0 1,0-1,1 0,-1 1,1-1,-1 0,1 1,0-1,0 0,0 1,0-1,1-4,1-2,1 0,-1 1,2-1,5-12,16-24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18.89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201 321,'10'-2,"0"0,0 0,-1-1,1-1,-1 1,0-2,0 1,0-1,12-10,-7 7,19-12,41-34,-65 46,0 1,-1-1,0 0,-1-1,1 0,-2 0,1 0,-1-1,5-12,-10 19,0 1,0-1,0 1,0-1,-1 1,1-1,-1 0,0 1,0-1,0 1,0-1,0 0,0 1,-1-1,1 0,-1 1,0-1,0 1,0-1,0 1,0 0,0-1,-1 1,1 0,-1 0,1 0,-1 0,0 0,-2-2,0 2,0-1,0 1,0 0,-1 0,1 0,0 1,-1-1,1 1,-1 0,1 1,-1-1,1 1,-1 0,0 0,1 0,-7 1,-4 3,-1 0,0 1,1 1,0 0,0 1,1 1,0 0,0 0,1 2,-16 13,2 1,1 2,1 0,-33 46,45-53,1 0,0 0,2 1,0 1,1 0,2 0,-10 37,15-46,0-1,0 1,1 0,1-1,0 1,0 0,2 0,-1-1,1 1,1-1,0 1,0-1,2 0,-1 0,1-1,9 15,-8-17,1-1,0 0,0 0,1 0,0-1,0 0,1 0,-1-1,1 0,0-1,0 0,1 0,-1-1,1 0,0-1,0 0,0 0,11-1,11 1,-1-1,0-2,1-1,47-10,-40 4,0-2,46-19,-17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19.22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664 1,'-41'0,"0"2,0 1,0 3,-42 11,60-11,0 2,0 1,1 1,0 0,1 2,0 0,0 2,-20 17,19-12,1 1,1 1,1 1,-29 42,38-48,1 0,0 1,1 0,1 0,0 1,2-1,0 2,-4 22,9-33,-1 1,1 0,1 0,0 0,0 0,0-1,1 1,1 0,-1-1,2 1,-1-1,1 0,0 0,0-1,1 1,0-1,1 0,0 0,0-1,0 1,0-1,1-1,0 1,10 5,2 0,1 0,-1-1,1-1,1-1,0 0,0-2,0-1,36 5,-34-8,1-2,-1 0,0-2,0 0,0-2,0 0,0-2,-1 0,0-1,0-2,-1 0,0-1,32-22,5-8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19.7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44,'4'-4,"-1"0,2 0,-1 0,0 1,1 0,0 0,0 0,0 1,0-1,0 1,0 0,0 1,1-1,-1 1,1 0,-1 1,1-1,0 1,-1 0,1 0,-1 1,1 0,-1 0,1 0,-1 0,0 1,1 0,-1 0,0 1,7 4,3 2,0 1,-1 1,-1 0,0 1,0 0,-1 1,-1 0,16 24,-5-1,-2 1,-1 0,-3 2,0 0,18 78,-17-38,-4 1,3 93,-14-126,-2-1,-2 1,-3-1,-1 0,-2 0,-16 49,16-69,-1 0,-2 0,0-1,-2 0,-1-1,0-1,-2 0,-1-1,-1-1,0 0,-33 27,12-19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20.05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1,'-3'0,"1"1,0 0,-1-1,1 1,0 0,0 0,0 0,0 1,0-1,0 1,0-1,0 1,1-1,-1 1,0 0,1 0,0 0,-1 0,1 0,0 0,0 0,0 0,0 1,0-1,1 0,-1 0,0 3,-13 73,13-71,-7 122,7 145,3-138,-2-119,1 1,0-1,1 1,9 32,-11-47,1 0,0 0,0 0,0 0,0 0,1-1,-1 1,1 0,-1-1,1 1,0-1,0 0,0 1,1-1,-1 0,0 0,1-1,0 1,-1 0,1-1,0 0,-1 1,1-1,0 0,0 0,0-1,0 1,0-1,0 1,0-1,0 0,1 0,-1 0,0-1,0 1,0-1,3-1,15-6,-1 0,0-2,0 0,-1-2,-1 0,27-22,16-10,66-31,-82 50,0-1,-2-3,51-43,-62 40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20.8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27,'12'0,"15"0,14 0,11 0,9 0,5 0,3 0,1 0,0 0,-1 0,-12-11,-15-5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21.2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 43,'0'-12,"-11"-3,7 0,5 15,2 7</inkml:trace>
  <inkml:trace contextRef="#ctx0" brushRef="#br0" timeOffset="1">108 644,'0'11,"-11"16,-5 13,-10 1,0 5,3 6,18-7,20-10,9-22,10-14,0-7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21.5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410 40,'0'-2,"0"0,0 0,-1 1,1-1,0 0,-1 1,0-1,1 1,-1-1,0 1,0-1,0 1,1-1,-2 1,1 0,0-1,0 1,0 0,-1 0,1 0,0 0,-1 0,1 0,-1 0,1 1,-1-1,1 0,-1 1,0-1,1 1,-1 0,0-1,0 1,-2 0,-3 0,0-1,0 2,0-1,0 1,0 0,0 0,-9 3,6 1,-1 0,1 1,1 0,-1 0,1 1,0 1,1-1,-1 1,1 1,1 0,0 0,0 0,-8 16,-9 19,-32 77,54-116,-18 45,3 1,2 0,-13 78,23-93,1 0,2-1,1 1,2 0,1 0,9 41,-8-65,0 1,1-1,0 0,1 0,0 0,1 0,1-1,0 0,0-1,1 1,0-1,1-1,0 0,0 0,1-1,1 0,-1 0,1-1,0-1,1 0,-1 0,1-1,0-1,1 0,-1 0,1-2,-1 1,1-2,0 1,22-2,-10-2,-1 0,0-2,1-1,-2-1,1 0,-1-2,0-1,43-24,-33 14,-2-2,0-2,-1-1,-2-1,30-32,-50 48,1-1,-1 0,-1-1,0 0,0 0,-1 0,-1-1,0 0,0 0,4-18,-8 26,-1-1,1 0,-1 0,0 1,0-1,0 0,0 0,-1 0,0 1,0-1,0 0,-1 1,1-1,-1 1,0 0,-1-1,1 1,-1 0,0 0,1 0,-2 1,1-1,0 1,-1 0,0 0,1 0,-1 0,-1 0,1 1,-7-3,-4-1,0 0,-1 1,1 1,-1 0,0 1,-1 1,1 0,0 1,-23 2,-11 4,-86 17,16 9,109-28,0 1,0 0,0 1,1 0,0 1,0 0,0 0,-11 11,21-17,-1 0,1 1,-1-1,1 1,-1-1,1 1,0-1,-1 1,1-1,0 1,0-1,-1 1,1 0,0-1,0 1,0-1,0 1,-1 0,1-1,0 1,0 0,0-1,0 1,1-1,-1 2,9 8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21.9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545 1,'-20'1,"0"1,0 1,1 1,-1 0,1 2,0 0,1 1,-1 1,-21 13,11-4,0 2,2 0,0 2,-40 40,50-42,1 1,1 0,1 1,1 0,1 1,1 1,1 0,-8 26,12-31,0 1,2-1,0 1,1 0,1 0,1 0,1 0,1 0,0 0,1 0,6 24,-4-32,0 0,1 0,0-1,0 1,1-1,1-1,0 1,0-1,1 0,0 0,0-1,1 0,0-1,1 0,0 0,0-1,0 0,0-1,1 0,19 5,0-1,0-2,0 0,1-3,0 0,0-2,51-3,-49-2,1-1,-1-2,-1-1,56-19,-66 18,0-1,0-1,-2-1,1-1,-1-1,-1 0,27-25,-36 27,-1 0,0-1,-1 0,0-1,-1 1,0-2,-1 1,0-1,-1 0,-1 0,0 0,-1-1,-1 1,0-1,-1 0,-2-28,1 23,-2-1,-1 1,-1 0,0 0,-2 0,0 1,-1-1,-1 2,-1-1,0 1,-19-27,13 26,-1 1,-1 1,0 0,-1 2,-1 0,0 0,-1 2,-1 1,0 0,0 2,-29-11,-11 2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23.2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815 1,'-11'2,"1"0,0 0,0 1,0 1,0 0,0 0,1 1,-1 0,2 0,-16 13,-20 17,-48 51,1 0,44-46,2 3,3 1,1 2,2 2,-35 57,45-58,2 0,3 2,1 0,-26 90,42-114,1 0,1 1,2-1,0 1,2 0,0 0,2 0,1 0,1-1,2 1,0-1,9 26,-6-34,0 0,2-1,-1 0,2 0,0-1,1 0,1-1,0 0,1-1,0-1,1 0,24 14,16 7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23.6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28 220,'-1'0,"0"0,0 0,0-1,1 1,-1 0,0 0,0 0,0 0,0 0,0 0,1 0,-1 0,0 1,0-1,0 0,0 0,0 1,1-1,-1 0,0 1,0-1,1 1,-1-1,0 1,1 0,-1-1,1 1,-1-1,0 1,1 0,-1 0,1-1,0 1,-1 0,1 0,0 0,-1-1,1 1,0 0,0 0,0 0,0 0,0 0,0-1,0 1,0 0,0 0,0 0,0 0,0 0,1-1,-1 1,0 0,1 0,-1 0,0-1,1 1,-1 0,1-1,-1 1,2 1,1 3,1 0,0 0,0 0,0-1,0 1,1-1,8 6,22 10,0-2,2-2,43 14,121 27,-62-20,6 2,-56-16,121 47,-209-69,5 2,1 0,-1-1,1 0,0 0,12 2,-18-4,1 0,-1 0,1 0,-1 0,1-1,-1 1,1 0,-1-1,0 1,1-1,-1 1,0-1,1 0,-1 1,0-1,0 0,0 0,1 0,-1 0,0 0,0 0,-1 0,1 0,0-1,0 1,0 0,-1-1,1 1,-1 0,1-1,-1 1,1-3,3-15,-2 0,0 0,-1-1,-2-31,0 24,5-47,3 37,1 1,2-1,1 2,3 0,0 0,2 1,26-39,-16 29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24.0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0,'11'0,"16"0,13 0,13 0,8 0,4 0,4 0,0 0,1 0,-12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24.3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 1,'-11'0,"-4"0</inkml:trace>
  <inkml:trace contextRef="#ctx0" brushRef="#br0" timeOffset="1">1 870,'0'11,"0"15,11 4,4-16,-1-9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24.7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277 0,'-5'1,"0"0,0 1,0-1,0 1,0 0,0 0,0 0,1 1,-1-1,1 1,0 0,0 1,0-1,0 1,0-1,-5 9,-7 9,-27 44,22-28,2 2,1 1,2 0,2 1,2 0,2 1,-10 79,17-95,1 0,1 0,2 0,0 0,2 0,1 0,1-1,1 0,1 0,1 0,2-1,0 0,1 0,20 29,-21-41,0-1,1 0,0 0,1-1,0 0,1-1,0 0,0-1,0-1,1 0,1-1,-1-1,1 0,0 0,0-2,0 0,0-1,1 0,-1-1,1-1,20-2,-24 1,0 0,0-1,0 0,0-1,-1 0,1-1,-1-1,0 1,0-2,-1 0,1 0,-1-1,-1 0,1 0,-1-1,0-1,-1 1,0-1,-1-1,1 1,-2-1,1-1,-2 1,1-1,-1 0,-1 0,5-21,-6 23,-2 0,1 0,-1 0,-1 0,0 0,0 0,-1 0,0 0,-3-14,2 18,0 0,0 0,0 0,0 1,-1-1,0 1,0 0,0 0,0 0,0 0,-1 0,0 1,0-1,0 1,0 0,-1 1,1-1,-8-3,-7 0,1 0,-1 1,1 0,-2 2,1 0,-27 1,0 2,-71 8,92-4,1 2,-40 13,19-3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25.0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207 147,'-46'40,"33"-30,1 0,-21 23,20-15,1-1,1 2,1 0,1 0,0 0,2 1,0 1,1-1,1 1,1 0,-2 30,3-17,2 1,2-1,1 0,1 0,2-1,13 48,-15-71,1 0,-1-1,2 1,-1-1,1 0,1 0,-1 0,1-1,1 0,0 0,0-1,0 0,1 0,0 0,1-1,-1 0,1-1,0 0,0-1,1 1,0-2,-1 1,1-1,0-1,1 0,-1 0,0-1,0-1,1 1,-1-2,0 1,1-2,-1 1,0-1,15-5,-1-1,0-1,-1-1,0 0,-1-2,0-1,-1-1,0 0,-1-2,-1 0,-1-1,0-1,-1-1,-1 0,-1-1,-1-1,0-1,-2 0,0 0,-2-1,0 0,-2-1,0 0,-2-1,-1 1,-1-1,2-39,-7 47,0 0,-1 1,-1 0,-1 0,-1 0,0 0,0 0,-2 1,0 0,-1 0,0 1,-1 0,-1 0,0 1,-1 1,-20-20,14 17,0 0,-1 2,0 0,-1 1,0 0,-1 2,0 0,-1 2,0 0,0 1,-42-7,12 9,0 2,-53 5,45 1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38.4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76 178,'4'-11,"2"1,-1 0,1 0,0 0,1 1,14-15,-13 14,1 0,0 1,0 0,1 0,0 1,1 0,0 1,14-8,-21 14,0-1,1 1,-1-1,0 1,1 1,-1-1,0 0,1 1,-1 0,1 0,-1 1,1-1,-1 1,0 0,1 0,-1 0,0 0,0 1,0 0,0 0,0 0,0 0,0 1,-1 0,1-1,-1 1,0 0,0 1,0-1,0 0,0 1,-1 0,0 0,4 7,-1 0,-1 0,-1 0,1 0,-2 1,0-1,0 1,-1 0,0-1,-1 1,-1-1,1 1,-5 17,-12 27,-2-1,-3-1,-2-1,-45 73,28-51,37-67,-20 38,-1-1,-3-1,-43 54,70-97,1 0,0-1,-1 1,0 0,1 0,-1-1,1 1,-1 0,0-1,0 1,1-1,-1 1,0-1,0 1,0-1,1 0,-1 1,0-1,0 0,0 1,0-1,0 0,0 0,0 0,0 0,1 0,-1 0,0 0,0 0,0-1,0 1,-1 0,1-2,0 1,-1-1,1 1,0-1,0 0,0 1,0-1,1 0,-1 0,0 1,1-1,-1 0,1 0,-1-2,-1-10,1 1,1-1,0-17,1 25,-1 0,1 0,0 0,0 0,1 0,-1 0,2 1,-1-1,0 1,1-1,0 1,0 0,1 0,-1 0,1 1,0-1,1 1,-1 0,1 0,-1 1,1-1,0 1,0 0,1 0,-1 1,1-1,-1 1,1 0,0 1,0 0,0 0,-1 0,1 0,0 1,0 0,0 0,0 1,0-1,0 1,0 1,0-1,0 1,-1 0,1 0,-1 1,10 5,-5-2,1 1,0 0,1-1,-1 0,1-1,0-1,1 1,-1-2,26 4,10-7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38.7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807 1,'-1'13,"-1"1,0 0,0-1,-2 1,1-1,-2 0,-9 21,-55 90,31-58,-227 457,191-379,7-7,-149 219,172-297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48.6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14,0 12,0 8,0 5,0 3,0 0,0 1,0 0,0-2,11 0,4-1,11 0,1-11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49.19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148 199,'0'-1,"0"0,0 0,0 0,0 0,0 0,0-1,0 1,-1 0,1 0,0 0,-1 0,1 0,-1 0,1 0,-1 1,1-1,-1 0,0 0,1 0,-1 0,0 1,0-1,0 0,1 1,-1-1,0 1,0-1,0 1,0-1,0 1,0-1,0 1,0 0,0 0,0 0,0-1,-2 1,0 0,0 1,0-1,0 0,1 1,-1 0,0-1,0 1,1 0,-1 1,1-1,-1 0,1 1,-5 3,5-4,-1 1,1 0,0 0,0 0,0 0,0 1,0-1,0 1,1-1,-1 1,1-1,0 1,-1 0,1 0,1 0,-1 0,0 0,1-1,-1 1,1 0,0 0,0 0,0 0,1 0,-1 0,0 0,1 0,0 0,0 0,0 0,0 0,0-1,1 1,-1-1,1 1,0-1,0 1,0-1,0 0,0 0,0 0,0 0,1 0,-1 0,1-1,-1 1,5 1,10 4,-1-1,1-1,33 6,11 3,-38-7,6 0,-1 1,0 2,0 1,48 27,-71-34,1-1,-1 1,1 0,-1 1,0-1,-1 1,1 0,-1 0,0 0,0 1,-1-1,0 1,0 0,0 0,0 0,-1 1,0-1,-1 1,1-1,-1 1,-1-1,1 1,-1-1,0 1,0 0,-1-1,-2 12,-6 13,-2 0,0-1,-2-1,-2 0,0-1,-2 0,-1-1,-1-1,-1-1,-1-1,-1-1,-42 34,51-47,0-1,-1 0,1-1,-2-1,1 0,-1-1,-24 6,35-10,0-1,0 0,-1-1,1 1,0-1,-1 0,1 0,0 0,0 0,-1-1,1 0,0 0,0 0,0 0,-1-1,2 1,-1-1,0 0,0 0,0-1,1 1,0-1,-1 0,1 0,0 0,0 0,0 0,1-1,-1 1,1-1,0 0,-3-5,0-6,0-1,1 0,0 0,1 0,1-1,1 1,0 0,1-1,0 1,2-1,0 1,8-29,4-7,3 0,35-75,-17 52,4 2,77-111,-88 144,31-60,-32 42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49.5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481 48,'-12'2,"0"1,0 0,0 0,0 1,1 1,-1 0,1 0,-16 12,15-10,-21 13,0 1,2 1,0 2,2 1,1 2,1 0,-40 54,57-64,1-1,0 1,2 1,0 0,1 0,0 0,2 1,0-1,1 1,1 0,1 0,0 0,1 0,2 0,0 0,1 0,0 0,2 0,0-1,10 22,-13-34,1-1,0 1,1-1,-1 1,1-1,0 0,0-1,1 1,0-1,-1 1,1-2,1 1,-1 0,0-1,1 0,0 0,7 2,-5-3,0 0,1-1,0 0,-1 0,1-1,0 0,-1 0,1-1,0 0,-1-1,12-3,-1-2,0 0,0-1,-1-1,0-1,-1 0,0-1,-1-1,0-1,0 0,13-17,-16 16,-1-1,-1 0,-1-1,0 0,-1 0,-1-1,0-1,-1 1,-1-1,-1 0,0-1,-2 1,0-1,-1 1,0-1,-2 0,0 0,-2 0,0 0,-5-22,2 19,-1 1,-1-1,-1 1,-1 0,0 1,-2 0,0 1,-1 0,-1 0,-1 2,-1-1,-30-26,6 12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49.9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1,'0'11,"0"15,0 15,0 12,0 7,0 6,0 14,0 4,0 1,0-4,0-5,0-2,0-4,0-24,0-21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50.2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198 0,'-16'47,"-39"76,45-103,-7 17,-48 113,57-128,1 0,1 0,1 1,-4 45,9-61,0-1,0 0,1 1,0-1,0 0,0 0,0 0,1 0,0 0,1 0,-1 0,5 6,-5-10,-1 0,1 1,0-1,0 0,0 0,1 0,-1 0,0-1,1 1,-1-1,1 1,0-1,-1 0,1 0,0 0,0 0,0-1,-1 1,1-1,0 1,0-1,0 0,0 0,0-1,0 1,0 0,5-3,11-2,-1-2,30-15,-32 14,35-16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3:50.6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65 54,'-3'1,"1"-1,0 1,0 0,-1 0,1 0,0 0,0 0,0 0,0 1,0-1,0 1,0-1,1 1,-1 0,0-1,1 1,0 0,-1 0,1 0,0 0,0 1,0-1,0 0,0 0,1 1,-1-1,0 3,-13 72,14-70,-4 25,3 0,0 1,6 45,-3-62,1-1,0 1,1 0,1-1,0 0,1 0,0-1,16 25,-22-37,1-1,0 0,0 1,0-1,0 1,0-1,0 0,1 0,-1 0,0 0,1 1,-1-2,1 1,-1 0,1 0,-1 0,1-1,-1 1,1-1,0 1,-1-1,1 0,0 0,0 0,-1 1,1-2,0 1,-1 0,1 0,0 0,-1-1,1 1,0-1,-1 0,1 1,-1-1,1 0,-1 0,1 0,-1 0,0 0,1 0,-1 0,0 0,0-1,0 1,2-3,4-4,-1 0,-1-1,1 1,-1-1,0 0,5-18,5-26,8-60,-6 26,8-24,-25 111,0-1,0 1,0 0,0 0,0 0,0-1,0 1,0 0,0 0,0 0,0-1,0 1,0 0,0 0,0 0,0-1,0 1,0 0,0 0,0 0,1-1,-1 1,0 0,0 0,0 0,0 0,0 0,1-1,-1 1,0 0,0 0,0 0,1 0,-1 0,0 0,0 0,0 0,1 0,-1 0,0 0,0 0,0 0,1 0,-1 0,0 0,0 0,0 0,1 0,-1 0,0 0,0 0,0 0,1 0,9 16,9 40,-13-37,-1-6,0 0,0 0,1 0,1-1,0 0,0 0,2-1,11 13,-16-20,-1 0,1-1,1 0,-1 0,0 0,1-1,-1 1,1-1,0 0,0-1,0 1,0-1,0 0,0 0,0 0,0-1,0 0,0 0,1 0,-1 0,0-1,0 0,0 0,0-1,0 1,5-3,2-1,0-1,-1 0,1-1,-1 0,-1-1,19-16,53-65,-61 64,0 1,48-40,-61 57,1 2,-1-1,1 1,0 0,0 1,1 0,-1 1,1 0,0 0,0 1,0 0,0 1,15 0,-1 3,-1 1,1 1,-1 1,0 1,0 1,31 15,-33-13,0-1,0 0,0-2,1 0,0-2,0 0,33 0,3-9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00.1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 1,'-11'0,"-5"0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00.5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1,'0'11,"0"4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00.8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1,'1'89,"25"176,-6-117,2 161,-21 153,-2-321,1-84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01.1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358 53,'-6'-5,"0"-1,-1 1,0 0,0 1,0 0,-1 0,0 0,1 1,-1 0,0 1,0 0,-1 0,1 0,0 1,-1 0,1 1,0 0,-13 2,9-1,0 1,1 0,-1 1,0 0,1 0,0 2,0-1,0 2,0-1,1 1,0 1,-11 9,17-13,1 0,-1 1,0-1,1 1,0 0,0 0,0 0,1 1,-1-1,1 1,0-1,0 1,1 0,-1 0,1 0,0 0,0 0,1 0,0 0,0 0,0 0,1 8,1-5,1 0,-1 1,2-2,-1 1,1 0,0-1,1 1,0-1,0-1,0 1,1-1,12 12,7 0,0-1,1-1,1-1,0-1,1-1,48 14,66 32,-127-51,0 1,0 0,-1 1,0 0,-1 1,21 22,-26-23,-1 1,0-1,-1 1,0 0,-1 1,0-1,0 1,-1 0,-1 0,0 1,-1-1,0 0,-1 1,0 0,-1-1,-1 1,0-1,-3 18,2-17,-1 0,-1-1,0 1,0-1,-1 1,-1-1,0-1,0 1,-1-1,-1 0,0-1,0 1,-1-2,-1 1,1-1,-2-1,-11 9,17-14,1 0,-1-1,0 1,0-1,0 0,-1 0,1-1,0 1,-1-1,1 0,-1-1,1 1,-1-1,1 0,-1-1,1 1,-1-1,1 0,0-1,-7-1,7 0,0 0,0 0,0 0,0 0,1-1,0 0,-1 0,1 0,1-1,-1 1,1-1,-1 0,1 0,1 0,-1 0,1-1,0 1,-3-10,-1-15,1 0,1-1,2 0,1-38,2 8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01.5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77 431,'6'-1,"0"0,-1 0,1-1,-1 0,0 0,1 0,-1-1,0 1,0-1,-1-1,1 1,5-5,-1 1,16-13,-1-2,-1-1,-1 0,-1-2,-1-1,-1 0,-1-1,19-41,-33 60,0 0,-1-1,0 1,0-1,-1 0,0 0,1-13,-3 20,0 0,0 0,0 0,0 1,0-1,0 0,-1 0,1 0,-1 1,1-1,-1 0,1 1,-1-1,0 0,0 1,0-1,0 1,0-1,0 1,-1 0,1-1,0 1,-1 0,1 0,-1 0,1 0,-1 0,1 0,-1 0,0 1,1-1,-1 1,0-1,0 1,1 0,-1-1,0 1,0 0,0 0,0 0,1 0,-1 1,-2 0,-3 0,-1 0,1 1,0 1,0-1,0 1,0 0,1 1,-1 0,1 0,0 0,0 1,0-1,0 1,1 1,-7 8,-7 9,1 1,-22 42,14-16,3 1,2 2,2 0,3 1,2 0,2 1,3 1,3 0,1 0,4 1,4 58,-2-101,1 0,0 1,1-1,0 0,1-1,1 1,0-1,1 1,0-2,1 1,1-1,15 21,-17-27,0 0,0 0,1 0,0-1,0 0,0-1,0 1,1-2,0 1,0-1,0 0,0 0,0-1,0 0,1-1,-1 0,1 0,-1 0,1-1,-1-1,1 0,12-2,46-16,-7-8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01.85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458 1,'-19'1,"0"1,1 0,-1 2,1 0,0 1,0 1,0 0,1 2,0 0,0 1,-23 16,20-11,0 1,1 1,1 1,0 1,1 1,1 0,1 1,-14 24,22-32,1-1,0 1,0 1,2-1,-1 1,2 0,0 0,0 0,1 0,1 0,0 0,1 1,0-1,3 15,-1-16,2 0,-1 0,2 0,-1 0,2-1,-1 0,2 0,-1 0,2-1,-1 0,1 0,1-1,0 0,19 15,-10-11,0-2,1 0,0-1,1 0,0-2,0-1,1 0,0-1,0-2,28 4,-8-4,0-2,0-1,1-2,60-10,-71 6,0-1,0-2,-1-1,0-1,0-2,-1-1,53-32,-38 11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38.4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1 486,'0'-35,"1"0,10-65,-8 87,0 1,1-1,1 1,0 0,0 1,1-1,1 1,0 0,0 1,1 0,12-12,-10 12,88-83,-88 85,0 0,0 1,0 0,1 1,0 0,0 1,1 1,17-6,-26 9,0 1,0-1,-1 1,1 0,0 0,0 0,-1 0,1 0,0 0,0 1,-1 0,1-1,0 1,-1 0,1 0,-1 0,1 1,-1-1,0 1,4 2,-3-1,0 1,0 0,0-1,0 1,-1 1,1-1,-1 0,0 1,0-1,2 10,-1 4,0 0,0 0,-2 1,0-1,-3 23,-1-11,-2 1,-1-1,-2 0,-1 0,-1-1,-23 47,-104 161,33-63,103-173,1-1,-1 1,1-1,-1 1,1 0,-1-1,1 1,0 0,-1 0,1-1,0 1,-1 0,1 0,0 0,0-1,0 1,0 0,0 0,0 0,0-1,0 1,0 0,0 0,1 0,-1-1,0 1,0 0,1 0,0 0,0 0,0-1,0 0,1 0,-1 1,0-1,0 0,1 0,-1 0,0 0,1-1,-1 1,0 0,0-1,1 1,-1 0,1-2,63-29,-55 26,41-23,-3 1,1 2,2 2,89-28,-80 38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38.8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1377 0,'-8'1,"-1"0,1 0,0 0,0 1,-1 1,1-1,0 1,1 1,-13 6,-64 48,57-38,-11 10,1 2,2 1,1 2,-41 55,-104 170,83-113,-471 655,559-789,-1-1,-1 0,0 0,0-1,-1-1,-21 16,32-26,-1 1,1-1,-1 1,1-1,-1 0,1 1,-1-1,1 0,-1 0,0 1,1-1,-1 0,1 0,-1 0,0 0,1 0,-1 0,0 0,1 0,-1 0,0 0,1 0,-1 0,1-1,-1 1,0 0,1 0,-1-1,-3-13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39.1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13,0 13,0 8,0 5,0 2,0 13,0 4,0-1,0-4,0-3,0-5,0-2,0-2,0-24,0-31,0-18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39.99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397 70,'-17'0,"1"0,-1 2,0 0,1 0,-1 2,1 0,-30 12,36-11,0 1,0 0,1 0,-1 1,1 0,1 1,-1 0,1 0,1 1,-1 0,1 0,-7 14,9-15,1-1,1 0,-1 1,1 0,1 0,-1 0,1 0,1 0,0 0,0 0,0 1,1-1,0 0,1 1,0-1,0 0,1 0,0 0,0 0,1 0,0 0,5 9,2 0,0-1,2-1,0 1,1-2,0 0,1 0,1-2,24 18,-25-20,0 0,-1 1,0 1,-1 0,0 0,-1 1,10 16,-17-23,-1 0,0 0,-1 0,1 0,-1 0,-1 1,1-1,-1 1,0-1,0 1,-1 0,0-1,0 1,0 0,-1-1,0 1,-1-1,1 1,-1-1,-1 0,-2 7,-10 14,0-1,-2-1,-1-1,-1 0,-1-1,-1-1,-1-2,-1 0,0-1,-46 28,67-46,-1 1,1 0,-1-1,0 1,1-1,-1 0,0 0,0 0,0 0,0 0,0-1,0 1,0-1,0 0,0 0,0 0,0 0,0-1,0 1,0-1,0 1,0-1,0 0,1 0,-4-2,3 0,1 1,0-1,-1 0,1 0,1 0,-1 0,0 0,1 0,-1 0,1 0,0-1,0 1,0 0,1-1,-1 1,1-1,0 1,0-1,0 1,0 0,2-6,1-15,1 0,2 1,0-1,2 1,0 1,18-34,83-123,-39 70,-58 89,51-86,112-143,-158 228,-1-1,25-44,-18 18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40.3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338 39,'-4'0,"0"1,1-1,-1 1,1 0,-1 0,1 0,0 0,-1 1,1-1,0 1,0 0,0 0,-5 4,-34 38,29-29,-13 16,1 0,2 2,2 1,0 0,3 2,0 0,3 1,1 0,2 1,1 1,2 0,2 0,2 1,1 0,2 59,3-88,0-1,0 1,1 0,0-1,1 1,0-1,0 0,1 0,1 0,0 0,0-1,1 0,9 12,-10-16,0 0,0 0,1 0,0-1,0 0,0 0,0-1,1 1,-1-1,1-1,0 1,-1-1,1 0,1-1,-1 1,0-2,0 1,0-1,0 0,15-2,-3-1,1-2,-1 0,0-1,0 0,0-2,-1 0,0-2,-1 0,0 0,-1-2,0 0,0-1,-2 0,1-1,-2-1,0-1,-1 1,20-36,-20 31,-1 0,-1-1,-1-1,0 1,-2-1,-1-1,-1 0,0 1,-2-1,-1-1,-1 1,0 0,-2 0,-1-1,-1 1,-6-25,3 31,0 0,-1 1,-1 0,-1 1,0-1,-1 2,0-1,-1 1,-16-15,-1 2,-2 0,-64-43,34 33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40.6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60,'11'0,"16"-11,14-4,12 1,8 2,-7 4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41.0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29 19,'-11'0,"-4"11,12 4,19-1,16-3,16-14,10-6,7-3,3-10,-9-1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41.3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406 42,'0'-2,"0"0,0 1,0-1,-1 0,1 0,-1 0,0 1,1-1,-1 0,0 0,0 1,0-1,0 1,0-1,0 1,-1-1,1 1,0 0,-1 0,1 0,-1-1,0 1,1 1,-1-1,0 0,1 0,-1 1,0-1,0 1,0-1,1 1,-1 0,0-1,0 1,0 0,0 0,0 1,0-1,-2 1,-4-1,-1 1,1 1,-1-1,1 1,-1 1,1 0,-10 4,1 4,1 0,1 0,-1 2,2 0,0 0,0 2,2-1,-1 2,-10 18,5-5,1 0,2 1,1 1,-15 48,22-57,1 0,1 0,1 1,2 0,0 0,1 0,1 0,4 32,-2-44,1 0,-1 0,2 0,0 0,0-1,1 1,0-1,0 0,2-1,-1 1,1-1,0 0,1-1,0 0,0 0,1-1,0 0,16 10,-12-10,1 0,-1 0,1-2,1 1,-1-2,1 0,-1-1,1 0,0-1,25 0,-19-3,0-1,-1-1,1-1,0 0,-1-2,36-14,-7-4,0-2,-2-3,-1-1,78-68,-111 87,0-1,-1-1,0 0,-1-1,0 0,-1 0,-1-1,-1 0,0-1,-1 0,9-26,-13 30,0 0,-1 0,-1 0,1-1,-2 1,0 0,0-1,-1 1,-1 0,0-1,-1 1,0 0,0 1,-2-1,1 0,-13-20,7 18,-2 0,0 0,0 1,-1 1,-1 0,0 0,0 2,-1 0,-28-14,-14-7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41.6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0,'0'11,"0"4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42.0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344 16,'0'0,"-1"-1,1 0,0 0,0 1,0-1,-1 0,1 1,0-1,0 0,-1 1,1-1,-1 0,1 1,-1-1,1 1,-1-1,1 1,-1-1,1 1,-1-1,0 1,1-1,-1 1,0 0,1-1,-1 1,0 0,0 0,1 0,-1-1,0 1,0 0,1 0,-1 0,0 0,0 0,1 0,-1 1,0-1,0 0,1 0,-1 0,0 1,1-1,-2 1,-40 18,22-3,2 1,0 1,1 0,0 2,2 0,-19 32,16-26,2-2,2 0,0 1,1 1,2 0,1 1,0 0,2 0,2 1,0 0,2 0,1 0,1 1,2 34,1-57,-1 1,1-1,1 0,-1 1,1-1,1 0,-1 0,1 0,0-1,0 1,0-1,1 1,0-1,0 0,0 0,1-1,-1 1,1-1,1 0,-1-1,0 1,1-1,-1 0,1 0,0 0,0-1,0 0,1-1,8 2,6 1,0-1,1-2,-1 0,0-1,1-1,-1-1,37-9,-37 6,0 0,-1-2,0-1,0-1,-1 0,0-1,0-1,-1-1,27-23,-34 25,-1-1,1 0,-2 0,0-1,0 0,-1-1,0 0,-1 0,-1 0,0-1,-1 0,0-1,-1 1,3-27,-6 30,-1 1,0-1,-1 0,0 0,-1 0,0 1,0-1,-1 1,-1-1,0 1,0 0,-1 0,0 1,-1 0,0 0,0 0,-1 0,0 1,-1 0,1 1,-2-1,1 2,-1-1,0 1,0 1,-1-1,1 1,-1 1,-20-6,-94-25,77 18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42.4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13,0 13,0 8,0 4,0 4,0 1,0 0,0-1,0 0,0-1,0-1,0-11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42.7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175 1,'-11'0,"-16"11,-2 15,3 15,6 11,6 8,6 6,4 3,3 1,2 0,0-1,0 0,0-1,0-1,-12-11,-3-26,0-20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43.1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137 1,'0'11,"-11"16,-4 13,-10 13,-1 8,3 4,7 4,5 1,5 0,3-1,3 0,0-1,1-1,0-11</inkml:trace>
  <inkml:trace contextRef="#ctx0" brushRef="#br0" timeOffset="1">539 200,'0'12,"0"14,0 15,0 12,0 8,0 5,0 3,0 1,0 0,0-1,0-12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43.49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68,'0'-12,"12"-14,3-4</inkml:trace>
  <inkml:trace contextRef="#ctx0" brushRef="#br0" timeOffset="1">536 2,'-12'0,"8"0,5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43.8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68 1,'-12'0,"-14"0,7 0,8 0</inkml:trace>
  <inkml:trace contextRef="#ctx0" brushRef="#br0" timeOffset="1">535 67,'-11'0,"-15"0,-15 0,0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45.3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41,'0'-12,"11"-2,15-1,15 15,0 18,-7 18,-9 14,3 9,-4 7,-6 3,-5 1,-6 1,8-2,1 1,-2-2,-4 0,8-12,2-16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45.6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626 1,'-18'1,"-1"1,0 0,0 2,1 0,0 2,0-1,0 2,1 1,-1 0,2 1,0 1,0 0,0 1,1 1,-17 17,-17 21,3 2,-71 101,109-141,-15 20,11-19,2 0,0 1,0 1,2 0,-1 0,2 1,0-1,-7 30,13-43,0 1,1-1,0 1,-1-1,1 0,0 1,0-1,1 1,-1-1,0 1,1-1,-1 0,1 1,0-1,0 0,0 1,0-1,0 0,1 0,-1 0,0 0,1 0,0 0,-1-1,1 1,0 0,0-1,0 1,0-1,0 0,0 0,1 0,-1 0,0 0,1 0,-1-1,0 1,1-1,-1 1,1-1,-1 0,5 0,13 0,-1-1,0-1,0 0,27-8,-25 5,24-5,1 2,0 3,0 1,0 2,0 2,0 2,56 10,31 13,-76-16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46.1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 1,'-2'84,"-1"-51,2 1,2-1,1 0,1 0,11 43,-11-67,0-1,0 1,1-1,1 0,-1 0,1 0,1-1,-1 0,1 0,1 0,-1-1,1 0,8 6,-11-9,0 0,1-1,-1 1,0-1,1 0,0-1,-1 1,1-1,0 0,0 0,0 0,-1 0,1-1,0 0,0 0,0-1,0 1,0-1,0 0,0 0,-1-1,1 1,0-1,-1 0,6-4,-1 1,-2-1,1 0,0 0,-1-1,0 0,-1 0,0-1,0 1,7-13,1-6,18-49,-22 51,0 0,21-34,-30 56,1 0,-1 0,0 0,1 0,-1 0,1 0,-1 0,1 1,0-1,0 1,0-1,0 1,0 0,0 0,0 0,0 0,0 0,1 0,-1 1,0-1,5 0,-2 2,0 0,0 0,0 0,0 1,0-1,-1 1,1 0,4 4,11 3,-6-3,1-1,-1 0,1-1,0-1,0 0,0-1,0-1,1 0,-1-1,25-3,4-5,-1-1,55-20,-56 15,0 2,64-9,-89 20,0 1,0 1,0 0,0 1,0 0,0 2,0 0,26 10,-16-2,0 0,-1 2,0 0,25 20,-18-9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46.8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530 139,'2'0,"0"0,-1-1,1 1,0-1,0 1,-1-1,1 0,-1 1,1-1,0 0,-1 0,0 0,1-1,-1 1,0 0,1 0,1-3,20-31,-13 18,31-41,-41 58,0 0,1 0,-1-1,0 1,0 0,1 0,-1 0,0 0,0-1,0 1,1 0,-1 0,0-1,0 1,0 0,0 0,0-1,1 1,-1 0,0 0,0-1,0 1,0 0,0-1,0 1,0 0,0 0,0-1,0 1,0 0,0-1,0 1,0 0,0 0,-1-1,1 1,0 0,0-1,0 1,0 0,0 0,-1 0,1-1,0 1,0 0,-1-1,-13 8,7 0,1-1,0 2,0-1,0 1,1 0,0 0,0 0,1 1,0-1,1 1,0 0,-2 12,-4 15,-5 65,13-78,1 0,2 0,0 0,1 0,8 26,3 27,-13-67,0-1,-1 1,0 0,0 0,-1-1,0 1,0 0,-1-1,0 1,-1-1,0 1,0-1,-6 10,2-7,0 0,-1-1,-1 1,1-2,-2 1,1-1,-1-1,-12 9,-11 3,0-1,-2-1,0-2,-1-2,-40 11,64-21,0-1,0-1,0 0,0 0,-1-1,1 0,-1-1,1-1,-14-2,23 2,0 1,-1-1,1 0,0-1,-1 1,1-1,0 1,0-1,0 0,0 0,1 0,-1 0,0-1,1 1,0-1,-1 1,1-1,0 0,0 0,1 0,-1 0,1 0,-1-1,1 1,0 0,0-1,0 1,1 0,-1-1,1 1,0-1,0 1,0-1,1 1,-1-1,1 1,1-4,2-14,2 0,1 0,18-37,-23 53,26-55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47.1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204 142,'-27'27,"2"1,0 1,-22 35,36-45,1-1,1 1,0 1,1 0,1 0,1 0,-3 23,5-23,1 1,1-1,1 1,0 0,2 0,0-1,8 36,-7-49,0 0,0 0,0-1,1 1,1 0,-1-1,1 0,0 0,0 0,1 0,-1-1,1 1,1-1,-1 0,1-1,-1 1,1-1,1 0,-1-1,1 0,-1 0,1 0,0-1,0 0,8 2,4-1,0-1,0-1,0-1,0-1,0 0,0-1,0-1,0-1,-1-1,0 0,0-1,0-1,0-1,-1-1,25-16,-19 9,0 0,-1-2,0 0,-2-2,0 0,-1-1,-1-1,-2-1,27-47,-38 61,0-1,-1 0,0-1,-1 1,0 0,-1-1,0 0,0 0,-2 1,1-1,-1 0,-1 0,1 0,-6-21,2 19,-1-1,0 1,-1 0,-1 1,0-1,0 1,-1 1,-1-1,0 1,0 1,-13-11,4 5,0 1,-2 0,0 1,-1 1,0 2,-1 0,0 1,0 1,-1 1,-41-9,3 7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51.5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16,'0'-12,"0"8,0 16,0 17,0 16,0 10,0 9,0 3,0 15,11 3,5-1,-1-3,-4-5,-2-3,-4-14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52.42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0 134,'0'-11,"0"8,12 15,3 17,0 16,-3 10,-4 9,-2 3,-4 3,0 0,-2 1,-1-2,0-1,1-23,-1-19</inkml:trace>
  <inkml:trace contextRef="#ctx0" brushRef="#br0" timeOffset="1">536 337,'11'0,"4"-12,-1-3</inkml:trace>
  <inkml:trace contextRef="#ctx0" brushRef="#br0" timeOffset="2">1003 1,'0'11,"0"16,0 14,0 11,0 9,0 5,0 3,0 1,0 0,0-1,0 0,0-12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53.1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62,'11'0,"4"-11,-12-5,4 2,13 2,3 3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54.0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58 31,'-2'0,"-1"1,1 0,-1 0,1 0,0 0,-1 0,1 1,0-1,0 1,0-1,0 1,0 0,0 0,1 0,-1 0,0 0,1 0,0 0,-1 1,1-1,0 0,0 1,0-1,1 1,-1-1,0 6,-2 6,0 0,1 0,-1 21,3-30,0 0,0 0,1 1,-1-1,1 0,1 0,-1 0,1 0,0-1,0 1,3 6,-4-11,-1 1,1 0,-1 0,1-1,0 1,-1 0,1-1,0 1,-1-1,1 1,0-1,0 1,0-1,0 1,0-1,-1 0,1 0,0 1,0-1,0 0,0 0,0 0,0 0,1 0,0-1,1 0,-1 0,0 0,0 0,0 0,0 0,-1-1,1 1,0-1,0 1,-1-1,1 0,-1 1,3-5,37-63,-31 49,2-1,22-29,-30 46,0-1,0 1,0 0,0 0,1 0,0 0,0 1,0 0,0 0,0 0,1 1,-1 0,1 0,11-3,-15 5,0 0,0 0,1 0,-1 0,0 0,0 0,1 0,-1 1,0-1,0 1,0 0,0 0,0 0,0 0,0 0,0 0,0 0,0 1,0-1,-1 0,1 1,0 0,-1-1,0 1,3 4,2 4,-1 0,0 0,-1 1,4 12,8 17,-15-36,1 0,0 0,0-1,0 1,1-1,-1 1,1-1,0 0,0 0,0 0,0 0,0-1,1 1,-1-1,1 0,0 0,-1 0,1-1,0 1,0-1,0 0,0 0,1 0,-1-1,0 1,0-1,0 0,1 0,-1-1,0 1,0-1,0 0,0 0,0 0,0-1,0 1,6-4,12-8,-1 0,31-27,-32 24,0 2,38-23,-51 34,1-1,-1 1,1 1,0-1,0 1,0 1,0-1,0 1,0 1,0 0,1 0,11 2,2 3,-1 1,-1 2,1 0,-2 1,1 1,-1 0,0 2,23 19,-18-14,0-2,0 0,2-1,27 10,-4-8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55.6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52 0,'0'1079,"0"-1049,-1-1,-2 0,-1 0,-1-1,-2 1,-13 36,9-38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56.05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170 1,'-8'0,"0"1,-1 0,1 1,0 0,-1 0,1 1,0 0,1 0,-1 1,0 0,1 0,0 1,0 0,0 0,1 0,-9 10,12-12,0 1,0-1,0 1,1 0,-1 0,1 0,0 0,0 0,0 0,1 1,0-1,-1 1,2-1,-1 1,0 0,1-1,0 1,0-1,0 1,1 0,-1-1,1 1,0-1,0 1,1-1,0 1,-1-1,1 0,1 0,-1 0,4 5,0-2,1 1,0-1,0 0,0 0,1 0,0-1,0-1,1 1,10 4,11 3,48 15,-60-23,1 1,-1 0,0 2,0 0,-1 1,-1 0,24 18,-37-24,0-1,0 0,0 1,0 0,-1-1,1 1,-1 0,0 0,0 1,0-1,0 0,0 1,-1-1,1 1,-1 0,0-1,0 1,-1 0,1 0,-1-1,1 1,-1 0,-1 0,1 0,0-1,-1 1,0 0,0 0,0-1,0 1,-1 0,1-1,-1 0,0 1,0-1,0 0,0 0,-4 4,-1 0,0 0,-1-1,0 0,0 0,0-1,0 0,-1 0,0-1,0 0,0-1,0 0,-1 0,1-1,-14 2,14-4,1 1,-1-1,0-1,1 0,-1 0,0-1,1 1,0-2,-1 1,1-2,0 1,0-1,1 0,-1 0,1-1,0 0,0 0,0-1,-9-10,-16-27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56.39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0 242,'1'2,"-1"0,1 0,-1 0,1 0,0 0,0 0,0 0,0 0,0 0,0 0,1 0,-1 0,1-1,-1 1,1-1,-1 1,1-1,0 0,0 1,0-1,0 0,0 0,0 0,0 0,0-1,0 1,0-1,0 1,4-1,3 2,0 0,0-1,0-1,0 1,0-1,10-2,1-1,-1-1,1 0,-1-2,0 0,0-1,0-1,-1-1,0-1,-1 0,0-1,-1-1,0-1,-1 0,0-1,16-20,-28 29,0 1,0-1,-1 1,0-1,0 0,0 0,0 0,-1 0,0 0,0-1,0 1,0 0,-1 0,0-1,-1-6,1 10,-1 0,1 0,-1 0,1 1,-1-1,0 0,0 0,0 1,0-1,0 0,0 1,0-1,0 1,-1 0,1-1,-1 1,1 0,-3-2,1 2,0 0,0 0,0 0,0 1,0-1,0 1,0-1,0 1,0 0,0 0,-1 0,1 1,0-1,0 1,-3 1,-9 2,0 2,1 0,0 1,0 0,0 1,1 1,0 0,1 0,-16 16,1 2,0 2,-36 51,50-63,1 1,1 1,1 0,1 0,1 1,0 0,1 0,-5 32,10-43,1 0,0 0,1 0,0 0,0-1,1 1,0 0,1 0,0 0,0-1,1 1,0-1,0 0,1 0,0 0,1 0,-1-1,2 1,-1-1,1-1,0 1,0-1,8 6,0-1,1-2,0 0,1-1,-1 0,1-1,1-1,-1-1,1 0,0-1,0-1,1-1,-1 0,23-1,-9-2,-1-1,1-1,-1-1,0-2,-1-1,50-19,-14-3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4:56.7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207 1,'-14'-1,"-1"1,1 1,0 0,0 1,-19 6,28-7,0 1,0 0,1 1,-1-1,1 1,0 0,0 0,0 1,0-1,0 1,1 0,-1 0,1 0,0 0,1 0,-1 1,1-1,-3 7,-1 2,1 1,1 0,0 0,1 0,0 1,1-1,1 1,0 0,1-1,0 1,2-1,3 22,-3-27,1 0,0 0,0 0,1 0,0 0,1-1,0 1,0-1,0-1,1 1,1-1,-1 0,1 0,0-1,1 0,-1 0,1 0,0-1,17 7,-2-3,0-2,1 0,-1-2,2 0,-1-2,33 1,1-3,91-12,-82-1,-9-5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00.1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42.4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365 13,'19'-6,"-18"5,0 1,-1-1,1 0,0 1,0-1,-1 1,1 0,0-1,0 1,-1 0,1-1,0 1,0 0,0 0,0-1,0 1,-1 0,1 0,0 0,0 0,0 1,0-1,0 0,-1 0,1 0,0 1,0-1,0 0,-1 1,1-1,0 1,0-1,-1 1,1-1,0 1,-1-1,1 1,0 0,-1-1,1 1,-1 0,1-1,-1 1,1 1,2 6,0 1,-1 0,0 0,0 0,-1 0,0 0,0 0,-1 0,-1 1,1-1,-1 0,-3 9,-4 22,-20 51,20-65,-50 128,-6-3,-110 186,137-274,-13 27,87-126,-26 25,1 1,0 0,0 1,1 0,0 1,0 0,1 1,0 1,0 0,1 1,-1 0,1 1,31-3,14 1,1 2,74 6,-79-1,89 4,244-6,-331-9,-14-5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42.7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255 15,'-11'0,"-15"-11,-3 8,3 15,7 17,5 16,7 22,-9 11,0 5,2-2,3 9,-7 0,-1-4,2-5,6-17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43.1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610 201,'-1'-4,"1"0,-1 0,0 0,-1 1,1-1,0 0,-1 1,0-1,0 1,0-1,0 1,-1 0,1 0,-1 0,-5-4,1 0,-1 1,0 0,0 0,0 1,-12-6,10 7,-1 1,0 0,0 0,0 1,0 0,0 1,0 0,0 1,-1 0,1 1,0 0,0 1,0 0,0 1,0 0,1 1,-1 0,1 0,-12 8,6-3,1 0,0 1,1 1,0 0,1 1,0 1,1 0,1 0,0 1,0 1,-12 24,1 8,2 1,3 0,1 2,3-1,2 2,2 0,3 0,2 0,2 1,5 58,-3-96,1 0,1 0,1 0,-1 0,2 0,0-1,1 0,0 0,1 0,1 0,0-1,0 0,1 0,1-1,0 0,0-1,1 0,1 0,-1-1,2 0,-1-1,1 0,0-1,1-1,-1 0,2 0,-1-1,0-1,1 0,0-1,0-1,0 0,0 0,17-2,-14-1,0 0,1-2,-1 0,0-1,-1 0,1-2,16-7,107-60,-114 58,1 0,-1-2,0-1,-2-1,0-1,38-41,-50 47,-1-1,0 0,0-1,-2-1,0 1,-1-2,-1 1,0-1,-1 0,6-33,-6 12,-2-1,-2 1,-1-1,-8-71,4 87,-1 1,-2 0,0 1,-1-1,-1 1,-1 1,-2-1,0 2,-19-29,-89-108,88 109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43.4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 0,'0'1072,"1"-1053,-4 56,3-71,-1 0,1 0,-1 1,0-1,0 0,-1 0,1 0,-1 0,0 0,0-1,0 1,-1-1,-4 6,7-9,0 1,-1-1,1 0,0 1,-1-1,1 0,0 0,-1 1,1-1,-1 0,1 0,-1 0,1 0,-1 0,1 0,0 0,-1 0,1 0,-1 0,1 0,-1 0,1 0,-1 0,1 0,-1 0,1 0,0 0,-1-1,1 1,-1 0,1 0,-1-1,-11-13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43.8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668 1,'-122'150,"38"-41,-204 237,244-297,-86 77,155-147,0 2,2 1,0 2,1 0,0 2,1 1,1 1,0 1,0 2,1 1,54-6,-62 14,-1 0,1 2,0 1,-1 1,0 0,28 11,128 55,-130-49,-22-10,2 0,-1 1,-1 1,41 27,-65-37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44.32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0 103,'2'28,"0"-1,2 1,1-1,11 34,-4-13,-4-16,-2 1,-2-1,1 53,-5-66,-1 0,-1 0,-1 0,0-1,-1 1,-1-1,-11 25,16-42,0 0,-1 0,1-1,0 1,-1 0,1 0,0-1,-1 1,1 0,-1-1,1 1,-1 0,1-1,-1 1,0-1,1 1,-1-1,0 1,1-1,-3 1,-5-11,3-28,7 9,2 1,1 0,1 0,1 0,2 1,23-52,-1 15,65-97,-83 142,1 1,0-1,1 2,1 0,34-27,-45 40,0 0,0 0,1 0,0 1,0 0,0 0,0 1,0 0,1 0,-1 0,1 1,-1-1,1 2,-1-1,1 1,0 0,-1 0,1 1,-1 0,1 0,-1 1,1-1,-1 1,9 5,-6-2,-1 0,1 1,-1 0,0 1,-1 0,0 0,0 1,0 0,-1 0,0 0,-1 1,0 0,0 0,-1 0,0 1,0-1,-1 1,-1 0,3 14,0 15,-1 0,-2 1,-4 60,8-120,33-96,-21 70,19-38,-35 80,1 0,-1 0,1 0,0 0,0 0,1 0,-1 1,1 0,-1-1,1 2,0-1,0 0,0 1,8-4,-10 6,1-1,-1 1,1-1,-1 1,1 0,-1 0,1 0,-1 1,0-1,1 0,-1 1,1 0,-1 0,0-1,1 1,-1 0,0 1,0-1,0 0,0 1,0-1,0 1,0 0,0 0,-1-1,1 1,-1 0,1 0,-1 1,2 1,5 11,-1-1,0 1,7 24,-8-22,10 34,-1 0,13 102,-24-121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44.6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42 27,'-12'0,"-3"-11,0-5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45.00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0,'0'12,"0"3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45.3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0,'6'8,"0"0,0 0,-1 1,0-1,-1 1,0 0,0 0,-1 1,0-1,-1 1,2 11,2 20,-1 54,-3-63,2 604,-7-344,3-287,-1 11,0-1,2 1,0-1,0 0,2 1,0-1,0 0,2 0,6 15,3-16,-3-17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45.8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0,'2'0,"0"1,0-1,-1 0,1 1,0 0,-1-1,1 1,0 0,-1 0,1 0,-1 0,1 0,-1 0,1 0,-1 0,0 1,1-1,-1 1,0-1,0 1,0-1,0 1,-1-1,1 1,0 2,14 49,-3 46,-4 1,-9 163,-1-126,3 15,-6 159,5-305,-1 0,1 0,-1-1,0 1,0 0,-1 0,0-1,0 1,0-1,0 1,-1-1,-4 6,7-11,-1 0,1 1,0-1,0 0,0 0,-1 1,1-1,0 0,0 0,0 0,-1 0,1 1,0-1,-1 0,1 0,0 0,0 0,-1 0,1 0,0 0,-1 0,1 0,0 0,0 0,-1 0,1 0,0 0,-1 0,1 0,0 0,-1 0,1 0,0 0,0 0,-1 0,1-1,0 1,0 0,-1 0,1 0,0-1,0 1,0 0,-1 0,1 0,0-1,0 1,0 0,0-1,-1 1,1 0,0 0,0-1,0 1,0 0,0-1,0 1,0 0,0 0,0-1,0 0,-1-22,5-3,1 1,0 0,2 0,18-42,53-97,-50 108,-16 33,5-13,1 1,34-47,-46 74,0 1,0-1,0 1,1 1,0-1,0 1,1 0,-1 1,2 0,-1 0,0 0,1 1,0 1,0-1,15-2,-18 5,0 1,0-1,0 1,0 1,-1-1,1 1,0 0,0 1,-1-1,1 1,-1 0,1 1,-1-1,0 1,0 0,0 0,0 1,-1-1,1 1,-1 0,0 0,0 1,-1-1,1 1,-1 0,0 0,5 10,1 3,-1 1,-1 0,0 1,-2-1,0 1,3 35,11 84,-5-78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46.15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2 251,'0'18,"-1"25,1 1,3 0,1-1,17 67,15 61,-35-166,1 0,0 1,0-1,0 0,0 0,4 5,-6-9,1-1,-1 1,1 0,-1-1,1 1,-1-1,1 1,-1-1,1 1,0-1,-1 1,1-1,0 0,-1 1,1-1,0 0,-1 0,1 1,0-1,0 0,-1 0,1 0,0 0,0 0,0 0,-1 0,1 0,0 0,0 0,-1-1,1 1,0 0,-1 0,1-1,0 1,0-1,-1 1,1 0,-1-1,1 1,0-1,-1 1,1-1,-1 0,1 1,-1-1,0 1,1-1,-1 0,0 0,1 1,-1-2,14-21,-2 0,-1 0,-1-1,-1-1,7-26,1-3,8-22,-10 26,3 0,32-63,-42 98,0 1,1 0,1 0,0 1,1 0,1 1,0 1,0-1,1 2,0 0,26-14,-5 7,1 1,54-17,-71 28,0 0,0 1,1 1,-1 1,1 0,36 3,-10 7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48.93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53 75,'0'-11,"-12"-4,-2-11,-1 11,4 8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49.2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42 1,'-12'0,"-3"11,0 5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51.8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865 445,'-3'-31,"-1"0,-2 0,-1 0,-1 1,-18-42,15 41,6 14,-1-1,-1 2,-1-1,0 1,-1 0,-16-20,21 32,0-1,0 1,-1 0,1 0,-1 0,0 1,0 0,-1 0,1 0,-1 0,1 1,-1 0,0 0,0 1,0-1,0 1,0 0,0 1,0 0,0 0,-1 0,-10 2,3 1,-1 1,1 0,0 1,0 1,0 0,1 1,-17 10,-85 68,96-69,-1-1,1 1,1 2,1 0,1 0,0 2,2 0,0 0,1 1,1 1,-16 40,22-43,1-1,0 1,1 0,1 0,1 1,1-1,1 1,0-1,1 1,2-1,0 0,1 0,0 0,9 21,-8-29,0 0,1 0,0-1,1 0,0 0,0 0,1-1,1 0,-1-1,1 0,14 9,13 8,71 35,-57-33,-18-11,0 3,-1 0,-2 2,50 44,-72-58,0 1,0 0,-1 0,0 0,-1 1,0 0,0 0,-1 0,0 1,0-1,-1 1,-1 0,0 0,0 0,0 0,-2 0,1 0,-1 1,-1-1,0 0,-4 19,1-14,-1-1,-1 0,0 0,-1 0,-1-1,0 1,0-2,-2 1,1-2,-1 1,-1-1,0 0,-1-1,-17 11,-19 11,-1-1,-75 33,86-46,-58 20,85-35,1 0,-1 0,-1-1,1 0,0-1,0 0,-1-1,1 0,0-1,-17-3,24 3,0 1,1-2,-1 1,0 0,1-1,0 1,-1-1,1 0,0 0,0-1,0 1,0-1,0 1,1-1,-1 0,1 0,0 0,0 0,0 0,0-1,0 1,1-1,-1 1,1-1,0 1,0-1,1 0,-1 1,1-1,0 0,-1 0,2 0,-1 1,0-1,1 0,1-5,2-7,1-1,0 0,2 1,0 0,0 1,17-25,27-35,111-126,83-51,-111 117,-64 64,91-98,-131 135,-2-2,-1-1,22-42,-41 62,1 0,-2 0,0-1,6-28,-11 41,-1 0,0 1,-1-1,1 0,-1 0,0 0,0 0,0 0,-1 1,0-1,1 0,-2 0,1 1,-1-1,1 0,-1 1,-1 0,1-1,0 1,-1 0,-6-7,7 10,0-1,0 1,0-1,0 1,0 0,0-1,-1 1,1 0,0 1,-1-1,-3 0,-23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52.1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1,'1'5,"0"0,1 0,-1 0,1 0,0 0,0 0,1-1,5 9,11 26,-10-5,-1 1,-2 0,2 55,-8 111,-1-110,-2 476,3-561,1 6,-1 1,-1-1,0 0,0 0,-2 0,-4 17,-8-1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52.5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281 27,'0'-1,"0"0,1-1,-1 1,0 0,1-1,-1 1,1 0,-1 0,1-1,0 1,-1 0,1 0,0 0,0 0,0 0,0 0,0 0,0 0,0 0,2-1,-3 2,0 0,1 0,-1-1,0 1,1 0,-1 0,0 0,1 0,-1 0,0 0,1 0,-1-1,0 1,1 0,-1 0,1 0,-1 1,0-1,1 0,-1 0,0 0,1 0,-1 0,0 0,1 0,-1 1,0-1,1 0,-1 0,0 0,0 1,1-1,-1 0,0 0,0 1,1-1,-1 0,0 1,0-1,0 0,0 0,1 1,-1-1,0 1,0-1,0 0,0 1,0-1,0 0,0 1,0-1,0 0,0 1,0-1,0 0,0 1,0-1,0 0,-1 1,1-1,0 0,0 1,0-1,0 0,-1 1,1-1,0 0,-1 1,-5 18,0 1,-2-1,0-1,-2 0,-21 33,-72 81,2-2,96-123,0 1,0 1,1-1,0 1,-5 17,9-24,-1 0,1 1,-1-1,1 0,0 0,0 1,0-1,0 0,1 1,-1-1,0 0,1 0,0 0,-1 1,1-1,0 0,0 0,0 0,1 0,-1 0,0-1,1 1,-1 0,1 0,0-1,-1 1,1-1,4 3,19 7,2 0,-1-1,1-2,1-1,-1-1,39 3,-55-8,203 17,-154-17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52.85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0,'0'603,"-1"-586,4 55,-3-67,1-1,0 0,0 1,0-1,0 0,0 1,1-1,0 0,0 0,0 0,1-1,4 7,-7-10,0 0,1 1,-1-1,1 0,-1 1,1-1,0 0,-1 0,1 1,-1-1,1 0,-1 0,1 0,0 0,-1 0,1 0,-1 0,1 0,0 0,-1 0,1 0,-1 0,1-1,-1 1,1 0,-1 0,1-1,0 1,-1 0,0 0,1-1,-1 1,1-1,-1 1,1 0,-1-1,1 0,15-20,-15 19,10-20,0-1,-1 0,-2-1,0 0,5-36,4-7,37-179,-52 235,2 39,-3-4,2 1,8 35,-10-55,1 0,-1-1,1 0,0 1,0-1,1 0,-1 0,1 0,0 0,0-1,1 1,-1-1,0 0,1 0,0 0,0 0,0-1,0 1,0-1,1 0,-1 0,1-1,-1 1,1-1,-1 0,1 0,0-1,0 0,-1 1,1-1,0-1,6 0,0-1,-1-1,1-1,0 0,-1 0,0-1,0 0,0 0,-1-1,0-1,0 1,0-2,-1 1,8-10,-10 11,14-17,2 0,39-30,-56 48,1 1,1 0,-1 0,1 0,-1 1,1 0,0 0,0 1,1-1,-1 2,0-1,1 1,-1 0,1 1,-1-1,12 2,-14 1,0 0,-1-1,1 1,0 1,-1-1,0 1,1 0,-1 0,0 0,-1 0,1 1,-1-1,1 1,-1 0,0 0,0 1,-1-1,5 9,3 8,-1 1,10 36,-3 8,-4-5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53.1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31 0,'-1'0,"0"0,0 0,0 0,0 0,-1 1,1-1,0 0,0 0,0 1,0-1,0 1,0-1,0 1,0-1,0 1,0 0,0-1,0 1,0 0,1 0,-1 0,0 0,0 0,1-1,-2 3,1 0,0 0,1 0,-1-1,1 1,-1 0,1 0,0 0,0 0,0 0,1 4,0 2,1 0,0 0,1 0,0 0,0-1,6 10,18 22,1-2,54 57,-21-26,-7-4,147 190,-180-224,-2 1,-1 0,-2 1,-1 1,-2 0,16 63,-26-77,-1-1,-1 1,0 0,-2 0,0-1,-1 1,-1 0,-1-1,-1 0,0 0,-2 0,0 0,-12 22,8-20,-1-1,0-1,-1 0,-1 0,-1-2,-1 0,0 0,-1-2,-1 0,0-1,-24 13,35-22,0-1,0 0,-1-1,0 0,0 0,0-1,0 0,0 0,0-1,-1 0,1 0,0-1,-1 0,1 0,0-1,-1 0,1-1,0 0,0 0,-10-5,-26-18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53.5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0,'3'32,"1"0,2 0,1-1,2 0,16 40,-14-40,-1 0,2 0,2 0,0-1,2-1,32 46,-41-66,0 0,1-1,0 0,0 0,1-1,-1 0,2 0,-1-1,1 0,0-1,0 0,0 0,1-1,-1-1,1 0,0 0,0-1,1-1,-1 0,16 0,-2-3,-1-1,1-1,-1-1,0-1,44-17,107-63,-132 64,-31 15,0 0,0 0,-1-1,0-1,0 0,16-18,2-12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53.8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 0,'-12'0,"-2"12,-1 14,15 15,7 12,14-4,14 2,2 4,5 2,8 5,-6 2,3-10,-8-2,-11-10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54.20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717 0,'-11'0,"-16"12,-14 14,-12 15,-8 12,-5 8,-2-6,-2-2,0 2,1 3,11 3,6 3,10 1,14-10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54.5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1,'12'0,"15"0,14 0,11 0,9 0,5 0,3 0,-11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54.8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621 0,'-6'2,"1"-1,-1 1,0 0,1 1,-1-1,1 1,0 0,0 1,0-1,-7 7,-13 8,-14 4,2 2,1 1,1 2,1 2,2 1,0 1,-48 65,60-70,11-15,1 0,0 0,1 0,0 1,-9 23,15-32,0 0,1 0,-1 0,1 1,-1-1,1 0,0 0,1 0,-1 1,0-1,1 0,0 0,-1 0,1 0,1 0,-1 0,0 0,1 0,-1 0,1-1,0 1,0 0,0-1,0 0,0 1,1-1,-1 0,1 0,5 3,4 3,1-1,0 0,1-1,-1 0,1-1,21 4,94 13,-85-16,55 14,-86-16,1 0,-1 1,0 1,-1 0,1 0,-1 1,-1 1,1 0,16 17,-22-19,0 0,-1 1,0-1,0 1,-1 1,0-1,0 1,0-1,-1 1,-1 0,1 0,-1 0,-1 1,1-1,-1 1,-1-1,0 12,-1-6,-1 0,0 0,-1-1,-1 1,0-1,-1 0,0 0,-1 0,0-1,-1 0,-1 0,0-1,0 1,-1-2,0 1,-1-2,-1 1,1-1,-1-1,-19 12,7-6,-1-2,-1 0,0-1,0-2,-1 0,0-2,0-1,-1-1,-47 3,48-7,-1-1,0 0,1-2,-1-2,1 0,0-1,-34-13,16 1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55.6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 1,'0'11,"-12"4,-3-1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5:56.0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03.1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455 99,'-59'-2,"-55"3,103-1,1 1,-1 1,1 0,0 1,-1 0,1 0,-17 9,88-19,154-63,-161 52,-37 12,1 0,0 1,0 1,26-3,-44 7,1 0,-1 0,0 0,1-1,-1 1,1 0,-1 0,0 0,1 0,-1 0,0 0,1 0,-1 0,1 0,-1 0,0 0,1 0,-1 0,1 1,-1-1,0 0,1 0,-1 0,0 1,1-1,-1 0,0 0,1 0,-1 1,0-1,0 0,1 1,-1-1,0 0,0 1,1-1,-1 1,-11 12,-25 10,-62 12,21-10,33-9,27-10,0 0,1 1,-1 0,1 1,-25 18,37-23,0 0,1 1,-1 0,1-1,0 1,0 0,1 1,-1-1,1 0,0 1,0-1,0 1,1 0,-1 0,1-1,0 1,1 0,-1 0,1 0,0 0,0 0,1 0,-1 0,1 0,2 6,0 1,1-1,0 1,1-1,0 0,1-1,0 0,12 17,63 64,-34-40,-32-32,0 0,-1 1,-1 1,-1 0,0 1,-2 0,-1 1,0 0,-2 0,-1 1,0 0,-2 0,-1 0,-1 0,-1 1,-1-1,-1 1,-1-1,-8 35,5-29,-2-1,0 0,-2 0,-1-1,-2 0,0-1,-2 0,-1-1,-23 30,25-39,-1 0,-1-1,-1-1,0 0,-28 19,39-31,0 0,-1 0,0 0,0-1,1 1,-1-1,-1-1,1 1,0-1,0 0,-1-1,1 1,0-1,-1 0,1-1,0 0,0 0,-1 0,1-1,0 1,0-1,0-1,-6-3,4 2,0-1,0 0,1 0,0-1,0 0,0-1,0 1,1-1,0 0,1-1,0 0,0 1,0-2,1 1,0 0,1-1,0 0,0 1,-2-18,3 10,1 0,0 0,1-1,1 1,0 0,1-1,1 1,1 0,0 1,8-22,15-24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03.6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0,'1'10,"0"0,1-1,0 1,1 0,0-1,6 13,9 30,-7 10,6 111,-17-302,0 114,1-1,1 1,1-1,0 1,1 0,0 0,1 1,1-1,7-13,-12 27,-1 0,1 0,-1 0,1 0,-1 0,1 0,-1 0,1 0,0 0,0 0,0 0,-1 0,1 1,0-1,0 0,0 0,0 1,0-1,0 1,0-1,0 1,1 0,-1-1,0 1,0 0,0 0,0 0,1 0,-1 0,0 0,0 0,0 0,0 0,0 0,1 1,-1-1,0 0,0 1,0-1,0 1,0-1,0 1,0 0,0-1,0 1,0 0,-1 0,1 0,0 0,1 1,3 6,0 0,0 1,0-1,5 18,-9-24,1 4,0 0,0-1,0 1,1-1,0 1,1-1,-1 0,1 0,0-1,0 1,0-1,0 1,1-1,0-1,0 1,0-1,0 0,1 0,-1 0,1-1,0 0,-1 0,1 0,0-1,0 1,0-2,0 1,0-1,1 0,-1 0,0 0,0-1,0 0,0 0,0-1,0 0,0 0,5-3,4-1,0-2,0 0,-1-1,18-14,9-6,-39 27,0 1,0-1,1 1,-1 0,0 0,1 0,-1 0,0 0,1 1,-1-1,1 1,-1-1,1 1,-1 0,1 0,-1 0,1 0,4 1,-5 0,0 0,0 0,-1 0,1 1,0-1,0 0,-1 1,1-1,-1 1,1 0,-1-1,0 1,0 0,0 0,0 0,0 0,1 3,2 8,-1 0,0 1,-1 0,0-1,-1 18,-1-30,1 54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04.0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27,'0'-11,"0"-5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04.3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1 536,'0'11,"0"16,0 14,0 11,0 9,0 5,0 2,0 2,0-12</inkml:trace>
  <inkml:trace contextRef="#ctx0" brushRef="#br0" timeOffset="1">200 1,'0'11,"0"15,12 15,3 23,0 12,-3 4,-4 1,-3-3,9 8,2 1,-1-2,-5-6,-2-4,-4-3,-2-3,-12-13,-5-16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04.70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0 238,'0'-11,"11"-4,16-11,13-12,1-11,5 2,-17 10,-14 22,-9 25,-5 23,-4 16,0 12,-1-5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05.0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180 0,'-1'5,"0"1,-1-1,1 0,-1 0,0 0,0 0,-1 0,-5 8,-12 26,17-27,1 1,0-1,0 1,1 0,1-1,0 1,1 0,0 0,1-1,0 1,6 16,-2-10,2 1,0-2,1 1,0-1,2-1,18 25,-19-30,0 1,-1 0,-1 1,0 0,-1 0,9 28,-14-35,0 1,-1-1,0 1,0 0,-1-1,0 1,0 0,-1-1,1 1,-2 0,1-1,-1 1,-1-1,1 0,-8 14,1-6,-1-1,0 0,-1-1,-1 1,0-2,-1 0,-1-1,1 0,-2-1,1 0,-1-1,-1-1,0-1,-20 8,-24 5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07.7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471 0,'-3'1,"-1"1,1-1,0 1,-1 0,1 0,0 0,0 0,0 0,1 0,-1 1,0 0,1-1,0 1,-1 0,1 0,0 0,1 1,-1-1,-1 4,-7 10,-75 116,7 3,-82 195,143-289,3 1,1 0,2 1,2 0,-6 71,10 226,7-284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08.0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61,'0'18,"1"0,0 0,1 0,1 0,1 0,1 0,0-1,1 0,1 0,1 0,0-1,1 0,1-1,13 16,46 49,3-3,85 68,-152-140,0-1,0 0,1 0,-1 0,1-1,0 0,0 0,0 0,11 2,-14-4,-1-1,1 0,-1 0,1 0,-1 0,1-1,-1 1,0-1,1 1,-1-1,1 0,-1 0,0 0,0 0,0 0,1-1,-1 1,0-1,0 1,-1-1,1 0,0 0,-1 0,1 1,-1-2,1 1,1-3,13-26,-1 0,-2-1,-1-1,10-41,11-29,52-99,-51 126,-8 18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08.4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1,'0'12,"11"3,4 11,10 1,13 6,11-1,-3 5,2-4,5-8,-8 4,2-4,-9 6,-10-2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08.8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261 0,'-11'0,"-16"11,-3 15,-7 15,2 11,6 9,-1 5,3 2,6 2,7-12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09.1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1 134,'6'-1,"-1"-1,1 1,0-2,-1 1,1 0,-1-1,1 0,-1-1,0 1,7-8,13-7,-3 6,-1 1,2 1,-1 0,1 2,1 1,-1 0,1 2,1 1,44-2,-68 6,-1 0,1 0,-1-1,1 1,-1 0,1 0,-1 0,1 0,-1 0,1 0,-1 1,1-1,0 0,-1 0,0 0,1 0,-1 1,1-1,-1 0,1 0,-1 1,1-1,-1 0,0 1,1-1,-1 0,0 1,1-1,-1 1,0-1,1 1,-1 0,-10 13,-25 12,-15 2,24-14,0 2,1 0,1 1,-26 24,48-39,0 0,0 0,0 0,1 0,-1 0,0 0,1 0,0 0,-1 1,1-1,0 0,0 1,0-1,1 1,-1-1,0 1,1 0,0-1,0 1,0 0,0-1,0 1,0-1,1 1,-1 0,1-1,-1 1,1-1,0 1,0-1,0 0,1 1,-1-1,1 0,-1 0,1 0,0 0,-1 0,1 0,4 3,9 7,1-1,1 0,-1-1,31 13,-10-5,-29-13,0 0,0 0,-1 1,0-1,0 2,0-1,-1 1,0 0,0 0,-1 1,7 12,-9-14,0 0,-1 0,0 1,0-1,-1 1,0 0,0-1,0 1,-1 0,0-1,0 1,-1 0,0 0,0-1,0 1,-5 10,-4 10,-1-1,-2 0,0-1,-18 25,23-38,0-1,-1 0,0-1,0 0,-1 0,0-1,-1 0,0-1,0 0,-18 9,26-16,1 0,-1 0,0 0,0 0,0 0,0-1,0 1,0-1,0 0,0 0,0 0,1 0,-1-1,0 1,0-1,0 0,0 1,0-1,1-1,-1 1,0 0,1-1,-5-2,-17-20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09.8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320 259,'0'-13,"1"-1,0 0,0 1,1-1,1 1,0 0,8-19,-7 24,0 0,1 0,0 0,0 0,1 1,0 0,1 0,-1 0,1 1,1 0,13-9,-13 10,0 0,0 1,1 0,-1 0,1 1,0 0,0 0,0 1,0 1,0-1,12 1,-16 1,-1 0,0 1,1-1,-1 1,0 0,1 0,-1 1,0-1,0 1,0 0,0 0,0 0,-1 1,1-1,-1 1,1 0,-1 0,0 0,0 1,0-1,-1 0,1 1,-1 0,0 0,3 6,0 6,0 0,0 1,-2 0,0 0,-1 0,-1 0,0 0,-2 0,0 0,0 1,-2-1,0-1,-1 1,-8 22,-6 9,-1-1,-2-1,-42 69,-157 194,139-204,-100 172,176-268,0 1,0-1,1 1,1 0,-1 0,2 0,-4 19,6-26,0 1,0-1,0 0,1 0,-1 0,1 0,-1 0,1 0,0 0,0-1,1 1,-1 0,0 0,1-1,0 1,0-1,-1 1,1-1,1 0,-1 0,0 0,0 0,1 0,0 0,-1 0,1-1,0 0,-1 1,1-1,5 1,10 3,1 0,0-2,-1 0,1-1,0-1,1 0,-1-2,0 0,0-1,30-8,-2-2,-1-2,0-3,44-21,-45 16,-1-2,-1-2,-2-1,44-37,-43 25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10.3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1 257,'20'-16,"2"0,0 2,1 1,0 0,48-17,-47 20,48-22,-23 9,1 1,1 3,1 2,67-12,-113 28,0 0,0 1,0 0,0 0,0 1,8 1,-14-2,1 0,0 0,-1 1,1-1,-1 0,1 0,0 1,-1-1,1 0,-1 1,1-1,-1 0,1 1,-1-1,1 1,-1-1,1 1,-1-1,0 1,1 0,-1-1,0 1,1 0,-1 1,0-1,0 0,-1 0,1 0,0 1,-1-1,1 0,-1 0,1 0,-1 0,1 0,-1 0,0 0,0 0,1 0,-1 0,0-1,-2 2,-14 11,0 0,-2-2,1-1,-1 0,-1-1,-37 12,-2 2,13-5,-93 44,122-53,1 1,-1 0,2 1,-1 1,-22 22,35-31,0 1,-1 0,1 0,1 0,-1 0,0 1,1-1,0 1,0-1,1 1,-1 0,1 0,0 0,0 0,0 0,1 0,0 0,0 0,0 0,2 8,0-6,0-1,1 1,-1 0,1 0,1-1,-1 0,1 0,1 0,-1 0,1 0,0-1,0 0,10 8,31 23,-16-14,-1 2,32 34,-51-47,-1 0,-1 1,0 0,0 0,-1 1,-1 0,0 0,0 1,4 19,-7-17,0 0,-2 0,1 1,-2-1,0 1,-1-1,-1 1,-1-1,0 0,-1 0,0 0,-11 24,7-22,0-2,-1 1,0-1,-2 0,0-1,0 0,-2-1,0 0,0-1,-30 22,35-30,0 0,0-1,0 0,-1 0,1 0,-1-1,0-1,-14 3,19-4,-1 0,0-1,0 0,0 0,1 0,-1-1,0 0,0 0,1 0,-1 0,1-1,-1 0,1 0,-1 0,1 0,0 0,-7-6,-16-21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10.8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59 0,'-2'34,"-2"0,-1-1,-16 59,2-13,12-42,7-37,0 0,0 0,0 1,0-1,0 0,0 0,-1 0,1 1,0-1,0 0,0 0,0 0,0 1,0-1,0 0,0 0,0 1,0-1,0 0,0 0,0 0,0 1,1-1,-1 0,0 0,0 0,0 1,0-1,0 0,0 0,0 0,1 1,-1-1,0 0,0 0,0 0,0 0,1 0,-1 0,0 1,0-1,0 0,1 0,-1 0,0 0,0 0,1 0,-1 0,0 0,0 0,0 0,1 0,-1 0,0 0,13-12,10-23,2-10,-14 22,1 1,1 0,1 1,29-34,-42 55,-1-1,1 1,-1-1,1 1,-1-1,1 1,0 0,-1-1,1 1,-1 0,1 0,0-1,-1 1,1 0,0 0,-1 0,1 0,0 0,0 0,-1 0,1 0,0 0,-1 0,1 0,0 1,-1-1,1 0,0 0,-1 1,1-1,-1 0,2 1,20 21,-20-19,0 0,0-1,0 1,1-1,-1 1,1-1,0 0,0 0,0 0,0-1,4 3,2-3,0-1,-1 0,1-1,-1 0,17-4,-13 2,1 1,0 1,21-1,-32 2,1 0,-1 0,0 1,1-1,-1 0,0 1,0 0,1 0,-1-1,0 1,0 0,0 1,0-1,0 0,0 1,0-1,-1 1,1-1,0 1,-1 0,0 0,1 0,-1 0,2 3,1 14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11.2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1,'11'0,"15"11,4 16,-4 14,-6 12,-7 8,-5 5,-4 2,-14 2,-6 0,0-1,3 0,-8-13,0-15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11.5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0,'0'11,"0"15,0 15,0 11,0 9,0 16,0 7,0 0,0-2,0-5,0-3,0-3,12-14,2-28,1-19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11.88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52 15,'0'-11,"0"8,-11 3,-4 15,1 14,2 16,15-2,7-18,13-25,3-13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12.2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183 1,'0'11,"-12"4,-2 11,-1 12,4 11,3 9,3 5,2 4,13-9,5-4,0 1,-3 1,-15-7,-6-2,-14-8,-13-11,-13-11,3-7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16.6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384 328,'2'-11,"0"1,0 0,1 0,1 0,-1 1,2-1,-1 1,1 0,10-13,-8 10,4-6,2 0,-1 1,2 0,1 1,0 1,21-18,-24 24,0 1,0 0,0 1,1 0,0 1,0 1,1 0,0 0,0 1,17-2,-26 5,0 1,0-1,0 1,0 0,0 0,0 1,-1-1,1 1,0 0,0 1,0-1,-1 1,1 0,0 0,-1 0,0 1,1-1,-1 1,0 0,-1 0,1 1,0-1,-1 1,0 0,0 0,0 0,0 0,-1 0,1 1,-1-1,0 1,-1-1,1 1,-1 0,1 5,2 10,-1 0,-1-1,0 2,-2-1,0 0,-2 0,-5 30,-8 18,-3 0,-4-2,-2 0,-3-2,-51 89,-11-4,-111 137,126-188,-170 174,201-238,30-28,11-10,14-16,-5 11,1 0,1 1,-1 0,1 1,0 0,1 0,0 1,0 0,0 1,1 0,-1 1,1 0,0 0,1 1,-1 1,20-2,10 2,1 2,-1 2,60 10,-49-5,58 0,-94-7,-1-2,0 0,0 0,0-2,0 0,-1 0,15-7,29-17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17.1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146 289,'-4'-4,"0"0,1 0,-1-1,1 1,0-1,1 0,-1 0,1 0,0 0,0-1,0 1,1 0,0-1,0 1,0-1,1 1,0-1,0 0,0 1,1-1,0 1,0-1,0 1,0-1,1 1,0 0,0 0,1 0,0 0,-1 0,1 0,1 1,-1-1,1 1,0 0,0 0,0 0,0 1,1-1,7-3,4-3,1 2,0 0,0 1,1 0,0 2,33-6,117-7,-65 10,-61 5,-41 3,0 0,-1 0,1 0,0 0,-1 0,1 0,0 0,-1 0,1 0,-1 0,1 0,0 0,-1 0,1 1,0-1,-1 0,1 0,-1 1,1-1,-1 1,1-1,-1 0,1 1,0 0,-8 10,-28 12,34-22,-279 184,235-153,-90 71,121-91,0 1,2 1,-1 0,2 0,0 1,-17 31,25-41,1 0,0-1,0 1,1 0,0 0,0 0,0 0,0 0,1 1,0-1,0 0,0 0,0 0,1 0,0 0,0 0,1 0,-1 0,1 0,0 0,0-1,1 1,-1-1,1 1,0-1,0 0,1 0,-1 0,1-1,0 1,5 3,14 10,0-2,2 0,0-1,42 16,-24-10,-25-12,0 1,-1 1,-1 0,1 1,20 20,-30-24,0 0,-1 1,0 0,0 0,-1 1,0-1,-1 1,0 0,0 1,-1-1,0 1,3 17,-3-2,-1 0,-1 0,-1 0,-1 0,-1 0,-1 0,-2 0,0-1,-2 0,-16 41,11-37,-1 0,-2-1,-1 0,-1-1,-1-1,-1 0,-1-2,-32 29,45-45,-1-1,0 0,0-1,0 0,-1 0,1-1,-1 0,0 0,-1-1,-8 2,13-4,1 0,-1-1,1 1,-1-1,1 0,-1-1,1 1,-1-1,1 0,0 0,-1 0,1 0,0-1,0 0,0 0,0 0,0 0,0-1,1 1,-1-1,1 0,0 0,-6-7,2-1,0-1,1 0,0-1,1 0,1 1,0-2,0 1,1 0,1-1,0 1,1-21,-2-27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17.6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1,'0'37,"6"180,-2-183,1 1,2-1,1 0,15 41,1-6,-17-45,1 0,0-1,2 0,1 0,24 37,-34-59,-1-1,0 1,1 0,-1 0,1-1,-1 1,1 0,0-1,-1 1,1 0,0-1,-1 1,1-1,0 1,0-1,-1 1,1-1,0 0,0 1,0-1,0 0,0 0,-1 1,1-1,0 0,0 0,0 0,0 0,0 0,0-1,0 1,0 0,1-1,-1-1,1 1,-1-1,0 1,0-1,0 0,0 1,0-1,0 0,0 1,-1-1,1 0,0-4,9-68,-10 72,-2-179,-1 125,3-1,2 0,10-62,7 48,-18 68,0 0,1 0,-1 0,0 0,1 0,-1 1,1-1,0 0,0 1,0 0,0-1,1 1,-1 0,1 0,-1 0,1 1,0-1,-1 0,1 1,3-1,-4 2,0 0,-1 0,1 0,-1 1,1-1,0 0,-1 1,1-1,-1 1,1 0,-1 0,1-1,-1 1,0 0,1 0,-1 0,0 1,0-1,0 0,0 0,0 1,0-1,0 0,0 1,0-1,0 3,22 48,-19-41,10 34,-2 1,-1 0,7 91,-10-68,-7-64,12 54,-13-58,0 1,0-1,1 0,-1 1,1-1,-1 0,1 0,0 0,-1 1,1-1,0 0,0 0,0 0,-1 0,1 0,0 0,1-1,-1 1,0 0,0 0,0-1,0 1,1-1,-1 1,0-1,0 1,1-1,-1 0,0 1,1-1,-1 0,0 0,1 0,-1 0,0 0,1-1,-1 1,2-1,5-3,-1 0,-1 0,1 0,0-1,-1 0,0-1,-1 1,1-1,-1 0,6-10,47-78,-38 59,-19 34,5-10,0 0,1 0,0 1,1 0,0 0,1 1,11-10,-19 18,0 1,-1-1,1 0,0 1,0-1,0 1,0-1,0 1,0 0,0-1,0 1,0 0,0 0,0-1,0 1,0 0,0 0,0 0,0 0,0 1,0-1,0 0,0 0,0 1,0-1,0 0,0 1,0-1,1 2,0 0,0 0,0 0,-1 0,1 0,-1 0,1 1,-1-1,0 0,0 1,0-1,0 5,3 10,-1-1,0 33,-2-45,-1 15,10 88,-10-101,1 1,1-1,0 0,0 1,0-1,0 0,1 0,0 0,0 0,1-1,0 1,0-1,4 5,-7-9,1 0,-1 0,0-1,0 1,1 0,-1 0,0-1,1 1,-1-1,1 1,-1-1,1 0,-1 1,1-1,2 0,18-6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18.08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0 273,'8'150,"7"0,38 170,-36-225,5 23,53 166,-66-270,-4-28,-2-32,-3 44,-2-683,-1 254,3 409,0 0,2 0,0 0,1 1,7-23,-9 40,0 1,0-1,0 0,1 1,0-1,-1 1,1-1,0 1,1 0,-1 0,0 0,1 0,0 0,0 0,0 1,0-1,0 1,0 0,0 0,1 0,-1 1,1-1,0 1,-1 0,1 0,0 0,0 0,0 0,0 1,-1 0,1 0,0 0,0 0,0 1,0 0,4 1,2 0,-1 2,1-1,-1 2,0-1,-1 1,1 0,-1 1,0 0,0 0,-1 1,1 0,-1 0,-1 1,0-1,0 2,0-1,-1 0,-1 1,7 14,0 4,-1 1,-2 0,0 0,-2 0,3 44,-2 10,-4 1,-10 113,4-174,0 0,-2 0,0 0,-13 32,16-46,-1-1,-1 0,1 0,-1 0,0 0,-1-1,1 0,-1 0,-1 0,1 0,-1-1,0 0,0 0,0 0,-14 7,18-12,0 1,0 0,0-1,0 0,0 1,1-1,-1 0,0 0,0 0,0 0,0 0,0 0,0-1,0 1,0-1,0 1,1-1,-1 0,0 0,0 0,1 0,-1 0,1 0,-1 0,1 0,-1-1,-1-1,-3-4,1 0,0 0,0-1,-6-12,7 11,-21-40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18.4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39,'4'-4,"0"1,0-1,0 1,0 0,1 0,-1 0,1 1,0-1,0 1,0 1,0-1,0 0,0 1,0 0,1 1,-1-1,0 1,1 0,-1 0,0 0,7 2,-4 0,-1 0,1 1,-1 0,0 0,0 0,-1 1,1 0,-1 0,1 1,-1 0,-1 0,1 0,-1 1,6 6,12 20,-1 2,-2 0,23 53,36 119,-44-93,-5 2,-4 1,-6 1,9 210,-29-299,0 0,2-1,8 54,-10-80,0 0,0 0,0 0,0 0,0 0,1 0,-1 0,0 0,1 0,-1 0,1 0,-1 0,1 0,-1 0,1 0,0 0,-1 0,1-1,0 1,0 0,0 0,-1-1,1 1,0-1,0 1,0-1,0 1,0-1,0 1,2-1,-1 0,0-1,-1 0,1 0,0 1,0-1,0 0,-1-1,1 1,-1 0,1 0,-1-1,1 1,-1-1,3-3,7-11,0-1,12-25,-21 38,28-60,26-45,-49 98,0 0,0 1,2 0,-1 0,1 1,0 0,12-8,-19 15,0 0,0 0,0 1,0-1,1 1,-1-1,1 1,-1 0,1 0,0 0,-1 0,1 1,0-1,0 1,-1-1,1 1,0 0,0 0,0 0,-1 1,1-1,0 1,0-1,-1 1,1 0,0 0,-1 0,1 1,-1-1,1 0,-1 1,0 0,0-1,3 4,4 5,-1 1,0 0,-1 0,-1 0,11 25,-13-26,11 20,81 162,-81-167,2 0,0-1,1-1,1-1,27 24,5-4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18.9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444 136,'-37'2,"0"2,-62 14,6-1,62-12,-89 9,94-18,26-2,17-1,87-17,0 5,145-9,-138 18,1069-80,-823 82,466 49,-785-38,-1 1,0 2,0 2,0 1,53 22,-86-30,0 1,0 1,0-1,-1 0,1 1,-1 0,0-1,0 1,0 1,0-1,3 4,-5-5,0-1,-1 1,1 0,0-1,-1 1,1 0,-1-1,0 1,0 0,1-1,-1 1,0 0,-1 0,1-1,0 1,0 0,-1-1,1 1,-2 3,-1 1,-1-1,0 0,0 1,-1-1,0-1,1 1,-1-1,-1 0,1 0,-1 0,1-1,-12 5,-28 13,-1-2,-1-2,-80 18,-156 15,263-47,-718 82,19-22,620-54,-151 33,229-35,17-2,34 2,361 2,-251-11,100 0,378 4,-6 38,-604-40,106 18,-103-16,0 1,0 1,0 0,0 0,0 1,-1 0,11 8,-19-12,0 0,0 1,0-1,0 0,-1 1,1 0,0-1,-1 1,1 0,-1 0,1 0,-1 0,0 0,0 0,0 0,0 0,0 1,0-1,-1 0,1 0,-1 1,0-1,0 1,1-1,-1 0,-1 1,1-1,0 0,-1 1,1-1,-1 0,0 1,1-1,-1 0,0 0,0 0,-1 0,1 0,-2 3,-5 4,1-1,-1 0,0-1,-1 1,0-1,0-1,-13 7,-31 16,-2-3,-94 31,-123 22,254-74,-271 57,-46 13,309-66,52-15,-3 0,36-8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33.4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614 203,'2'-1,"0"1,-1 0,1 0,0-1,0 1,-1-1,1 1,0-1,-1 0,1 0,-1 0,1 1,-1-2,1 1,-1 0,0 0,1 0,-1-1,0 1,0 0,0-1,0 1,0-1,0 1,-1-1,1 0,0 1,-1-1,1 0,-1 0,0 1,1-1,-1 0,0 0,0 1,0-1,-1 0,1-2,0-2,-1 0,1 0,-1 0,-1 0,1 0,-1 0,0 1,0-1,-1 1,-3-7,0 5,0 0,-1 0,0 0,0 1,-1 1,0-1,0 1,0 0,0 1,-1 0,0 0,0 1,0 0,0 1,0 0,-1 0,-16 0,10 0,0 2,0 0,0 1,1 1,-1 0,0 1,0 1,1 1,-28 11,24-6,1 1,0 0,1 2,0 0,1 1,0 0,1 1,1 1,0 1,2 0,0 0,0 1,-16 36,17-28,2 0,0 0,1 1,2 0,1 0,1 1,1-1,2 1,0 0,5 33,-3-55,-1 1,1-1,1 0,0 0,-1 0,2 0,-1 0,1 0,0 0,0-1,0 1,1-1,0 0,0 0,0 0,1-1,0 0,-1 0,2 0,-1 0,0-1,1 1,-1-1,1-1,0 1,0-1,0 0,8 1,-2-1,0 0,0-1,0 0,0-1,0-1,0 0,0 0,0-1,0-1,0 0,0-1,-1 0,0 0,12-8,10-6,-2-3,0 0,-1-2,-1-2,-2 0,0-2,-2 0,-1-2,-1-1,-1-1,-2-1,-1-1,-2 0,-1-1,-2-1,-1 0,-2-1,-1 0,-2-1,5-59,-73 288,49-159,-10 44,3 0,4 2,-5 92,17-155,-28 197,-6 92,35-277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34.0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326 302,'0'0,"0"-1,0 1,0-1,0 1,0-1,0 1,0 0,0-1,0 1,0-1,0 1,0-1,0 1,-1-1,1 1,0 0,0-1,0 1,-1-1,1 1,0 0,-1-1,1 1,0 0,-1 0,1-1,0 1,-1 0,1 0,-1-1,1 1,-1 0,1 0,0 0,-1 0,1 0,-1-1,1 1,-1 0,1 0,-1 0,1 0,-1 0,1 1,0-1,-1 0,1 0,-1 0,-23 12,10 0,1 0,0 1,1 0,1 1,0 0,1 1,-12 23,0 3,-25 71,-24 140,55-186,8-37,2 0,1 0,-2 58,7-78,1-1,0 1,0 0,1-1,0 1,0-1,7 16,-7-20,1 1,-1-1,1 0,0 0,0-1,0 1,1-1,-1 0,1 1,0-1,0-1,0 1,0-1,0 1,7 1,-4-2,-1-1,1 1,0-2,-1 1,1-1,0 0,-1 0,1-1,0 0,-1 0,1 0,-1-1,1 0,-1-1,0 1,8-5,13-7,-1-2,30-22,-46 31,12-9,0-2,-1-1,-1 0,0-2,-2 0,0-1,-2 0,0-2,-2 0,21-47,-21 35,-1-1,-3-1,-1 1,-2-2,-1 1,-2-1,-1-50,-3 18,2 15,-3 0,-2 0,-17-88,17 132,0-1,-2 1,1 0,-13-23,16 33,0 0,0 0,0 1,0-1,0 0,0 0,-1 1,1-1,-1 1,1 0,-1-1,1 1,-1 0,0 0,0 0,0 0,1 0,-1 0,0 0,0 1,0-1,0 1,0-1,0 1,0 0,-1 0,1 0,0 0,0 0,0 0,0 1,0-1,0 1,0-1,0 1,0 0,0 0,-3 2,-26 26,4 9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46.0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0,'0'467,"-1"-447,4 52,-3-67,1-1,0 1,0-1,0 1,0-1,1 1,0-1,0 0,0 0,1 0,-1 0,5 5,-6-7,0-1,0 0,0 0,0 0,1-1,-1 1,0 0,0 0,1-1,-1 1,0 0,1-1,-1 0,0 1,1-1,-1 0,1 1,-1-1,1 0,-1 0,0 0,1-1,-1 1,1 0,-1 0,0-1,1 1,-1-1,1 1,-1-1,0 1,0-1,1 0,-1 0,0 0,0 0,0 0,0 0,0 0,0 0,0 0,0 0,-1 0,2-3,5-6,-1 0,0-1,-1 0,5-12,-8 18,31-73,-3-1,-4-2,-4-1,17-114,-39 312,1-95,1 0,1 0,0 0,2 0,8 22,-13-41,1 1,0-1,1 0,-1 0,0 1,0-1,1 0,0 0,-1 0,1 0,0 0,0-1,0 1,0-1,0 1,0-1,0 1,1-1,-1 0,1 0,-1 0,0-1,1 1,-1-1,1 1,0-1,-1 0,1 0,-1 0,1 0,-1 0,1 0,-1-1,1 1,-1-1,1 0,-1 0,1 0,-1 0,0 0,3-2,5-3,0 0,-1 0,0-1,0 0,0-1,-1 0,0-1,8-10,6-18,19-25,-39 59,0 1,1-1,-1 1,1-1,-1 1,1 0,0 0,0 0,0 1,0-1,0 1,0-1,0 1,0 0,0 0,1 0,4 0,-6 2,1-1,-1 1,1-1,-1 1,1 0,-1 0,1 0,-1 0,0 0,1 1,-1-1,0 1,0-1,0 1,0 0,0 0,-1 0,1 0,0 0,-1 0,0 1,1-1,-1 0,1 4,5 10,0 0,6 28,-6-20,-4-15,10 31,27 57,-36-88,1 0,0 0,0-1,1 0,0 0,1 0,-1-1,1 1,1-2,-1 1,1-1,10 6,-15-11,-1 0,0 1,1-1,-1-1,1 1,-1 0,1 0,0-1,-1 0,1 1,0-1,-1 0,1 0,0-1,-1 1,1-1,-1 1,1-1,-1 0,1 0,-1 0,1 0,-1 0,0 0,5-4,16-18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46.3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46.7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0 268,'0'12,"0"14,0 15,0 11,0 9,0 5,12 2,2 2,1 0,8-1,0-1,-3-22,-6-21</inkml:trace>
  <inkml:trace contextRef="#ctx0" brushRef="#br0" timeOffset="1">268 1,'0'11,"0"15,0 15,11 12,4 7,-1 6,-2 3,-4 1,-3 0,-2-1,-2-1,-1 0,-1 0,12-13,3-3,0 1,-3-9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47.1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0 343,'18'-1,"0"1,-1-2,1 0,-1-2,0 0,0 0,0-2,0 0,-1-1,0 0,23-16,-30 17,-1 0,0-1,0 0,0 0,-1-1,0 0,-1 0,0-1,0 0,0 0,-2 0,1-1,-1 0,0 1,-1-1,0-1,-1 1,0 0,0-1,-1-14,0 22,-1 0,0 0,0 0,0 0,0-1,-1 1,1 0,-1 0,0 0,0 0,0 0,0 0,0 0,-1 0,1 0,-1 1,0-1,0 1,0-1,0 1,0 0,0-1,-1 1,1 0,-4-1,3 2,-1 0,1 0,0 1,-1-1,1 1,-1 0,0 0,1 0,-1 0,1 1,-1-1,1 1,0 0,-1 0,1 1,0-1,-1 0,1 1,0 0,0 0,1 0,-6 5,-6 4,2 1,-1 0,2 1,0 1,0-1,2 2,-1 0,2 0,0 0,1 1,0 0,2 0,0 1,-4 20,0 14,3 1,1 1,4 76,1-115,1 0,0 0,1 0,0 0,1 0,1 0,0-1,10 22,-9-27,1 1,0 0,0-1,0 0,1-1,1 1,-1-1,1-1,0 0,1 0,-1 0,17 7,-2-1,1-1,0-2,0 0,1-2,0 0,0-2,30 3,-42-7,1-1,-1-1,1 0,-1 0,0-1,1-1,-1 0,0-1,-1 0,1-1,-1-1,0 0,0 0,0-1,13-12,19-19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47.6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132 1,'-4'0,"-1"0,1 0,-1 0,1 1,-1-1,0 1,1 0,0 1,-1-1,1 1,0 0,0 0,0 0,0 0,0 1,0-1,0 1,1 0,0 0,-1 1,1-1,0 1,1-1,-1 1,1 0,-1 0,1 0,1 1,-1-1,-2 8,0-1,0 0,1 1,1 0,-1 0,2-1,0 1,0 0,1 0,2 13,-2-19,2 1,-1-1,1 0,0 0,0-1,1 1,0 0,0-1,0 1,1-1,-1 0,1 0,0 0,1-1,-1 0,1 0,0 0,0 0,7 3,12 6,1-2,0-1,1-1,0-1,42 7,57 18,-116-29,0 0,0 0,0 1,-1 0,0 1,0 0,0 0,-1 0,1 1,-2 0,1 1,-1 0,0 0,-1 0,9 18,-11-20,0 1,0 0,-1-1,-1 1,1 0,-1 0,0 0,0 1,-1-1,0 0,0 0,-1 0,0 0,0 0,-1 0,0 0,0 0,0 0,-1-1,0 1,0-1,-7 10,-2-1,-1 0,0 0,-1-2,-1 1,0-2,0 0,-2-1,1 0,-30 13,36-20,0 0,0-1,-1 0,1 0,-1-1,1 0,-1-1,-16-1,20 0,0-1,0 0,1 0,-1-1,0 0,1 0,-1-1,1 1,0-1,0-1,0 1,0-1,1 0,-7-6,7 4,-1-1,1 1,0-1,1 0,0 0,0 0,0 0,1-1,0 0,-2-10,-7-31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48.9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41,'0'-11,"12"-4,3 1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50.3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26,'0'-11,"0"-4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50.9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0,'5'0,"1"1,-1-1,1 1,-1 0,1 0,-1 1,1 0,-1 0,0 0,0 0,0 1,0 0,-1 0,8 6,-5-2,0 0,0 0,-1 1,0 0,-1 0,0 0,8 17,-2 4,-1 1,-1 1,-1-1,4 42,1 73,-10 285,-7-243,2-145,0-14,4 53,-2-77,1 1,-1 0,1 0,0 0,0-1,1 1,-1-1,1 1,0-1,0 0,1 1,-1-1,1 0,0 0,0-1,0 1,6 4,20 5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51.3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0,'-1'59,"2"0,3 0,21 101,188 510,-207-652,0-1,2 0,0 0,15 23,-23-39,1-1,-1 1,0 0,1-1,-1 1,1 0,-1-1,1 1,-1-1,1 1,-1-1,1 1,-1-1,1 1,0-1,-1 1,1-1,0 0,-1 1,1-1,0 0,0 0,-1 1,1-1,0 0,0 0,-1 0,1 0,0 0,0 0,-1 0,1 0,0-1,0 1,-1 0,2-1,-1 0,1-1,-1 0,1 0,-1 0,0 0,0 0,0 0,0 0,-1 0,1 0,0 0,0-3,7-70,-8 74,0-84,-2 48,3 0,6-53,-6 81,1 1,0-1,0 1,0 0,1 0,1 0,-1 0,1 0,1 1,-1-1,1 1,0 1,1-1,0 1,10-10,-12 14,-1 0,0 0,1 1,-1-1,1 1,-1 0,1 0,0 0,0 0,0 0,-1 1,1 0,0 0,0 0,0 0,0 1,-1-1,1 1,0 0,0 0,-1 0,1 1,-1-1,1 1,-1 0,0 0,1 0,-1 0,0 1,4 4,10 8,-2 1,0 0,26 37,-12-8,41 85,-48-86,1 0,35 47,-33-62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51.7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275 59,'-16'0,"1"1,-1 0,1 1,-1 0,-20 7,28-7,1 1,0 1,0-1,0 1,0 1,0-1,1 1,0 0,0 1,0-1,1 1,-6 8,1 0,1 1,1 0,1 1,0 0,1 0,0 1,1-1,1 1,1 0,1 0,0 1,1 33,2-40,0 0,0 0,1 0,0 0,1-1,1 1,-1-1,2 0,8 15,-9-19,0 0,1 0,-1-1,1 1,0-1,1 0,-1-1,1 0,0 1,0-2,1 1,-1-1,1 0,-1 0,12 2,-11-3,1 0,-1-1,1 0,0 0,-1-1,1 1,0-2,0 1,-1-1,1-1,-1 1,1-1,-1-1,1 1,12-7,-11 3,0 0,0 0,-1-1,0 0,0-1,0 1,-1-1,-1-1,1 0,7-14,-6 8,0 0,-1 0,-1-1,-1 1,0-2,-1 1,-1 0,0-1,-1 0,-1 1,-1-1,0 0,-1 0,-5-28,-5 12,-2 0,-20-40,4 14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52.0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0,'-2'148,"6"171,-3-306,1 0,1-1,0 0,0 1,1-1,1-1,0 1,1-1,0 1,0-1,1-1,1 0,0 0,0 0,1-1,13 11,-15-14,1 0,0-1,0 0,0-1,0 0,1 0,0-1,-1 0,1 0,0-1,1 0,-1 0,0-1,0-1,1 0,-1 0,0 0,1-1,-1-1,0 0,0 0,17-7,-4-1,-1-1,0-2,0 0,31-26,8-12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52.3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71 1,'-12'0,"-3"11,0 15,3 15,4 11,2 9,3 5,14-8,4-4,1 1,7-9,13-23,-1-28,-6-12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52.7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0 273,'3'42,"2"-1,1 1,3-1,19 59,-26-92,0-1,1 1,-1-1,1 1,1-1,-1 0,7 9,-9-15,0 0,0 0,0 0,0 0,0 0,0 0,0 0,0 0,0-1,0 1,1 0,-1-1,0 1,1-1,-1 1,0-1,1 0,-1 1,0-1,1 0,-1 0,1 0,-1 0,0 0,1-1,-1 1,1 0,-1 0,0-1,1 1,-1-1,0 0,0 1,1-1,-1 0,0 0,0 1,0-1,0 0,0 0,0 0,1-3,6-4,-1 0,-1-1,0 1,0-2,0 1,6-18,23-68,-30 79,22-82,-18 62,1 0,22-54,-27 80,0 1,0-1,1 1,0 0,1 0,0 1,0 0,1 0,0 0,0 1,1 1,0-1,11-5,34-10,-2 8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58.0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1 333,'0'-11,"0"-15,12-3,14 3,15-5,12 3,8 5,-6-4,-2 3,3 5,2-6,3 2,2 4,2 6,-10 5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58.4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432 1,'-8'2,"1"0,-1 0,1 1,0 0,0 0,0 1,-9 6,-7 3,-27 10,17-8,0 1,0 2,2 1,-47 37,68-47,1 1,-1 0,2 0,-1 1,1 0,-11 22,18-30,-1-1,1 1,0 0,0-1,0 1,0 0,0 0,1 0,-1 0,1 0,0-1,0 1,0 0,0 0,0 0,1 0,-1 0,1 0,0 0,0-1,0 1,0 0,0-1,1 1,-1-1,1 1,0-1,0 0,0 1,0-1,0 0,0 0,0 0,1-1,-1 1,1-1,-1 1,3 0,9 4,0-1,1 0,-1-1,1-1,0 0,0-1,17 0,114-4,-85 0,34-2,126 3,-214 1,-1 1,0 0,1 0,-1 0,0 1,0 0,0 0,0 0,0 1,-1 0,1 0,-1 1,1-1,-1 1,-1 0,1 1,0-1,-1 1,5 6,-5-4,0 1,0 0,0 0,-1 1,0-1,-1 1,0-1,0 1,-1 0,0 0,0 0,-1 0,-1 9,0-6,-1-1,-1 1,0 0,-1-1,0 0,-1 0,0 0,0 0,-1-1,-1 0,0 0,-12 14,1-4,-1-1,-1 0,-1-2,-32 22,32-26,0-2,-1 0,-1-1,0-2,0 0,0-2,-1 0,0-2,0 0,-1-2,1 0,-43-4,61 2,0-1,0 0,-1 0,1 0,0-1,0 0,1 0,-1 0,0-1,1 0,-1 0,1 0,0-1,0 0,0 0,1 0,-1 0,1-1,0 0,0 0,1 0,0 0,-4-8,-10-30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58.9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14,'6'7,"0"1,-1-1,0 1,0 0,-1 0,0 0,0 0,-1 1,0 0,0 0,1 13,2 16,2 52,-7-70,0 54,-1-44,5 48,-5-77,0 1,0 0,0-1,1 1,-1-1,0 1,1 0,-1-1,1 1,0-1,0 1,-1-1,1 1,0-1,0 0,1 2,-1-3,0 0,-1 0,1 0,-1 0,1 0,-1 0,1 0,-1 0,1 0,-1 0,1 0,-1 0,1-1,-1 1,1 0,-1 0,1-1,-1 1,1 0,-1-1,1 1,-1 0,0-1,1 1,-1-1,0 1,1-1,-1 1,0 0,1-2,2-4,1 0,-1 0,0 0,-1-1,0 1,3-11,7-52,3 0,3 1,40-100,-56 165,-1 0,1 0,-1 0,1 0,0 0,0 0,0 0,1 1,-1-1,0 1,1 0,0-1,-1 1,1 1,0-1,5-2,-6 3,0 1,-1 0,1 0,0 0,0 1,-1-1,1 0,0 0,-1 1,1-1,0 1,-1 0,1-1,-1 1,1 0,-1 0,1 0,-1 0,0 0,1 0,-1 1,0-1,0 0,0 1,0-1,0 0,0 1,0-1,-1 1,1 0,0-1,-1 1,1 1,32 91,-26-69,1-1,1-1,1 1,17 27,-24-47,-1-1,1 1,0-1,0 0,0 0,0 0,0 0,1-1,-1 1,1-1,0 0,0 0,-1 0,1-1,1 1,-1-1,0 0,0 0,0 0,1-1,-1 0,0 0,9 0,5-3,1-1,-1 0,1-1,24-11,-26 9,0 1,1 0,31-4,-43 9,-1 0,1 1,0 0,-1 0,1 0,0 1,0 0,-1 0,1 1,-1-1,1 1,-1 0,0 1,0-1,0 1,0 0,0 0,-1 1,1 0,-1-1,0 1,0 1,0-1,-1 0,1 1,-1 0,0 0,0 0,-1 0,0 0,2 7,1-1,0 0,0-1,1 0,13 18,-3-14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59.3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43 1,'-12'0,"-3"11,0 4</inkml:trace>
  <inkml:trace contextRef="#ctx0" brushRef="#br0" timeOffset="1">43 266,'0'12,"0"14,0 16,0 10,0 9,0 5,0 3,11 1,4 0,-1-1,-3-23,-3-19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59.6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1,'0'11,"0"16,0 14,0 12,0 7,0 6,0 3,0 11,0 5,0-1,0-3,0-5,0-3,0-15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00.0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69 331,'13'-1,"-1"0,1-1,0-1,-1 0,0 0,1-1,-1-1,16-8,88-58,-106 65,14-9,-1-1,-1 0,0-2,-2-1,33-36,-52 54,0-1,0 1,1-1,-1 1,0-1,0 0,0 0,-1 1,1-1,0 0,-1 0,1 0,-1 0,0 0,1 0,-1 0,0 0,0 0,0 0,-1 0,1 0,0 0,-1 0,0-2,-1 2,1 0,-1 0,0 0,0 0,0 0,0 1,0-1,0 1,0 0,-1-1,1 1,0 0,-1 0,1 1,-6-2,-5-1,0 1,0 1,0 0,0 1,-1 0,-13 3,6 1,1 1,-1 1,1 1,1 0,0 2,0 0,0 1,1 1,1 1,-21 17,27-20,1 0,0 1,1 0,0 1,0 0,1 0,0 1,1 0,1 0,0 0,0 1,1 0,1 0,0 1,1-1,-2 20,4-27,1-1,0 0,1 0,-1 0,1 0,0 0,0 0,0 0,1 0,0-1,0 1,0 0,0-1,1 1,0-1,0 0,0 0,0 0,1 0,-1-1,1 1,0-1,0 0,0 0,1-1,-1 1,1-1,-1 0,1 0,7 2,4 0,-1 0,1-1,0-1,0-1,0 0,0-1,0-1,28-4,-2-4,79-26,-45 6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00.3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840 65,'-1'-2,"1"0,-1-1,0 1,0 0,0-1,0 1,0 0,0 0,-1 0,1 0,-1 0,1 0,-1 0,0 1,0-1,0 1,0-1,0 1,0-1,0 1,0 0,0 0,-1 0,1 1,0-1,-5 0,-11-4,1 1,-27-2,37 5,-6-1,0 1,0 1,0 0,0 1,-25 4,35-5,-1 1,1 0,0 0,0 0,0 0,0 0,0 1,0 0,0-1,0 1,0 0,1 0,-1 0,1 1,-1-1,1 1,0-1,0 1,0 0,0 0,1 0,-1 0,1 0,0 0,0 0,0 0,0 0,0 7,1-2,0 0,1 0,0 0,0 0,1-1,0 1,1 0,-1-1,1 1,1-1,0 0,0 0,0 0,1-1,0 1,6 6,15 14,1-1,37 28,-18-15,-32-27,0 1,-2 0,1 1,-2 0,0 0,0 2,9 20,-17-31,-1 0,0 1,0-1,0 1,-1-1,0 1,0 0,0 0,-1 0,0-1,0 1,0 0,-1 0,0 0,0-1,-1 1,1 0,-1-1,0 0,-1 1,1-1,-1 0,0 0,-1 0,1 0,-7 6,-3 2,-1-1,-1 0,0-1,0 0,-1-1,0-1,-1-1,0 0,-23 7,-3-2,0-2,-78 11,65-15,0-3,0-2,0-2,-90-13,67-3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03.0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0,'24'0,"-1"1,1 1,-1 1,0 1,0 1,26 10,-35-10,0 2,0-1,0 2,-1 0,0 0,-1 2,0-1,-1 1,0 1,15 18,-3 0,-1 2,-1 1,-2 0,-1 1,-2 1,-1 1,-1 0,-3 1,0 0,-3 1,-1 0,-1 1,-3-1,-1 1,-2 38,-2-62,0 0,-1 1,-1-1,0-1,-1 1,0-1,-1 1,0-1,-1-1,-1 1,0-1,-1-1,0 0,0 0,-21 17,-3-3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03.4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0,'1'25,"1"0,1 0,1-1,1 1,13 36,57 112,-72-166,0-1,1 1,-1-1,2 0,-1-1,0 1,1-1,0 0,0 0,1 0,0-1,-1 0,1 0,1 0,-1-1,0 1,1-2,0 1,-1-1,1 0,0 0,0-1,1 0,-1 0,0-1,0 0,0 0,0-1,0 1,10-4,17-4,-1-1,0-3,-1 0,59-33,-82 41,188-77,-80 37,-74 26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04.5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0,'11'0,"4"11,11 16,1 13,7 1,-3 5,6-6,-3 1,2-5,-3-9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04.8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333 0,'-12'0,"-2"11,-1 16,-8 2,0 9,-8 8,-10 8,2 6,-4-7,-5-1,4-10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07.9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0,'0'11,"0"16,0 14,0 11,0 9,0 5,0 3,0 0,0 1,0-1,0-12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08.7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415 0,'-50'0,"1"3,-53 8,86-8,0 0,0 1,0 1,0 0,1 2,0-1,1 2,-1 0,-24 19,35-24,1 0,0 0,0 0,0 0,0 0,1 1,-1-1,1 1,0 0,0 0,-2 5,3-7,1-1,0 1,0-1,0 1,0 0,0-1,0 1,0-1,0 1,1 0,-1-1,1 1,-1-1,1 1,-1-1,1 1,0-1,0 0,0 1,0-1,0 0,0 0,0 1,0-1,0 0,1 0,-1 0,0 0,1-1,-1 1,1 0,1 0,28 12,0-1,1-2,0-1,1-1,0-2,37 2,-24-2,-1 2,56 16,-93-22,0 1,-1 1,1-1,-1 1,1 1,-1-1,0 1,-1 0,1 1,-1 0,7 8,-10-11,-1 1,1-1,-1 1,0 0,-1 0,1-1,-1 1,1 0,-1 0,0 0,0 0,-1 1,0-1,1 0,-1 0,-1 0,1 0,0 1,-1-1,0 0,0 0,0 0,-1 0,-2 6,-2 1,-1-1,1-1,-2 1,1-1,-1 0,0-1,-1 1,-12 7,-86 56,79-55,11-5,0-2,0 0,-1-1,0-1,0 0,-1-2,0 0,-38 6,55-12,0 1,0-1,0 0,0 0,-1 0,1 0,0-1,0 1,0 0,0-1,0 0,0 1,0-1,0 0,0 0,-3-2,4 2,0 0,1 0,-1 0,0 0,1 0,-1 0,1 0,0 0,-1 0,1-1,0 1,-1 0,1 0,0 0,0 0,0 0,0-1,0 1,0 0,1 0,-1 0,1-2,1-4,1 0,0 0,1 0,0 0,0 0,0 1,7-8,177-184,-133 144,-43 43,-1 0,0 0,0-1,-1-1,-1 0,0 0,0-1,-2 0,12-29,-12 5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59.5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272 10,'0'0,"0"0,0-1,0 1,0 0,0-1,0 1,0 0,0-1,0 1,0 0,0-1,0 1,0 0,0 0,0-1,-1 1,1 0,0-1,0 1,0 0,0-1,-1 1,1 0,0 0,0 0,-1-1,1 1,0 0,0 0,-1 0,1-1,0 1,-1 0,1 0,0 0,-1 0,1 0,0 0,-1 0,1 0,0 0,-1 0,1 0,0 0,-1 0,1 0,0 0,-1 0,1 0,-1 0,-22 15,-21 29,25-17,1 1,2 1,1 0,1 1,-17 55,30-84,-65 259,60-229,3 0,0 0,2 1,1-1,1 1,9 47,6-13,-1-9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56.0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15 89,'0'-12,"-11"-15,7-2,5 14,2 10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6:56.40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42 1,'0'11,"-11"4,-5-12,1-7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01.0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721 60,'0'-3,"-1"1,0-1,0 1,0-1,0 1,0 0,0-1,-1 1,1 0,-1 0,0 0,0 0,0 0,0 1,0-1,0 0,0 1,0-1,0 1,-1 0,1 0,-1 0,1 0,-1 0,1 1,-6-2,-5-1,-1 0,0 1,-25-2,17 5,0 1,0 1,0 0,0 2,1 0,0 2,0 0,0 1,-34 21,39-21,0 2,1 0,1 1,0 0,0 1,1 1,0 0,2 0,-1 1,2 1,0 0,-11 22,18-31,0-1,1 1,0 0,1 0,-1 0,1 0,0 0,0 0,1 1,0-1,0 0,0 0,1 0,0 0,0 1,1-1,-1-1,1 1,1 0,-1 0,1-1,0 1,0-1,1 0,-1 0,1 0,0 0,1-1,-1 0,1 0,0 0,10 6,13 7,1-1,0-2,1-1,61 18,-73-25,15 4,0 1,-1 2,-1 1,0 2,37 24,-62-36,1 1,-1-1,0 1,-1 0,1 1,-1 0,0-1,-1 2,1-1,-1 0,-1 1,1 0,-1 0,0 0,0 0,-1 0,0 1,-1-1,1 1,-1-1,-1 1,1 0,-1-1,-1 1,0-1,0 1,0 0,-1-1,0 0,-3 8,-1-2,0 0,-1 0,-1-1,0 0,-1 0,0-1,0 0,-2-1,1 0,-1 0,-1-1,1-1,-1 0,-19 9,-4 1,-1-2,0-2,-1-1,-44 10,33-12,-51 5,85-14,0-1,0-1,-1 0,1-1,0 0,0-1,0-1,-18-5,28 6,0 1,1-1,-1 0,1 0,-1 0,1-1,0 1,0-1,0 0,0 0,0 0,1 0,-1 0,1 0,0-1,0 1,0-1,0 0,1 1,0-1,-1 0,1 0,1 0,-1 0,1 0,-1 0,1 0,0 0,0 0,1 0,-1 0,1 0,2-6,2-8,0 0,2-1,0 2,1-1,18-29,23-24,4 3,110-113,-59 69,187-203,-245 258,-18 13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01.3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1,'11'0,"4"11,-1 15,-3 15,-3 11,9 9,1 5,-2 3,-4 1,-4 0,-4-1,-1 0,-3-1,-12-1,-15-23,-3-19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01.7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291 1,'1'0,"-1"0,0 0,0 0,0 0,1 0,-1 0,0 0,0 0,1 0,-1 0,0 0,0 0,0 0,1 0,-1 0,0 0,0 0,0 0,1 1,-1-1,0 0,0 0,0 0,0 0,1 0,-1 1,0-1,0 0,0 0,0 0,0 1,0-1,0 0,1 0,-1 0,0 1,0-1,0 0,0 0,0 0,0 1,0-1,0 0,0 0,0 1,-8 14,-24 22,22-26,-53 59,-69 82,124-142,1-1,1 1,0 0,0 1,1-1,-5 14,9-22,0 1,0-1,1 1,-1-1,1 1,0 0,-1-1,1 1,0 0,1-1,-1 1,0-1,1 1,0 0,-1-1,1 1,0-1,0 0,0 1,1-1,-1 0,0 1,1-1,0 0,-1 0,1 0,0-1,0 1,0 0,0-1,1 1,-1-1,4 2,7 3,-1-2,1 1,0-2,1 0,-1 0,0-1,19 0,102-5,-78 0,66 1,102-6,-169-2,-12-4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02.0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0,'1'20,"1"0,1 0,1-1,10 30,3 16,-12-38,-4-18,0 1,1 0,0-1,0 0,1 1,1-1,-1 0,2-1,-1 1,1-1,9 13,-13-20,-1-1,1 1,-1-1,1 0,0 1,-1-1,1 0,-1 1,1-1,0 0,-1 0,1 0,0 0,-1 0,1 1,0-1,-1 0,1 0,0-1,-1 1,1 0,-1 0,1 0,0 0,-1 0,1-1,0 1,-1 0,1-1,-1 1,1 0,-1-1,1 1,-1-1,1 1,-1-1,1 1,-1-1,1 1,-1-1,0 1,1-1,-1 1,0-1,0 0,1 1,-1-1,0 0,0 1,0-1,0-1,12-42,-10 36,4-20,1 0,2 1,0 0,2 1,15-27,-22 46,0 1,0 0,1 0,0 0,0 1,1 0,-1 0,1 0,0 1,12-8,-13 10,0 0,1 0,-1 1,1-1,-1 1,1 1,0-1,-1 1,1-1,0 2,-1-1,1 1,0 0,-1 0,1 0,6 3,-5-1,0 0,0 0,0 1,-1 0,1 0,-1 1,0-1,11 12,41 54,-48-55,1-1,0 0,1-1,0-1,19 15,-26-24,0 0,0 0,0-1,0 1,1-1,-1 0,1-1,0 1,-1-1,1 0,0-1,0 1,-1-1,1 0,0-1,0 1,0-1,-1-1,1 1,8-4,-1-1,1-1,-1 0,0-1,-1-1,0 0,0 0,13-15,-13 12,0 1,1 0,0 1,1 1,22-12,-31 19,0 0,0 0,1 1,-1 0,0 0,1 0,-1 1,1 0,-1 0,1 0,-1 1,1-1,-1 1,0 1,0-1,1 1,-1 0,0 0,0 0,0 1,5 3,63 43,-51-33,0 0,1-2,1-1,41 17,-50-25,0 0,0-1,1-1,0 0,0-1,0-1,0 0,0-1,0-1,0 0,-1-2,1 1,18-7,10-6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02.39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 1,'-11'0,"-4"0</inkml:trace>
  <inkml:trace contextRef="#ctx0" brushRef="#br0" timeOffset="1">295 602,'-11'0,"-4"0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09.7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744 0,'-13'1,"0"0,0 2,0-1,0 1,0 1,0 0,-22 12,-85 53,100-57,-21 15,1 2,1 1,1 2,2 1,2 2,-55 71,69-78,1 1,1 1,2 1,1 0,1 1,2 1,1 0,1 0,3 1,-7 51,10-29,3-1,2 0,3 1,2-1,16 70,-7-60,-2-8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10.0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13 325,'0'0,"-1"0,1 0,-1 0,1 0,-1 0,1 1,-1-1,1 0,-1 0,1 0,-1 0,1 0,-1 1,1-1,-1 0,1 0,0 1,-1-1,1 0,-1 1,1-1,0 1,-1-1,1 0,0 1,0-1,-1 1,1-1,0 1,0-1,0 1,-1-1,1 1,0-1,0 0,0 1,0 0,0-1,0 1,0-1,0 1,0-1,0 1,1-1,-1 0,0 1,0-1,0 1,0-1,1 1,-1-1,0 1,1-1,-1 0,0 1,1-1,-1 0,0 1,1-1,0 1,23 30,-23-31,32 33,2-1,1-2,41 26,25 20,-84-61,-10-7,0-1,1 0,0 0,0-1,18 9,-25-15,0 1,0 0,0-1,0 1,0-1,0 0,0 0,0 0,0 0,0 0,0 0,0 0,-1 0,1-1,0 1,0-1,0 0,0 1,0-1,0 0,-1 0,1 0,0 0,-1 0,1-1,-1 1,1 0,-1-1,0 1,0-1,1 0,-1 1,0-1,0 0,-1 0,1 1,0-1,0-4,42-121,-10 22,85-242,-104 289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10.4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1,'11'11,"16"4,14-1,0 9,5 0,6-3,5 6,4-2,4-4,-10-7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10.7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267 0,'0'12,"-11"15,-15 14,-3 11,-8 9,2 5,7 3,-3-10,4-5,7 1,6 2,6-8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11.0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72 1,'0'11,"0"16,-12 3,-3 7,0 9,3 8,4 7,3 3,2 3,2 1,1 1,0-11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11.4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188 41,'0'-2,"0"1,0-1,-1 1,1-1,0 1,0-1,-1 1,1-1,-1 1,1-1,-1 1,0 0,1-1,-1 1,0 0,0 0,0-1,0 1,0 0,0 0,0 0,0 0,-1 0,0 0,-1-1,0 1,0 0,0 0,0 1,-1-1,1 0,0 1,0 0,0 0,-1 0,-2 0,-1 1,0 0,0 0,1 1,-1 0,1 0,-1 0,1 1,0 0,-1 0,-7 6,11-6,0 0,0 0,0 0,0 0,1 0,-1 1,1-1,0 1,0 0,0-1,0 1,1 0,0 0,0 0,0 0,0 0,0 1,1-1,0 0,0 0,0 0,0 1,1-1,-1 0,1 0,0 0,0 0,1 0,-1 0,4 6,1 0,1 1,0-1,1 0,0 0,1-1,-1 0,2-1,-1 0,15 9,-2-2,0 1,-1 1,-1 1,-1 1,0 0,19 28,-33-41,-1 0,0 0,0 1,0-1,-1 1,0 0,-1 0,1 0,-1 0,-1 0,1 1,-1-1,0 1,-1-1,0 1,0-1,-1 0,1 1,-2-1,1 1,-1-1,0 0,-1 0,1 0,-1 0,-1-1,-5 10,2-8,1 0,-1-1,-1 0,1 0,-1-1,-1 0,1 0,-1-1,0 0,0-1,0 0,0 0,-1-1,0 0,0-1,1 0,-18 1,22-2,1-1,-1 0,0 0,1 0,-1-1,1 1,-1-1,0 0,1-1,0 1,-1-1,1 0,0 0,0 0,0 0,0-1,0 1,1-1,-1 0,1 0,-1-1,1 1,0-1,1 1,-1-1,1 0,-1 0,1 0,0-1,1 1,-1 0,1-1,0 1,0-1,0 1,0-1,1 1,0-1,1-7,-1-5,2 1,0 0,1 0,1 0,0 0,1 0,0 1,2 0,0 0,0 1,15-21,12-13,77-80,-27 32,-38 38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20.43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42 1,'0'11,"0"16,0 14,0 11,0 9,0 5,0 2,0 2,0 0,0-1,0 0,0-1,0 0,0-1,-11-12,-5-4,2-10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20.8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108 1,'2'0,"0"1,1 0,-1 0,0-1,0 1,0 1,1-1,-1 0,0 0,-1 1,1-1,0 1,0 0,-1 0,1-1,-1 1,1 0,-1 0,0 0,0 1,0-1,0 0,0 0,0 0,0 1,0 4,13 70,-13-69,1 18,-1 1,-2 0,0-1,-2 1,-1-1,-14 50,-66 151,53-150,25-63,1-1,1 1,0 0,1 1,1-1,-1 16,3-27,-1-1,1 1,0-1,1 1,-1-1,0 0,1 1,-1-1,1 1,0-1,0 0,0 1,0-1,0 0,0 0,0 0,1 0,-1 0,1 0,0 0,0 0,-1-1,1 1,0-1,0 1,1-1,-1 0,0 0,0 0,1 0,-1 0,0 0,1 0,-1-1,1 0,-1 1,1-1,-1 0,1 0,-1 0,0 0,1-1,4-1,13-1,0-1,0-2,36-14,2-1,65-16,218-78,-284 86,-14 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21.1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199 0,'-5'0,"1"0,-1 0,0 0,1 1,-1 0,1 0,-1 0,1 0,-1 0,1 1,0 0,0 0,0 0,0 1,0-1,0 1,1 0,-1 0,1 0,0 1,0-1,0 1,0-1,0 1,1 0,0 0,0 0,0 1,0-1,-1 8,-5 11,2 1,1 0,1 1,-2 38,7 105,1-97,-1-21,-1 1,-3-1,-17 94,-13 6,27-127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21.5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177 1,'-54'164,"45"-139,-83 252,87-262,0 0,2 1,0-1,1 0,-1 17,3-28,0-1,0 1,0-1,1 1,-1-1,1 1,0-1,0 0,0 1,0-1,0 0,1 0,0 0,-1 0,1 0,0 0,1 0,-1 0,0-1,1 1,-1-1,1 0,0 0,0 0,0 0,0 0,0-1,5 3,1-2,0 0,-1-1,1 1,0-2,0 1,0-1,0-1,9-1,74-16,-70 13,105-27,-38 9,1 3,125-11,-144 28,-10 2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21.8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72 0,'-12'0,"-3"12,0 15,3 14,4 11,3 9,2 17,2 6,1 0,0-2,1-5,-1-4,1-2,-1-3,1-23,10-21,5-13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22.1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16,'0'-11,"0"7,0 16,0 18,0 14,0 22,0 13,0 2,0 1,0-4,0 9,0 0,0-3,0-27,0-23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22.5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354 0,'-3'1,"0"0,0 0,0 0,1 0,-1 0,0 0,1 1,-1 0,1-1,-1 1,1 0,0 0,0 0,0 0,0 1,-3 3,-4 4,-33 41,2 1,-63 111,48-72,49-81,-36 66,40-71,0-1,0 1,1-1,-1 1,1 0,1-1,-1 1,1 0,-1 0,1 0,1 0,-1-1,1 1,2 9,-3-13,1 1,0-1,-1 0,1 0,0 1,0-1,0 0,0 0,0 0,0 0,0 0,0 0,0-1,1 1,-1 0,0 0,0-1,1 1,-1-1,1 1,-1-1,0 0,1 0,-1 1,1-1,-1 0,2 0,43-7,-33 4,61-11,80-3,-119 15,0 2,0 1,-1 2,55 12,-30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22.8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1,'-1'35,"2"1,2-1,1 1,15 54,-6-31,-2 1,6 97,-18-163,-2-43,2 0,2 0,8-50,-7 81,2 0,1 0,0 1,1-1,13-26,-15 36,1 1,0-1,0 1,0 0,1 0,0 1,1-1,-1 1,1 1,0-1,1 1,13-7,-18 10,0 1,0-1,0 1,0 0,0 0,0 0,0 0,1 1,-1-1,0 1,0 0,1 0,-1 0,0 0,0 1,1-1,-1 1,0 0,0 0,0 0,0 0,3 2,-2 0,0 0,-1 0,1 1,-1-1,0 1,0 0,0 0,-1 0,0 0,1 0,-1 1,-1-1,3 7,2 13,-1 1,-1 0,-1 0,0 36,-5-6,1-43,0-1,0 1,1 0,1 0,0-1,0 1,1 0,1-1,5 15,-8-24,1-1,0 0,0 1,0-1,0 0,0 0,0 0,1 0,-1 0,0 0,0 0,1 0,-1 0,1-1,-1 1,1-1,-1 1,1-1,-1 1,1-1,-1 0,1 0,-1 0,1 0,0 0,-1 0,1 0,-1 0,1-1,-1 1,1 0,-1-1,1 0,-1 1,1-1,-1 0,2-1,8-4,-1 0,0 0,16-14,-23 17,140-133,9-8,-134 129,1 0,1 2,1 0,0 1,0 1,33-11,-50 20,0 1,0 0,0 0,1 0,-1 0,0 0,0 1,1 0,-1 0,0 0,1 1,-1-1,0 1,0 0,0 0,1 0,-1 1,0-1,-1 1,1 0,4 3,-4-1,0 0,0 0,0 1,-1-1,1 1,-1 0,0 0,-1 0,1 1,-1-1,0 0,0 1,-1 0,2 11,2 28,-2 0,-2 0,-6 62,1 63,4-162,1 0,0 1,0-1,1 0,0 0,0 0,1 0,0 0,1-1,0 1,0-1,0 0,1 0,0 0,0-1,1 1,0-1,0-1,0 1,1-1,0 0,0-1,12 7,-7-6,1-1,0 0,0 0,0-1,0-1,0 0,0-1,1-1,-1 0,0 0,1-2,-1 1,0-2,15-3,40-19,-8-3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32.8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93 0,'-11'0,"-4"12,1 14,3 15,2 11,4 9,3 5,1 2,1 2,0 0,1-1,-1-1,1 1,-1-2,0 0,-11-11,-4-16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33.2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79,'0'-1,"3"-44,-3 43,1 0,-1 1,0-1,1 0,-1 1,1-1,-1 1,1-1,0 1,0-1,0 1,0 0,0-1,0 1,0 0,0 0,0 0,1 0,-1 0,0 0,1 0,-1 0,3-1,-3 2,0 1,0-1,0 0,1 0,-1 1,0-1,0 1,0-1,0 1,0-1,0 1,0 0,0 0,0-1,0 1,-1 0,1 0,0 0,0 0,-1 0,1 0,0 0,-1 0,1 0,-1 0,0 0,1 0,-1 1,0-1,0 0,1 0,-1 2,9 44,-9-44,7 55,-3 0,-2 1,-3 0,-3-1,-2 1,-15 59,21-114,-4 11,0 1,2 0,0 0,0 25,2-37,1 0,-1 0,1 0,0 0,0 0,0-1,0 1,1 0,-1 0,1-1,0 1,0-1,0 0,1 1,-1-1,1 0,0-1,0 1,0 0,0-1,0 1,0-1,8 3,1-1,-1 0,1-1,0 0,1-1,-1-1,0 0,1 0,-1-1,0-1,0 0,1-1,-1 0,0-1,0 0,20-9,14-5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33.5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81 1,'0'11,"0"16,0 14,0 12,0 8,-12 5,-4 2,-9-9,-2-16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33.9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0,'0'536,"0"-530,0 11,0-1,1 1,1-1,5 24,-6-37,0 1,0-1,0 1,1-1,-1 0,1 1,0-1,0 0,0 0,0 0,1 0,-1-1,1 1,0 0,0-1,0 0,0 0,0 0,0 0,0 0,1-1,-1 1,1-1,-1 0,7 1,2 0,-1-2,1 1,-1-2,0 1,1-2,-1 1,22-7,77-35,-77 29,42-13,-24 14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34.2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138 30,'0'-12,"-12"-2,-3 11,0 18,3 17,-8 16,0 10,3 7,5 3,4 3,3-1,3 0,13-12,16-16,3-15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34.5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339 46,'0'-2,"0"1,-1-1,1 0,0 0,-1 1,1-1,-1 1,0-1,0 0,1 1,-1-1,0 1,0-1,0 1,0 0,-1 0,1-1,0 1,-1 0,1 0,0 0,-1 0,1 0,-1 1,0-1,1 0,-1 1,1-1,-1 1,0-1,0 1,1 0,-4 0,-2-1,1 1,0 0,0 0,-1 1,1-1,0 1,0 1,-8 2,7-1,0 1,1 0,-1 1,1-1,0 1,0 1,0-1,1 1,-1 0,1 0,1 0,-6 11,-8 15,-19 47,21-44,-1 3,2 1,1 0,-9 47,19-68,1 1,0 0,1 0,2 1,0-1,0 0,2 0,1 0,4 19,-5-31,1 1,-1-1,1 0,1 0,-1 0,1-1,0 1,1-1,-1 0,1 0,1 0,-1-1,1 0,0 0,0 0,0-1,1 0,-1 0,1 0,0-1,0 0,1-1,-1 1,0-2,1 1,-1-1,1 0,0 0,10-1,-3 0,1-2,-1 1,0-2,0 0,0-1,0-1,0 0,-1 0,0-2,0 0,-1 0,0-2,22-17,-23 15,0-1,-1 0,-1-1,0 0,-1 0,0-1,-1-1,-1 1,0-1,8-28,-8 21,-2-1,-1-1,0 1,-2-1,-1 0,-2-42,-1 52,-1 1,0-1,-1 1,0-1,-1 1,0 0,-1 1,-1 0,0 0,-1 0,-12-15,5 10,0 0,-1 1,-1 1,0 1,-1 0,-23-13,-10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34.9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467 206,'-1'-2,"1"-1,-1 1,0 0,0 0,0-1,0 1,0 0,0 0,0 0,-1 0,1 0,-1 1,0-1,1 0,-1 1,0-1,0 1,0 0,0-1,0 1,0 0,-1 0,1 0,0 1,0-1,-1 0,-2 1,-72-14,70 13,-9-1,-1 1,1 1,0 0,0 1,0 1,-21 5,30-5,0 0,0 0,0 1,0 0,0 0,1 1,-1 0,1 0,0 0,0 1,0 0,1 0,0 0,0 1,0-1,-4 8,-6 17,1 1,1 0,2 1,1 0,2 1,1 0,1 0,2 0,0 53,4-80,0 0,1-1,-1 1,1 0,0 0,1-1,-1 1,1 0,0-1,1 0,-1 1,1-1,0 0,1 0,-1-1,1 1,0-1,0 0,0 0,1 0,4 4,-2-4,1-1,-1 1,1-1,-1-1,1 1,0-1,0-1,0 1,0-1,0-1,0 1,0-1,1-1,12-2,-2 0,0-1,0-1,-1-1,0 0,0-2,0 0,-1-1,0 0,-1-2,0 0,21-19,-25 19,-1 0,-1-1,0 0,0 0,-2-1,1 0,-2-1,0 0,0 0,-1-1,-1 1,-1-1,0 0,3-27,-3 11,-2 1,-1-1,-1 0,-2 0,-7-39,7 61,0 0,0 0,-1 0,-1 0,1 0,-1 1,-1 0,0 0,0 0,0 0,-1 1,0 0,-1 0,1 1,-1-1,0 1,-1 1,0 0,0 0,0 0,-12-4,-30-8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35.4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468 279,'-10'-1,"0"-1,1 1,-1-2,0 0,0 0,-11-6,-32-9,43 16,-1 0,0 0,1 1,-1 1,0-1,1 2,-1 0,0 0,1 1,-1 0,-12 4,15-3,1 1,0-1,1 1,-1 0,0 1,1-1,0 1,0 1,1-1,0 1,-1 0,2 0,-1 1,1-1,0 1,-4 10,-10 23,2 1,2 0,2 1,2 0,1 1,3 0,-3 68,9-104,1-1,-1 0,1 1,1-1,-1 0,1 0,0 0,0 0,0 0,1 0,0 0,1-1,-1 1,6 5,-6-8,0 1,0-2,1 1,-1 0,1-1,0 1,0-1,0 0,0-1,0 1,0-1,0 1,1-1,-1 0,0-1,1 1,-1-1,1 0,-1 0,1 0,5-2,8-2,1 0,-1-2,0 0,0-1,-1-1,0-1,0 0,-1-1,0-1,-1 0,0-1,-1-1,0 0,-1-1,-1 0,18-28,-13 17,-1-1,-2-1,0 0,-2-1,-1-1,-1 1,-2-2,-1 1,6-55,-10 59,-2 1,0-1,-2 1,-1-1,-1 1,-7-29,8 46,0-1,-1 1,0 0,0 0,0 0,-1 0,0 1,-1-1,1 1,-1 0,0 1,-1-1,1 1,-1 0,0 0,-1 1,1-1,-1 1,0 1,0-1,0 1,0 1,-11-4,-38-3,2 4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37.7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80 0,'0'12,"0"14,0 15,-11 0,-5 5,-9 5,-2-5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38.7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19,'0'236,"1"-258,0 1,2 0,0 1,7-22,-8 33,1-1,0 1,1 0,0 0,0 0,1 0,0 1,1 0,0 0,0 0,8-7,-13 14,0-1,1 1,-1-1,1 1,0 0,-1-1,1 1,0 0,0 0,0 0,0 1,0-1,0 0,0 1,0-1,0 1,0 0,0-1,0 1,0 0,0 0,1 1,-1-1,0 0,0 1,0-1,0 1,0 0,0-1,0 1,-1 0,1 0,0 0,0 1,-1-1,1 0,0 1,-1-1,0 1,1-1,-1 1,0 0,0 0,0-1,2 4,4 8,-1 1,0 1,-1-1,6 29,-9-35,2 11,2 0,-1-1,2 0,1 0,0 0,12 18,-18-33,1 1,-1 0,1-1,0 0,0 0,0 0,1 0,-1 0,1-1,-1 0,1 1,0-1,0 0,0-1,0 1,0-1,0 0,0 0,1 0,-1 0,0-1,1 0,-1 0,0 0,1 0,-1-1,0 0,0 0,1 0,-1 0,0 0,7-4,-3 1,1-1,-1 1,0-1,0-1,-1 1,0-1,0-1,11-12,-1-2,22-40,-27 42,0 0,1 0,18-19,-30 37,0-1,0 1,-1 0,1 0,0 0,0 0,0 0,0 0,0 0,1 0,-1 1,0-1,0 0,0 1,1-1,-1 1,0-1,1 1,-1 0,0-1,1 1,-1 0,0 0,1 0,-1 0,1 0,-1 0,0 0,1 1,-1-1,0 0,1 1,-1-1,0 1,0 0,1-1,1 2,1 3,0 0,-1 0,1 0,-1 1,0-1,0 1,2 6,5 10,-4-11,1-2,-1 1,2-1,-1 0,1 0,1-1,-1 0,1 0,1-1,-1 0,1-1,1 0,-1-1,18 7,-20-9,1-1,-1 1,0-2,1 1,0-1,-1 0,1-1,-1 0,1 0,0-1,-1 0,1-1,-1 0,1 0,-1 0,0-1,0-1,0 1,-1-1,11-7,15-17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39.6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 41,'0'-11,"-11"-4,-4 1</inkml:trace>
  <inkml:trace contextRef="#ctx0" brushRef="#br0" timeOffset="1">428 642,'-11'0,"-4"0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20.8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0 282,'0'-2,"1"0,-1 0,1 0,-1 0,1 0,0 0,-1 0,1 0,0 1,0-1,0 0,0 1,1-1,-1 1,0-1,1 1,-1-1,1 1,-1 0,1 0,0 0,0 0,-1 0,1 0,0 0,0 1,0-1,0 1,0-1,0 1,0 0,0 0,0 0,0 0,3 0,7 0,1 0,-1 1,0 1,19 4,10 7,0 2,0 1,48 28,48 21,-105-50,38 13,-68-27,0 0,1 0,-1-1,1 1,-1-1,1 0,-1 0,0 0,1 0,-1 0,1 0,-1-1,1 1,-1-1,0 0,1 1,-1-1,0 0,0 0,0-1,0 1,0 0,3-3,-3 2,-1 0,0 0,0 1,0-1,0 0,-1 0,1 0,0 0,-1 0,0 0,1 0,-1 0,0 0,0 0,0 0,0 0,0 0,0-1,-1 1,1 0,-1 0,0 0,1 1,-3-5,-29-49,18 34,-16-29,12 22,1-1,2-1,0-1,-10-35,23 61,1 0,0 0,0 1,-1-1,1 1,-1-1,0 1,0 0,-1-1,0 1,-4-6,-10-2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21.4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57 107,'-12'0,"-14"0,7 0,20 0,20 0,6-11,11-4,10 1,8-9,6 0,-8 3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21.8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22.1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1,'0'11,"0"15,11 4,4 7,-1-2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22.5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1,'0'536,"0"-515,1 0,0 0,2-1,0 1,9 27,-10-44,0 1,0 0,0-1,0 1,1-1,0 1,0-1,0 0,0-1,0 1,8 6,-8-8,0 0,1-1,-1 1,0-1,1 0,-1 0,0 0,1 0,-1 0,1-1,0 0,-1 0,1 0,-1 0,1 0,-1-1,1 1,6-3,0-1,-1 0,1 0,-1-1,0 0,0-1,-1 0,1 0,-1-1,-1 0,1-1,-1 1,0-1,-1-1,7-12,-6 11,0-1,-1 0,-1-1,0 0,0 0,-1 0,-1 0,0 0,-1-1,0 1,0-19,-2 25,-1 0,0 0,0 0,0-1,-1 1,1 0,-2 1,1-1,-1 0,1 1,-2-1,1 1,-1 0,1 0,-1 0,0 1,-1-1,1 1,-1 0,0 0,0 1,-10-6,0 2,0 1,0 0,0 1,-1 1,1 1,-1 0,-26-2,-19 3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22.8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129 48,'-5'0,"0"0,1 0,-1 0,1 0,-1 1,1 0,-1 0,1 0,-1 1,1-1,0 1,0 0,0 0,0 1,0-1,0 1,1 0,-1 0,1 0,0 0,-1 1,2-1,-1 1,0 0,1 0,0 0,0 0,0 0,0 0,-2 8,0 2,1 0,0 1,1-1,0 0,1 1,0-1,2 1,0-1,0 1,1-1,1 0,0 1,1-1,1-1,0 1,8 14,-9-20,0 0,1 0,0-1,0 1,0-1,1 0,0-1,1 1,-1-1,1 0,1-1,-1 0,1 0,0-1,0 1,0-2,0 1,1-1,-1-1,1 1,0-1,0-1,0 0,0 0,0-1,17-1,-17 0,0-1,0-1,0 0,0 0,0 0,-1-1,1-1,-1 1,0-1,0-1,-1 1,0-1,0-1,0 1,-1-1,1 0,-2-1,1 1,7-16,-8 14,0 0,-1 0,0-1,-1 1,0-1,-1 0,0 0,0 0,-1 0,0 0,-1 0,0 0,-1 0,0 0,0 0,-1 0,-7-19,1 11,-1 1,0 1,-1 0,-1 0,-1 1,0 0,-1 1,-23-20,-8 1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24.1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0 132,'6'-2,"0"1,0-1,-1 0,1-1,-1 1,0-1,1 0,-1-1,0 1,7-7,13-8,17-10,-26 16,0 2,1 0,19-8,-36 18,0 0,0 0,0 1,0-1,0 0,0 0,0 0,0 1,0-1,0 0,0 0,0 0,0 0,0 1,0-1,0 0,0 0,0 0,0 0,1 0,-1 1,0-1,0 0,0 0,0 0,0 0,0 0,0 1,1-1,-1 0,0 0,0 0,0 0,0 0,1 0,-1 0,0 0,0 0,0 0,0 0,1 0,-1 0,0 0,0 0,0 0,0 0,1 0,-1 0,0 0,0 0,0 0,0 0,1 0,-1 0,0 0,0 0,0 0,0 0,0 0,1-1,-1 1,0 0,0 0,-14 20,-26 22,34-37,1 0,0 1,0-1,0 1,1 0,0 0,-6 13,9-17,0 0,1 0,0 0,-1 0,1 0,0 0,0 0,0 0,0 0,0 1,0-1,1 0,-1 0,1 0,0 0,-1 0,1 0,0 0,0 0,0-1,0 1,1 0,-1-1,0 1,1 0,-1-1,1 1,-1-1,1 0,0 0,2 2,7 4,-1 0,1 0,0-1,0-1,1 0,0-1,-1 0,2 0,-1-1,0-1,0 0,1-1,-1 0,1-1,0 0,-1-1,1-1,-1 0,0 0,0-1,0-1,0 0,0-1,18-10,-29 15,9-6,1 1,0 0,0 1,1 0,13-3,5 6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26.4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1 134,'0'4,"1"0,0-1,0 1,0 0,1 0,-1 0,1-1,0 1,0-1,0 0,0 1,1-1,-1 0,1 0,5 4,0 0,-1-1,1 0,1 0,-1-1,12 6,-6-5,1 0,0-1,0-1,1-1,-1 0,1 0,-1-2,1 0,0-1,-1 0,1-2,19-3,-32 5,-1-1,0 1,0-1,0 1,0-1,0 0,0 0,0 0,0 0,0 0,0-1,0 1,2-3,-4 4,0-1,0 1,0-1,0 1,0-1,0 1,0-1,0 1,0-1,0 1,0-1,0 1,0-1,0 1,0 0,-1-1,1 1,0-1,0 1,-1-1,1 1,0-1,-1 1,1 0,0-1,-1 1,1 0,0-1,-1 1,1 0,-1 0,1-1,-1 1,-8-5,0 1,0 0,-1 1,-9-3,12 4,-1 0,1-1,0 1,0-1,0-1,1 1,-1-1,-8-8,14 12,1 0,-1-1,1 1,0-1,-1 1,1 0,0-1,-1 1,1-1,0 1,0-1,0 1,-1-1,1 1,0-1,0 1,0-1,0 1,0-1,0 1,0-1,0 1,0-1,0 1,0-1,0 0,0 1,1-1,-1 1,0 0,0-1,0 1,1-1,-1 1,1-1,18-14,-17 14,0 0,0 0,0 0,0-1,0 1,-1 0,1-1,0 0,-1 1,1-1,-1 0,0 0,2-2,-3 1,0 0,-1 0,1-1,0 1,-1 0,0 0,0 0,0 0,0 0,-1 0,1 0,-1 0,-3-5,-12-30,17 37,0 0,0 0,0 0,0 0,1 0,-1 0,0-1,0 1,1 0,-1 0,0 0,1 0,-1 0,1 1,0-1,-1 0,1 0,0 0,-1 0,1 0,0 1,0-1,0 0,0 1,0-1,0 1,0-1,0 1,0-1,0 1,0 0,0-1,1 1,5-2,0 1,0 0,0 0,1 1,-1 0,0 0,0 0,0 1,0 0,0 1,0-1,0 1,0 1,0-1,8 6,-14-8,0 0,-1 0,1 0,-1 1,1-1,-1 0,1 0,0 1,-1-1,1 0,-1 1,1-1,-1 0,0 1,1-1,-1 1,1-1,-1 1,0-1,1 1,-1-1,0 1,1-1,-1 1,0-1,0 1,0-1,0 1,0 0,1-1,-1 1,0-1,0 1,0 0,0-1,-1 1,1-1,0 1,0 0,0 0,-2 0,0 1,0-1,1 0,-1 1,0-1,0 0,0 0,0 0,0-1,-1 1,-1 0,-63 11,65-12,-11 0,0 1,0 0,1 1,-1 1,0 0,1 0,0 1,-1 1,2 0,-21 12,-1 12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31.9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32.2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1,'0'11,"0"-7,0-5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41.6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1,'0'11,"0"15,0 15,0 12,11-4,4 2,-1 3,9-7,1 0,-5 3,-4 4,-6-7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42.0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0,'0'66,"2"0,22 128,-7-103,-5 0,1 112,-12-203,-1 0,0 0,0-1,1 1,-1 0,0 0,0 0,0 0,1-1,-1 1,0 0,0 0,1 0,-1 0,0 0,1 0,-1 0,0 0,0 0,1 0,-1 0,0 0,0 0,1 0,-1 0,0 0,1 0,-1 0,0 1,0-1,0 0,1 0,-1 0,0 0,0 0,1 1,-1-1,0 0,0 0,0 0,0 1,1-1,-1 0,0 0,0 1,0-1,0 0,0 0,0 1,0-1,0 0,1 0,-1 1,0-1,0 0,0 1,0-1,0 0,-1 0,1 1,20-30,-11 15,6-6,0 1,2 0,0 2,1-1,1 2,0 1,22-14,-31 23,-1 1,1 0,0 1,1 0,-1 1,1 0,-1 0,13-1,-16 4,0 0,0 0,1 0,-1 1,0 0,0 0,0 1,0 0,0 0,0 0,-1 1,1 0,8 6,18 16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42.4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53 203,'0'26,"-2"1,-1-1,-1 0,-1 0,-2 0,0 0,-18 39,60-127,2 2,3 2,2 1,75-76,-109 125,1 0,0 1,1 0,0 0,0 1,0 1,1 0,0 0,0 1,19-5,16-1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50.2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393 163,'-33'-1,"1"2,-1 2,1 1,-54 13,76-14,-1 0,1 1,1 0,-1 1,0 0,1 1,0-1,0 2,1-1,0 1,0 1,0-1,1 1,0 1,1-1,0 1,0 0,-5 12,8-15,1-1,0 1,0 0,0 0,1 0,0 0,0 1,0-1,1 0,0 0,0 0,1 0,1 7,-1-8,0-1,1 0,0 0,0 0,0 0,0-1,0 1,1-1,0 1,-1-1,1 0,0 0,1 0,-1 0,1 0,-1-1,1 0,0 1,7 2,10 2,0-1,0 0,1-2,0 0,0-2,0 0,0-2,0 0,0-1,0-1,0-2,-1 0,1-1,40-15,-51 14,0-1,-1 1,0-2,0 1,-1-2,1 1,-2-1,1 0,-1-1,-1 0,0 0,11-22,0-5,-2-1,17-63,-29 87,0-1,-1 0,0 0,-1 0,-1 0,-1-19,-6-11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50.7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1,'0'11,"12"16,2 14,1 12,-4 8,9-7,0-23,9-17,-2-23,8-20,-4-18,5 0,-3 19,-8 26,-9 24,6 9,-2-1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51.0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31 260,'0'11,"-12"16,-3 14,12-11,6-22,15-24,3-21,10-3,0-7,5 4,-2-1,3 7,8-2,7 6,6 9,-7 8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56.6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1,'10'1,"1"2,-1-1,0 2,0-1,0 1,-1 1,0-1,0 2,0-1,14 13,-4-4,-1 1,-1 0,0 2,-1 0,-1 1,-1 0,-1 1,0 1,-1 0,-1 1,-1 0,-1 0,-1 1,-1 0,-1 1,-1 0,0 0,1 40,-3-13,-2 0,-8 82,5-118,0-1,0 1,-1-1,-1 1,0-1,-1 0,-1 0,0-1,0 0,-1 0,-1 0,0-1,-1 0,-13 14,-17 3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56.9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0,'-2'102,"6"121,-4-217,1 1,0 0,0-1,1 1,0-1,0 1,1-1,-1 0,1 0,1 0,-1-1,1 1,0-1,0 1,0-1,1-1,0 1,0-1,0 1,1-1,6 4,-5-5,0 0,0-1,0 0,0 0,1 0,-1-1,1 0,-1 0,1-1,-1 0,0 0,1-1,-1 1,1-2,-1 1,0-1,0-1,12-4,17-12,-1-1,57-42,-36 23,-11 7,-2 1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57.2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63,'12'0,"3"-12,11-3,12 0,11 3,-2 4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57.6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 1,'0'0</inkml:trace>
  <inkml:trace contextRef="#ctx0" brushRef="#br0" timeOffset="1">0 602,'0'11,"0"4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58.1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382 29,'0'-2,"0"1,1 0,-1 0,0 0,-1 0,1 0,0 0,0 0,0 0,0 0,-1 0,1 0,-1 0,1 0,-1 0,1 0,-1 0,1 1,-1-1,0 0,1 0,-1 0,0 1,0-1,0 0,1 1,-1-1,0 1,0-1,-2 0,1 1,-1 0,0 0,1 0,-1 0,1 0,-1 0,0 1,1-1,-1 1,1 0,-1 0,-2 1,-5 3,-1 0,1 1,0 0,-17 15,5 1,1 1,1 1,2 1,0 1,1 0,-15 35,1 6,-32 106,58-161,2 1,-1 0,2 1,0-1,0 0,1 16,1-25,0 0,1 0,-1 0,1 0,0 0,0 0,1-1,-1 1,1 0,0-1,0 1,0-1,0 1,0-1,1 0,0 0,-1 0,1 0,0 0,0-1,1 0,-1 1,1-1,5 3,2-2,-1 0,1-1,0 1,-1-2,1 0,0 0,0-1,0 0,0-1,0 0,-1-1,1 0,0-1,16-6,-10 3,-1 0,0-1,-1-1,0-1,0 0,-1 0,0-2,22-20,-31 25,0 0,0 0,0 0,-1-1,0 0,0 0,-1 0,0 0,0-1,-1 1,1-1,-2 0,3-14,-4 18,0 0,-1 0,1-1,-1 1,1 0,-1 0,0 0,-1 0,1 0,-1 0,0 1,0-1,0 0,0 1,0-1,-1 1,0 0,1 0,-1 0,-1 0,1 1,0-1,-1 1,1-1,-1 1,0 1,-5-3,-7-2,0 0,-1 2,1 0,-1 1,0 1,0 0,0 1,0 1,0 1,0 0,0 2,-23 5,-7 8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7:58.4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448 166,'0'-1,"0"0,0 0,0 1,0-1,-1 0,1 0,0 1,0-1,-1 0,1 0,-1 1,1-1,-1 0,1 1,-1-1,1 1,-1-1,0 1,1-1,-1 1,1-1,-1 1,0-1,0 1,1 0,-1 0,0-1,0 1,1 0,-1 0,0 0,0 0,0 0,1 0,-1 0,0 0,0 0,0 0,1 0,-1 0,0 1,0-1,1 0,-2 1,-39 14,18-3,0 2,2 0,0 2,0 0,1 1,1 1,1 1,1 1,-22 31,12-10,2 0,2 2,2 1,-19 55,35-87,1 0,1 1,0-1,0 1,1-1,0 21,2-29,1 0,-1 0,1 0,-1 0,1 0,0-1,1 1,-1 0,1 0,-1-1,1 1,0-1,0 0,1 1,-1-1,1 0,0 0,-1 0,1-1,1 1,-1-1,0 0,0 0,1 0,3 2,2-1,0 0,0 0,1-1,-1 0,1-1,-1 0,1 0,-1-1,1 0,0-1,-1 0,1 0,-1-1,0 0,0-1,1 0,15-8,9-7,-1-1,-1-1,34-28,-34 25,-2-2,0-1,39-46,-59 61,-1-1,0-1,-1 0,0 0,-1 0,-1-1,0 0,-1 0,-1-1,0 1,-1-1,2-19,-5 23,0 0,-1 0,-1 0,1 1,-2-1,0 1,0-1,-1 1,0 0,0 0,-2 0,1 1,-1 0,0 0,-8-9,1 3,-1 0,0 1,-1 0,-1 1,0 1,0 0,-22-10,-88-34,68 31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38.4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31,'0'-12,"11"-3,4 12,-1 17,-2 19,-4 15,-3 10,-2 7,-2 3,-1 3,-1-12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39.0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19,'0'13,"2"-1,0 0,0 0,1 0,0 0,1-1,1 1,10 19,-12-24,1 0,0-1,0 0,1 0,-1 0,1 0,0-1,1 0,-1 0,1 0,0-1,0 0,1 0,-1 0,10 3,-13-7,0 1,1-1,-1 1,0-1,1 0,-1 0,1 0,-1-1,0 1,1-1,-1 0,0 0,0 0,0 0,0-1,0 1,0-1,0 0,0 0,0 0,-1 0,1 0,-1 0,1-1,1-2,6-9,0 1,-1-1,14-28,-13 22,-2 6,-3 4,0 0,1 0,0 1,0 0,15-15,-20 22,1 1,0 0,-1-1,1 1,0 0,0 0,0 0,0 0,0 1,0-1,0 0,0 1,0-1,0 1,0 0,0 0,0 0,0 0,1 0,-1 0,0 1,0-1,0 1,0-1,0 1,0 0,0 0,0 0,0 0,-1 0,1 0,0 0,-1 0,1 1,-1-1,1 1,1 2,23 22,-18-17,1 1,0-2,1 1,-1-1,2-1,-1 0,1 0,0-1,21 8,-19-11,0 0,0-1,0-1,0 0,0-1,0-1,23-3,-25 2,0 0,0 1,0 1,0 0,1 0,-1 1,0 0,0 1,-1 0,1 1,17 7,51 28,-40-23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39.3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 27,'-11'0,"-4"-12,1-2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39.7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0,'0'12,"0"15,12 2,3 9,-1 8,9-14,0-13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40.0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14,12 0,14-6,4-21,7-25,10-9,7-2,-4 14,-12 20,-1 7,-6 13,2 12,8-2,-4-7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40.5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61 0,'4'1,"0"-1,0 1,0 0,0 1,0-1,0 0,-1 1,1 0,0 0,-1 0,1 0,-1 1,0 0,0-1,0 1,0 0,0 0,3 6,6 8,-1 0,13 27,-17-31,7 18,0 1,-2 1,-2 0,-1 0,-1 1,5 59,-9-45,-3 0,-1 0,-3 0,-11 62,7-75,-2-1,-1 0,-2 0,-1-1,-2-1,-1 0,-38 56,52-85,0 0,0 0,-1 0,1-1,-1 1,1 0,-1-1,0 0,0 0,0 0,0 0,0 0,-1 0,1-1,0 0,-6 2,7-3,-1 0,1 0,0-1,0 1,0 0,0-1,0 1,0-1,0 0,0 0,0 0,0 0,0 0,0 0,0-1,1 1,-1 0,1-1,-1 1,1-1,-1 0,1 0,0 1,0-1,0 0,-2-4,-12-27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41.2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1,'-2'147,"6"169,-3-308,0 0,0 1,1-1,0 0,1 0,-1-1,1 1,9 13,-11-18,0-1,1 0,0 0,0 1,0-1,0-1,0 1,0 0,0 0,0-1,1 1,-1-1,1 0,-1 0,1 0,-1 0,1 0,0 0,-1-1,1 1,0-1,0 0,-1 0,1 0,0 0,0 0,-1-1,1 1,3-2,14-5,-1-2,0-1,-1 0,0-1,27-22,-21 16,-6 5,1 1,1 1,0 1,0 0,1 2,0 0,1 2,-1 0,1 1,39-1,-18-2,-31-1,-12 7,0 1,-1-1,1 0,0 1,0-1,-1 0,1 1,-1-1,1 1,0-1,-1 1,1-1,-1 0,1 1,-1 0,1-1,-1 1,0-1,1 1,-1 0,0-1,1 1,-1 0,-1-1,-113-47,80 35,0-2,-45-25,55 25,1-1,-33-29,52 41,1 1,0-1,0 0,0 0,1 0,0-1,-1 1,1-1,1 1,-1-1,1 0,0 0,0-1,0 1,1 0,0 0,0-1,0 1,0-1,1-8,1 12,-1 0,1 0,0 0,0 0,0 0,0 0,0 0,0 0,0 1,0-1,1 0,-1 1,1-1,-1 1,1 0,0-1,-1 1,1 0,0 0,0 0,0 0,2-1,-3 2,0 0,-1 0,1 0,-1 0,1 0,-1 0,1 0,0 0,-1 0,1 0,-1 0,1 0,0 0,-1 0,1 0,-1 0,1 1,-1-1,1 0,-1 1,1-1,-1 0,1 1,-1-1,1 0,-1 1,1 0,0 0,-1 1,1-1,-1 0,0 1,0-1,1 1,-1-1,0 1,0-1,-1 0,1 1,0-1,0 1,-1-1,1 0,0 1,-2 1,0 3,0 0,-1 0,0 0,0 0,0 0,-1 0,0-1,0 0,0 0,-1 0,0 0,1-1,-2 0,1 0,0 0,-1 0,0-1,0 0,0-1,0 1,0-1,-1 0,-8 1,-19-2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41.7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14,0 12,0 8,0 5,0 3,0 0,0 1,0-1,0-1,0 0,0 0,0-13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42.2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394 1,'-22'1,"1"0,0 2,1 1,-39 11,-78 37,65-23,37-14,35-15,0 0,-1 0,1 0,-1 1,1-1,0 0,-1 0,1 1,0-1,-1 0,1 0,0 1,0-1,-1 0,1 1,0-1,0 0,-1 1,1-1,0 0,0 1,0-1,0 0,0 1,-1-1,1 1,0-1,0 0,0 1,0-1,0 1,0-1,0 1,0-1,1 0,-1 1,0 0,15 12,24 4,-1-7,1-2,-1-1,1-2,41-1,16 3,-86-6,1 1,-1 0,0 0,0 1,0 0,-1 1,1 0,-1 1,0 0,0 0,-1 1,1 0,12 12,-18-14,1 0,-1 0,0 0,0 0,0 0,-1 1,0 0,0-1,0 1,0 0,-1 0,1 0,-1 0,-1 0,1 0,-1 0,1 0,-2 1,1-1,0 0,-1 0,0 0,0 0,-1 0,1 0,-1 0,0-1,-5 8,-1 1,0 0,-2-1,1 0,-1-1,-1 0,0-1,0 0,-1-1,-1 0,1 0,-2-2,1 1,-26 8,16-7,-1-1,0-1,0-1,0-2,-1 0,0-2,-40 0,57-2,1-1,0 0,0 0,0-1,0 1,0-1,1-1,-1 1,1-1,-1-1,1 1,0-1,-7-6,-18-21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42.5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5 327,'12'-1,"0"0,0-1,-1 0,1-1,-1 0,1-1,14-7,78-44,-49 23,5 0,104-74,-160 103,-1 0,0 0,0 0,0 0,0 0,0-1,-1 1,1-1,-1 0,0 0,0 0,2-6,-4 9,0 0,0 1,0-1,0 0,0 0,0 1,0-1,0 0,0 0,0 1,0-1,0 0,-1 1,1-1,0 0,-1 1,1-1,0 0,-1 1,1-1,0 1,-1-1,1 0,-1 1,1-1,-1 1,-1-1,0 0,0 0,0 1,0-1,-1 1,1-1,0 1,-1 0,1 0,0 0,-1 0,1 0,0 0,-4 2,-10 2,0 0,1 2,0 0,0 1,0 0,1 1,0 0,-16 14,-8 8,-50 51,60-52,1 0,2 2,1 1,-36 63,53-81,0 0,0 0,1 1,1-1,1 1,0 1,1-1,0 0,1 1,1-1,1 1,0 0,1-1,0 1,5 17,-4-26,0 0,1 0,0 0,0 0,0-1,1 1,0-1,0 0,1 0,0-1,0 1,0-1,1 0,0 0,0-1,0 0,0 0,0 0,1-1,0 0,0 0,0-1,13 4,-3-3,1-1,0 0,0-1,0-1,0-1,0 0,0-1,28-8,15-6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42.8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412 1,'-14'1,"0"0,0 2,0-1,1 2,-1 0,1 0,0 2,0-1,1 2,0-1,-18 14,7-3,1 0,1 2,0 1,-29 36,37-39,1 1,1 0,0 1,1 0,1 1,-7 25,12-33,0-1,2 1,-1-1,2 1,-1 0,1 0,1 0,0 0,1-1,1 1,-1 0,7 19,-5-25,0 0,0-1,0 0,1 1,0-1,0 0,0-1,1 1,0-1,0 0,0 0,0 0,1-1,-1 0,1 0,0 0,0-1,0 0,0 0,0 0,9 1,9 0,-1 0,0-1,1-1,35-3,-25-3,1 0,-1-2,-1-2,1-1,57-26,-28 5,108-71,-117 66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43.5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15 1,'-11'11,"7"4,5-1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43.9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1,'0'11,"0"4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29.6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408 61,'-13'3,"-21"4,26-13,15-12,-3 14,0 1,0-1,1 1,-1 0,1 0,-1 0,1 0,0 1,0 0,0 0,1 0,-1 1,0-1,7 1,8-3,0 2,30-1,-44 3,0 0,0 1,0-1,0 1,0 1,0-1,-1 1,1 0,0 0,-1 0,0 1,1 0,-1 0,0 1,7 5,-7-3,1 0,-1 0,-1 1,1 0,-1 0,0 0,-1 0,1 0,-2 1,4 10,0 9,-2 0,-1 0,-1 0,-1 0,-6 50,1-44,-1-1,-2 0,-1-1,-2 0,-1 0,-1-1,-2 0,-1-1,-1-1,-1-1,-2 0,0-1,-2-1,-1-1,-1 0,-1-2,-29 21,40-34,0-1,0-1,-1 0,1-1,-1 0,-1-1,1 0,-1-2,0 0,0 0,-16 0,20-3,0 0,-1-1,1-1,-1 0,1 0,0-1,0 0,0-1,1 0,-1-1,1 0,0-1,0 0,-17-15,26 20,-1 0,1 0,-1 0,1 0,0 0,0 0,-1-1,1 1,0-1,0 1,0 0,1-1,-1 0,0 1,0-1,1 1,-1-1,1 0,0 0,-1 1,1-1,0 0,0 0,0 1,0-3,1 2,1-1,-1 1,0 0,1 0,-1-1,1 1,-1 0,1 1,0-1,0 0,0 0,0 1,0-1,5-1,8-5,0 1,0 1,1 1,18-4,-3 1,1 1,0 2,0 2,0 0,0 2,1 2,-1 1,0 1,0 2,0 1,-1 2,1 1,-2 1,0 1,49 27,-56-25,0-1,0 0,28 8,-8-10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30.0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106 1,'-2'35,"-2"0,-1 0,-2-1,-1 0,-2 0,-20 48,17-45,7-22,1 1,1 0,0 0,1 0,-1 22,4-35,-1-1,1 1,0-1,0 1,1 0,-1-1,0 1,1-1,-1 1,1-1,0 1,0-1,0 1,0-1,0 0,1 1,-1-1,1 0,-1 0,1 0,0 0,0-1,0 1,0 0,0-1,0 1,0-1,1 0,-1 0,0 0,1 0,-1 0,1 0,-1 0,1-1,0 0,-1 1,1-1,-1 0,1 0,0 0,-1-1,3 0,152-19,48-3,-146 21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30.4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0,'-11'12,"-4"15,1 14,3 11,2 9,4 5,3 2,1 2,1 0,11-13,5-3,-1-12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30.7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344 73,'-6'1,"0"0,1 1,-1-1,1 1,0 0,-1 0,1 1,0 0,0 0,1 0,-1 0,-4 5,-1-1,-12 10,1 0,1 2,0 0,1 2,1 0,1 1,1 0,1 2,1 0,1 0,2 1,0 1,1 0,2 0,1 1,0 0,2 0,2 0,0 1,2-1,2 39,0-60,0 0,0 1,0-1,0 0,1 0,0 0,1 0,-1 0,1 0,0-1,1 1,-1-1,1 0,0 0,0 0,1-1,-1 1,1-1,0 0,0-1,1 1,-1-1,1 0,0 0,-1-1,1 1,0-1,0 0,1-1,7 1,0 0,1-1,-1 0,1-1,0-1,-1 0,1-1,-1 0,1-2,-1 1,0-2,0 0,17-9,-3-1,0-2,-1-1,-1-1,0-1,-2-2,0 0,-2-1,20-27,-29 33,-1 0,-1 0,-1-1,0-1,-2 1,0-2,-1 1,0-1,-2 0,-1 0,0-1,-1 1,0-35,-4 43,0 0,-1 0,0 0,-1 0,0 1,-1-1,-1 1,1 0,-2 0,1 0,-2 1,1 0,-1 0,-1 0,0 1,0 0,-1 1,0 0,0 0,-1 1,0 0,0 0,-1 1,0 1,0 0,-17-5,-29-6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31.1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204 92,'-46'40,"33"-30,1 1,-20 21,20-16,0 1,1 0,1 0,1 1,1 1,0-1,2 1,-9 38,11-41,2-1,0 1,1 0,0 0,1-1,1 1,1 0,0 0,1-1,1 1,10 27,-12-37,0-1,1 0,0 1,0-1,0 0,0 0,1-1,0 1,0-1,0 0,1 0,-1 0,1 0,0-1,0 0,0 0,0 0,1-1,-1 0,1 0,0 0,-1 0,1-1,0 0,0 0,0-1,0 0,0 0,0 0,-1-1,1 1,12-4,-7 0,0 0,0 0,-1-1,1 0,-1 0,0-1,0-1,-1 0,0 0,0-1,-1 0,0-1,0 1,-1-2,12-18,-8 5,-1 0,-1-1,-2 0,0 0,-2-1,0 1,-2-1,0 0,-2 0,-1-1,-1 1,-1 0,-10-46,8 60,0-1,0 0,-1 1,-1 0,0 0,0 1,-1 0,0 0,-1 0,0 1,-11-10,-20-15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31.5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0 146,'0'231,"4"-217,4-22,7-27,17-70,-18 57,1 0,30-62,-44 107,1 0,0 0,0-1,0 1,0 0,1 1,-1-1,1 0,0 1,3-3,-5 4,-1 1,1 0,0-1,-1 1,1 0,-1 0,1 0,0 0,-1 0,1 0,-1-1,1 1,0 0,-1 1,1-1,-1 0,1 0,0 0,-1 0,1 0,-1 1,1-1,0 1,12 20,1 49,-12-57,0 1,0-1,2 0,-1 0,2 0,8 18,-11-27,0-1,1 0,-1 0,1 0,0 0,0 0,0 0,0-1,1 1,-1-1,1 0,-1 0,1-1,0 1,0-1,0 1,0-1,0 0,0-1,0 1,0-1,0 0,0 0,0 0,0 0,6-2,-1 1,0-1,0 0,-1-1,1 0,-1-1,0 1,0-1,10-7,60-47,-31 22,-29 24,-1 0,2 1,-1 0,35-13,-49 23,0-1,0 1,0 0,0 0,0 0,1 1,-1-1,0 1,0 0,0 0,0 0,1 1,-1-1,0 1,0 0,0 1,0-1,0 1,0-1,-1 1,1 0,0 0,-1 1,1-1,-1 1,0 0,0 0,0 0,0 0,-1 0,4 5,1 5,6 7,0 1,1-2,27 29,-36-43,1 0,0 0,0 0,1-1,-1 0,1 0,0-1,0 1,0-2,0 1,1-1,-1 0,1 0,-1-1,13 0,33-3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48.5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71 0,'-1'26,"-2"0,-1-1,-2 1,-8 27,-11 50,21-77,-1 5,1 0,1 1,2 48,1-74,0 0,1 1,0-1,0 0,1 1,-1-1,1 0,0 0,1 0,0 0,0-1,0 1,0-1,1 0,0 0,0 0,1 0,-1-1,1 1,0-1,0-1,0 1,10 4,0-2,-1-1,1-1,1 0,-1-1,0-1,23 0,100-5,-85 0,77 0,80-5,-155-3,-12-3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48.9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14,0 12,0 8,0 5,0 3,0 0,0 1,11-11,5-17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49.2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276 38,'0'-1,"0"-1,0 1,0-1,-1 0,1 1,0-1,-1 1,1-1,-1 1,1-1,-1 1,0 0,0-1,1 1,-1 0,0-1,0 1,0 0,-1 0,1 0,0 0,0 0,-1 0,1 0,0 0,-1 1,1-1,-1 0,1 1,-1-1,1 1,-1 0,1-1,-1 1,0 0,1 0,-1 0,-2 0,-1 1,-1-1,1 1,-1 0,0 0,1 0,0 1,-1 0,1 0,0 0,-5 4,-3 3,1 0,0 2,1-1,0 1,1 1,0 0,1 0,0 1,1 0,0 1,1 0,1 0,-5 15,3-5,1 1,2-1,0 1,1 0,2 0,1 1,2 32,-1-49,1 0,1 0,-1 0,2 0,-1-1,1 1,0-1,1 1,0-1,0 0,1-1,0 1,0-1,1 0,0 0,0-1,1 0,0 0,0 0,0-1,1 0,-1 0,1-1,0 0,0 0,14 3,-6-2,0-1,0-1,0-1,1 0,-1-1,0-1,1 0,-1-1,0-1,0-1,0 0,0-1,28-11,-28 9,-1-1,1-1,-1-1,-1 0,1 0,-2-2,20-17,-28 22,0 1,-1-1,1 0,-1 0,-1 0,1-1,-1 1,0-1,-1 0,1 0,-1 0,-1 0,1 0,-1 0,-1-1,1 1,-1 0,0 0,-1-1,-1-7,-2 0,0 0,-1 1,0-1,-2 1,1 0,-2 1,0-1,0 1,-2 1,-12-14,-4-2,0 1,-61-45,52 47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49.8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1,'0'324,"4"-277,3-32,-6-15,0 0,-1 0,1 0,-1 0,1 0,0 0,-1-1,1 1,-1 0,1 0,-1-1,1 1,0 0,-1-1,1 1,-1 0,0-1,1 1,-1-1,1 1,-1-1,0 1,1-1,-1 1,0-1,1 1,-1-1,0 0,0 0,17-31,22-60,-32 70,1 0,1 1,1 0,1 1,1 0,1 0,17-20,-28 38,-1 0,0 1,1-1,0 1,-1-1,1 1,0 0,0-1,-1 1,1 0,0 0,0 0,0 0,1 1,-1-1,0 1,0-1,0 1,0 0,1-1,-1 1,0 0,0 1,0-1,1 0,-1 1,0-1,0 1,4 1,1 2,0 1,-1 0,1 1,-1-1,0 1,8 11,-9-11,0 0,0 0,0-1,1 0,0 0,0 0,12 6,-14-10,0 0,0 0,0 0,1-1,-1 0,0 0,0 0,1 0,-1 0,0-1,0 0,0 0,0 0,0-1,0 1,8-5,-9 4,1 0,0 0,0 1,0-1,0 1,0 0,0 0,1 1,-1-1,0 1,0 0,1 0,-1 0,0 0,1 1,-1 0,0 0,0 0,7 3,26 17,45 34,-48-31,65 35,-88-54,1 0,0 0,-1-1,2-1,-1 0,0 0,1-1,-1-1,1 0,14-2,18-6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55.8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91 0,'3'147,"-8"170,1-289,-1 0,-2 0,-1-1,-1 0,-19 38,7-14,20-49,0 0,0 0,0 0,1 0,-1 1,0-1,1 0,0 0,-1 1,1-1,0 0,0 1,0-1,1 0,-1 0,1 1,-1-1,1 0,1 4,-1-5,1 1,-1-1,0 1,1-1,0 0,-1 0,1 1,0-1,-1 0,1-1,0 1,0 0,0 0,0-1,0 1,0-1,0 0,2 1,12-1,1 0,-1-1,1-1,24-5,-14 2,404-28,2 31,-308 3,-62-1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56.1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143 1,'-4'0,"-1"0,1 0,-1 0,0 1,1-1,-1 1,1 0,-1 0,1 1,0 0,0-1,-1 1,1 1,0-1,1 0,-1 1,0 0,1 0,-1 0,1 1,0-1,0 1,1-1,-1 1,1 0,-1 0,1 0,0 0,1 1,-3 6,-4 15,2-1,0 1,2 0,-2 47,8 113,1-93,-3 22,6 106,-6-214,1 1,0-1,0 0,0 0,1 0,0 0,1 0,0-1,0 1,5 7,6-1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56.5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137 329,'0'-1,"-4"-45,4 45,0-1,0 0,-1 1,1-1,-1 1,1-1,-1 0,0 1,1 0,-1-1,0 1,0-1,0 1,0 0,0 0,0-1,-1 1,1 0,0 0,-1 0,1 1,-1-1,-1-1,2 2,-1 1,1-1,0 0,0 1,-1-1,1 1,0-1,0 1,0 0,0 0,0-1,0 1,0 0,0 0,0 0,0 0,0 0,0 0,1 0,-1 0,0 1,1-1,-1 0,1 0,-1 2,-17 42,15-36,-12 31,2 1,-13 75,22-95,1 0,2 1,0-1,1 1,1-1,1 1,7 30,-7-44,1-1,0 1,0-1,0 1,1-1,0 0,0-1,1 1,0-1,0 1,1-2,-1 1,1 0,1-1,-1 0,1-1,-1 0,1 0,1 0,-1-1,0 1,1-2,0 1,-1-1,1-1,0 1,0-1,0-1,13 0,-4 0,-1-1,1-1,-1 0,0-2,0 0,0 0,0-2,0 0,-1 0,0-2,-1 0,0 0,22-18,-20 12,-1-1,-1 0,-1-1,0-1,-1 0,0 0,-1-1,-2-1,0 0,0 0,7-31,-8 19,-1 0,-2-1,-2 1,-1-1,-1 0,-1 0,-5-32,3 50,-1-1,0 0,-1 1,-1 0,0 0,-1 0,0 1,-1 0,-1 0,0 0,-14-16,16 22,0 0,-1 1,0 0,0 0,0 0,0 1,-1 0,0 1,0-1,0 2,-1-1,1 1,-1 0,0 1,0 0,0 0,0 1,0 0,-14 1,-22 7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57.0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16,'1'5,"0"0,0 0,1 0,0 0,0 0,0 0,0 0,7 8,10 26,15 105,3 12,-35-150,0-1,0 1,1-1,-1 0,1 0,0 0,0 0,5 4,-7-8,0 0,0 0,0 0,0-1,0 1,0 0,0-1,1 1,-1 0,0-1,1 1,-1-1,0 0,1 1,-1-1,0 0,1 0,-1 0,0 0,1 0,-1 0,1-1,-1 1,0 0,1-1,-1 1,0 0,0-1,1 0,-1 1,0-1,0 0,0 0,0 0,0 1,0-1,1-1,5-5,-1 0,1 0,-2-1,1 1,-1-1,0 0,6-14,24-72,-15 40,-7 21,-1 0,2 0,1 0,24-36,-37 66,0 0,1 0,-1 0,1 0,0 0,0 0,0 1,0-1,0 1,7-4,-9 6,0 0,1-1,-1 1,0 0,0 0,0 0,0 0,1 0,-1 1,0-1,0 0,0 0,0 1,0-1,0 1,1-1,-1 1,0-1,0 1,0-1,-1 1,1 0,0 0,0 0,0-1,0 1,-1 0,1 0,0 0,-1 0,1 0,-1 0,1 1,-1-1,0 0,1 0,-1 0,0 2,5 12,-2 1,0 0,0 0,-2 0,1 20,-3-25,1 1,0-1,1 0,0 0,1 0,0 0,1 0,0-1,1 1,0-1,1 0,9 16,-11-23,-1 0,1-1,0 1,0-1,1 0,-1 0,0 0,1 0,-1 0,1-1,-1 0,1 1,0-1,0-1,-1 1,1 0,0-1,0 0,0 0,0 0,0-1,-1 1,7-2,9-3,0 0,0-1,25-13,-13 6,-24 11,13-7,1 2,0 1,1 0,29-3,-46 8,-1 1,1-1,-1 1,1 0,0 1,-1-1,1 1,-1 0,1 0,-1 0,0 1,1-1,-1 1,0 0,0 0,0 1,0-1,0 1,-1 0,1 0,-1 0,0 1,0-1,0 1,0-1,-1 1,4 6,7 35,-12-39,0 0,0 0,1 0,0-1,0 1,0 0,1-1,0 1,5 7,5-9,0-10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57.4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208 28,'-3'-3,"1"1,-1-1,0 1,0 0,0 0,0 0,0 0,0 0,-1 1,1 0,-1-1,1 1,-1 0,1 1,-1-1,0 1,1-1,-1 1,0 0,1 0,-1 1,0-1,1 1,-1 0,1 0,-1 0,1 0,-6 4,3-2,0 1,0 0,1 0,-1 0,1 1,0 0,1 0,-1 0,1 1,0-1,0 1,1 0,0 0,-5 13,0 8,1 0,2 0,0 1,-1 37,6 118,1-124,6 386,-7-436,0 6,0 1,1-1,0 1,2-1,4 20,8-4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8:57.7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653 139,'-1'-6,"-1"0,0 1,-1-1,1 1,-1 0,0-1,-1 1,1 1,-1-1,0 0,0 1,0 0,-1 0,-6-4,0 0,-2 1,1 0,-1 1,0 0,0 1,-1 1,1 0,-1 0,0 2,-20-2,7 2,0 1,0 1,0 2,-42 7,45-4,1 1,0 1,1 1,-29 14,42-17,0-1,1 1,0 0,0 1,1 0,-1 0,1 0,1 1,-1 0,1 1,0-1,1 1,-7 13,10-18,1 1,0 0,0 0,0 0,0-1,1 1,0 0,-1 0,1 0,1 0,-1 0,0 0,1 0,0 0,0 0,0-1,1 1,-1 0,1-1,0 1,0-1,0 1,0-1,0 0,1 0,0 0,0 0,-1-1,2 1,-1-1,5 4,7 3,0 0,0-1,1 0,0-1,32 9,222 42,12 3,-274-58,0-1,-1 1,1 0,-1 1,0 0,0 0,0 0,0 1,-1 0,0 0,0 1,0 0,-1 0,9 12,-12-14,1 1,-1-1,0 1,-1 0,1 0,-1 0,0 0,0 0,-1 0,1 0,-1 0,0 0,0 1,-1-1,0 0,0 0,0 0,0 0,-1 0,0-1,0 1,0 0,0-1,-5 6,-3 5,-1-1,-1 0,0-1,-1 0,-1-1,0 0,0-2,-1 1,-31 15,17-12,0-1,0-2,-1 0,-59 11,63-17,0-1,0-1,0-1,-1-1,1-1,0-2,0 0,-29-8,11-6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02.0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25 72,'-1'1,"1"-1,-1 0,0 0,0 0,0 0,0 0,1 0,-1 0,0 0,0 0,0 0,0-1,1 1,-1 0,0-1,0 1,0 0,1-1,-1 1,0-1,1 1,-1-1,0 1,1-1,-1 0,1 1,-1-1,1 0,-1 1,1-1,-1 0,1 0,0 0,-1 1,1-1,0 0,0-1,0 0,0 1,1 0,0-1,-1 1,1 0,0-1,0 1,-1 0,1 0,0 0,0 0,0 0,1 0,-1 0,0 0,0 0,0 0,1 0,-1 1,0-1,1 1,-1-1,1 1,1-1,30-7,1 2,0 1,0 2,53 1,-38 1,984-4,-628 7,1614 108,-1883-95,161 40,-290-54,49 16,-53-16,0 0,0 1,0-1,0 1,0 0,0 0,0 0,0 0,-1 0,1 1,-1-1,4 5,-6-7,1 1,-1 0,0-1,0 1,0-1,1 1,-1 0,0-1,0 1,0 0,0-1,0 1,0 0,0-1,0 1,0 0,0-1,-1 1,1-1,0 1,0 0,-1-1,1 1,0-1,-1 1,1-1,0 1,-1-1,1 1,-1-1,1 1,-1-1,1 1,-1-1,1 0,-1 1,1-1,-1 0,0 0,0 1,-30 9,-32-1,0-4,-124-3,102-3,-2259-4,2303 4,0 3,1 1,-1 1,-54 15,92-19,1 1,-1-1,1 1,-1 0,1 0,0 0,-1 0,1 1,0-1,0 0,0 1,0 0,0-1,0 1,0 0,-2 4,3-5,1 1,0-1,0 1,1-1,-1 1,0 0,0-1,1 1,-1-1,1 0,-1 1,1-1,0 1,-1-1,1 0,0 1,0-1,0 0,0 0,0 0,0 0,1 0,-1 0,0 0,0 0,1 0,-1-1,0 1,3 0,16 11,0-1,0-1,2-1,-1-1,25 6,123 22,-111-25,917 101,-575-80,112 17,-484-47,-1 2,-1 1,1 1,-1 2,40 15,-63-21,1-1,-1 1,0 0,1 0,-1 1,0-1,0 0,0 1,-1 0,1 0,-1 0,1 0,1 4,-3-6,-1 0,0 0,1 0,-1 0,0 0,0-1,0 1,0 0,0 0,0 0,0 0,0 0,0 0,0 0,-1 0,1 0,0-1,-1 1,1 0,0 0,-1 1,-1-1,1 1,-1 0,0-1,0 1,1-1,-1 0,0 1,0-1,0 0,0 0,-4 1,-43 11,-4-5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13.9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18.7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58 200,'-12'11,"-15"5,9-1,18-4,21-14,18-7,14-2,9-10,16-1,8-9,-1 2,-3 6,-3-5,6 3,1 6,-3 6,-16 6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19.1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54 140,'-22'-17,"19"15,-1 0,1-1,0 1,0-1,0 1,1-1,-1 0,1 0,-3-4,5 5,-1 1,1-1,0 1,0 0,0-1,0 1,0-1,0 1,1-1,-1 1,0 0,1-1,-1 1,1 0,0-1,-1 1,1 0,0 0,0-1,0 1,0 0,0 0,0 0,0 0,0 0,0 0,0 1,0-1,1 0,-1 0,2 0,6-4,1-1,0 1,0 1,0 0,1 0,-1 1,1 0,16-1,95-6,-93 9,-28 1,92-5,119 10,-205-4,-1-1,0 1,0 1,0-1,0 1,0 0,0 0,0 1,-1-1,1 1,-1 1,0-1,1 1,5 5,-9-6,0 0,0 0,0 1,0-1,0 0,-1 0,0 1,1-1,-2 1,1-1,0 1,0 0,-1-1,0 1,0 0,0-1,0 1,-1 0,1-1,-1 1,0-1,0 1,0-1,-1 1,-2 4,-8 16,-1 0,-2-1,0-1,-20 23,21-29,1 0,0 1,1 1,1 0,1 1,1-1,0 2,-5 20,7 6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19.8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124 326,'-2'0,"-1"1,1-1,0 1,-1 0,1 0,0 0,0 0,0 1,0-1,0 1,0-1,0 1,1-1,-1 1,1 0,-1 0,1 0,-1 0,1 0,0 0,0 0,0 1,0-1,1 0,-1 1,0 3,-14 72,15-71,-4 33,-2 0,-2-1,-1 0,-15 39,14-62,6-24,6-30,45-215,-46 246,8-46,-9 52,0 0,0 0,0 0,1 0,-1 0,0 0,0 0,1 0,-1 0,1 0,-1 0,1 0,-1 0,1 0,0 0,-1 1,1-1,0 0,-1 0,1 1,0-1,0 1,0-1,0 0,0 1,0-1,0 1,0 0,0-1,0 1,0 0,0 0,0 0,0 0,0-1,0 1,0 1,0-1,1 0,8 6,0 1,0 0,-1 0,0 1,0 0,-1 1,9 12,12 10,22 19,3-3,84 58,-100-80,1-2,2-1,0-2,86 28,-116-45,0 0,0 0,1-1,-1-1,1 0,0-1,16-1,-24 1,1-1,-1 0,0 0,0 0,0-1,0 1,0-1,0 0,0 0,-1-1,1 1,0-1,-1 0,0 0,0 0,0 0,0 0,0-1,-1 1,0-1,1 0,-1 1,1-6,1-2,0-1,0 0,-2 0,1 0,-2 0,1-1,-2 1,0 0,0-1,-1 1,0 0,-5-18,-6-14,-2 0,-23-47,21 53,1 0,-14-62,13-32,13 74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0.1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 1,'0'11,"0"16,0 14,0 12,0 8,0 5,0 3,0 0,0 1,-12-1,-3-1,0 0,3-11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0.6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57 1,'0'40,"2"-6,-2 0,-2 0,-1-1,-1 1,-15 53,6-60,13-27,0 1,-1-1,1 0,0 1,0-1,-1 0,1 1,0-1,0 0,-1 0,1 1,0-1,-1 0,1 0,0 0,-1 0,1 1,-1-1,1 0,0 0,-1 0,1 0,-1 0,1 0,0 0,-1 0,1 0,0 0,-1 0,1 0,-1 0,0-2,0 0,0 0,0 0,1 0,-1 1,0-1,1 0,0 0,-1 0,1 0,0 0,0 0,0 0,0 0,1 0,-1 0,1 0,-1 0,1 0,1-3,2-10,3-17,23-56,-27 81,0 0,0 0,0 1,1 0,0 0,0 0,1 0,0 0,0 1,0 0,0 0,1 1,0-1,8-4,-12 8,-1 1,1-1,-1 1,1-1,-1 1,1 0,0 0,-1-1,1 1,-1 0,1 0,0 0,-1 1,1-1,-1 0,1 1,0-1,-1 1,1-1,-1 1,1 0,-1 0,0-1,1 1,-1 0,0 0,0 0,1 1,-1-1,0 0,0 0,0 1,-1-1,1 0,0 1,0-1,-1 1,1-1,0 4,4 8,-1 0,-1 0,4 25,-4-20,-1-6,1 0,0-1,1 1,6 13,-10-23,1-1,-1 1,1-1,0 1,0-1,0 1,0-1,0 1,0-1,0 0,0 0,0 1,0-1,1 0,-1 0,1 0,-1 0,0-1,1 1,0 0,-1-1,1 1,-1-1,1 1,0-1,-1 0,1 1,0-1,-1 0,1 0,0 0,0-1,-1 1,1 0,0-1,-1 1,1-1,-1 1,1-1,-1 0,3 0,8-8,0 0,-1 0,1-1,13-16,28-25,-45 44,1 1,0 0,0 1,0 0,0 0,1 1,19-6,-25 9,0 0,0 1,0-1,0 1,0 0,0 0,0 1,0-1,0 1,0 0,0 0,0 0,0 1,-1-1,1 1,0 0,-1 0,1 0,-1 0,0 1,0-1,0 1,5 6,2 5,0 0,-1 1,-1 0,0 0,-1 1,9 30,17 35,-14-48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1.0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0 112,'0'-2,"1"0,-1 0,1 0,0 0,-1 0,1 0,0 0,0 0,0 0,0 0,1 1,-1-1,0 0,1 1,-1-1,1 1,0-1,-1 1,1 0,0 0,0 0,0 0,0 0,0 0,0 0,2 0,66-16,-46 13,27-13,-33 10,0 1,0 1,1 0,29-3,-44 8,-1-1,0 1,0 0,1 0,-1 1,0-1,0 1,1 0,-1-1,0 1,0 1,0-1,0 0,0 1,0-1,-1 1,1 0,0 0,-1 0,0 0,1 1,-1-1,0 1,0-1,0 1,0 0,-1 0,1 0,-1 0,0 0,0 0,1 3,0 0,-1 1,0-1,-1 0,1 1,-1-1,-1 0,1 1,-1-1,0 0,0 1,-1-1,0 0,-4 9,-5 9,-1-1,-17 24,19-32,0 0,1 1,1 0,-11 32,18-45,0-1,1 1,-1 0,1 0,-1 0,1 0,0 0,0-1,0 1,1 0,-1 0,1 0,-1 0,1-1,0 1,0 0,0 0,1-1,-1 1,1-1,-1 1,1-1,0 0,0 0,0 0,0 0,0 0,0 0,1 0,-1 0,0-1,1 0,0 1,-1-1,1 0,0 0,0 0,-1-1,7 2,4 0,1 0,0-1,-1-1,1 0,0 0,-1-1,16-4,38-10,-6-2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1.4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1,'12'0,"15"0,14 0,11 0,20 0,9 0,2 0,-1 0,-4 0,-4 0,-3 0,-13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1.7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15 69,'-11'0,"8"0,15 0,17 0,16 0,10 0,9-11,3-4,3 1,0 2,0 4,-1 3,0 3,-2 1,-10 1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2.1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0,'51'1,"1"1,0 4,52 11,-94-15,60 12,-1 4,85 32,-148-47,1 0,-1 0,0 1,0-1,0 1,-1 0,1 1,-1 0,0 0,-1 0,1 0,-1 1,0-1,0 1,0 0,3 9,-5-10,-1 1,1-1,-1 1,0 0,0 0,-1-1,0 1,0 0,0 0,-1 0,1 0,-1-1,-1 1,1 0,-1-1,0 1,0-1,-1 1,-5 8,-1-2,0 0,-1 0,0-1,-1 0,0-1,-16 12,-81 50,81-55,-80 45,57-34,1 1,-81 66,99-59,16-7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2.9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79 0,'-2'0,"-43"4,44-4,-1 0,0 0,1 1,-1-1,1 1,-1-1,1 1,-1-1,1 1,-1 0,1 0,0 0,-1 0,1 0,0 0,0 0,0 0,0 0,0 1,0-1,0 0,0 1,0 1,1-1,0-1,0 0,0 0,1 0,-1 0,1 0,-1 0,1 0,-1 0,1 0,0 0,-1 0,1 0,0 0,0 0,0 0,0 0,0-1,0 1,0 0,0-1,0 1,0-1,0 1,0-1,0 0,0 1,0-1,1 0,-1 0,2 0,44 9,-44-8,121 8,185-8,-154-4,30 5,182-7,-307-5,-15-4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3.9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1 435,'0'63,"2"1,3-1,15 74,6-26,-19-96,-5-24,-6-28,-3 13,1-1,1 0,2 0,0 0,2-1,0 1,5-33,29-250,-32 299,1 0,0 0,0 0,1 1,0-1,5-10,-7 18,-1-1,1 1,0 0,0-1,0 1,0 0,0 0,0-1,0 1,0 0,0 0,1 0,-1 1,0-1,1 0,-1 0,1 1,-1-1,1 1,-1-1,1 1,-1-1,1 1,-1 0,1 0,0 0,-1 0,1 0,-1 0,1 0,-1 1,1-1,-1 1,1-1,-1 1,1-1,-1 1,1 0,-1 0,0-1,1 1,-1 0,2 2,11 8,0 1,-1 1,0 0,-1 0,21 31,44 86,-16-25,70 77,-107-152,2-2,1 0,53 40,-71-61,0-1,0 0,1-1,-1 0,1 0,1-1,17 4,-25-7,0 0,0-1,1 1,-1-1,0 0,0 0,0-1,0 1,1 0,-1-1,0 0,0 0,0 0,0 0,0 0,-1-1,1 1,0-1,-1 0,1 0,-1 0,1 0,-1 0,0 0,0-1,0 1,0-1,0 1,0-1,1-5,3-5,-1-1,-1 1,0-1,-1 0,0 0,-1-1,0-16,-5-108,0 84,0-7,0 19,1 0,2 0,2 0,2 0,16-68,-18 102,3-5,-1 0,0 0,-1 0,-1 0,0-1,-1 1,-1 0,-1-16,-8-7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4.2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4.6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1,'0'11,"0"15,11 4,16-4,2-6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4.9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1,'0'11,"0"15,0 14,0 13,0 7,0 6,0 3,0 0,0 1,0 0,0-1,0-1,0-1,0 0,0 0,0-12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5.2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32,'0'34,"1"0,2 0,1 0,15 62,-4-35,8 70,-21-113,5-25,6-25,10-43,-14 33,2 1,2 0,2 1,1 0,36-62,-50 98,0 1,0-1,1 1,-1 0,1-1,-1 1,1 0,0 1,0-1,0 0,1 1,-1 0,0 0,1 0,0 0,-1 0,1 1,0 0,0 0,0 0,0 0,0 0,0 1,0 0,0 0,0 0,0 0,0 1,0-1,0 1,0 0,0 0,0 0,0 1,-1 0,1-1,4 4,-1 0,0 0,-1 0,1 1,-1-1,0 2,0-1,-1 1,0 0,0 0,-1 0,0 0,0 1,0 0,3 11,0 9,0 1,5 54,-3-15,-9-66,0 0,0-1,1 1,-1 0,1-1,-1 1,1-1,-1 1,1-1,0 1,0-1,0 1,0-1,0 0,0 1,2 1,-2-3,-1 0,1 1,0-1,0 0,-1 0,1 0,0 0,0 0,-1 0,1 0,0 0,0 0,-1 0,1 0,0-1,0 1,-1 0,1-1,0 1,-1 0,1-1,0 1,-1-1,1 1,0-1,6-6,-1 1,0-1,0-1,7-11,-10 14,25-37,-11 13,2 2,0 0,2 1,43-42,-59 65,-1-1,1 1,-1-1,1 2,0-1,0 0,0 1,1 0,-1 0,0 1,1-1,0 1,-1 0,1 1,-1-1,12 2,-10 0,0 0,0 1,0 0,0 1,0 0,0 0,-1 0,0 1,1 0,-1 0,8 8,3 5,-1 0,-1 1,0 0,-2 1,0 1,-1 0,11 27,-4 1,-5-2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5.7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0 118,'0'-1,"1"-1,-1 0,1 0,-1 0,1 0,0 1,0-1,0 0,0 0,0 1,0-1,0 1,0-1,0 1,1-1,-1 1,1 0,-1 0,4-2,39-20,-30 16,5-2,0 0,0 2,1 0,0 1,0 1,0 1,33-3,-48 7,0-1,0 1,0 1,0-1,0 0,0 1,0 0,0 1,0-1,0 1,-1-1,1 2,-1-1,1 0,-1 1,0 0,0 0,0 0,0 0,0 1,-1-1,1 1,-1 0,0 0,0 1,-1-1,1 0,-1 1,0 0,0-1,-1 1,1 0,-1 0,0 0,0 9,0-5,0-1,-1 0,0 1,-1-1,0 0,0 1,-1-1,0 0,0 0,-1 0,0-1,-5 10,-3 3,-2 0,-29 34,27-37,2 1,-24 39,35-55,1 1,-1-1,1 0,0 1,0-1,0 0,0 1,0-1,0 1,1 0,-1-1,1 1,0-1,0 1,0 0,0-1,0 1,1 0,-1-1,1 1,-1-1,1 1,0-1,0 1,0-1,1 0,-1 1,0-1,1 0,-1 0,1 0,0 0,0 0,0 0,0-1,0 1,0-1,0 1,1-1,-1 0,1 0,2 1,10 3,0 0,1-2,-1 0,1-1,26 1,323-6,-280 0,-53 2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7.5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26,'0'-1,"0"0,0 0,-1 0,1 0,0 0,0 1,1-1,-1 0,0 0,0 0,0 0,0 0,1 0,-1 1,0-1,1 0,-1 0,1 0,-1 1,1-1,-1 0,1 1,0-1,-1 0,1 1,0-1,-1 1,1-1,0 1,0-1,0 1,-1 0,1-1,0 1,0 0,0 0,0-1,0 1,0 0,-1 0,1 0,0 0,0 0,0 0,0 0,0 1,0-1,0 0,-1 0,1 1,0-1,0 1,0-1,-1 0,1 1,0 0,0-1,-1 1,1-1,-1 1,1 0,0-1,-1 1,1 0,-1 0,0-1,1 1,0 2,5 15,0 0,-2 0,0 0,0 1,-2 0,0-1,-2 1,-1 23,1-4,-1 117,4 77,-3-226,1 0,-1 0,1 0,1 0,-1-1,1 1,0 0,0-1,1 1,-1-1,1 0,0 0,1 0,6 8,-6-10,-1 0,1-1,0 0,0 1,0-1,0-1,0 1,0-1,1 1,-1-1,0 0,1-1,-1 1,1-1,-1 0,0 0,1 0,-1 0,1-1,5-1,7-3,1 0,-1-1,-1-1,1 0,-1-2,-1 1,1-2,20-16,108-105,-123 110,13-11,-2-2,-1-2,-2-1,-2 0,-1-3,-2 0,21-48,-41 79,-2 3,0 1,0-1,1 1,0 0,6-9,-8 13,-1 1,1-1,0 0,-1 1,1-1,0 1,0-1,0 1,0-1,-1 1,1 0,0-1,0 1,0 0,0 0,0-1,0 1,0 0,0 0,0 0,0 0,0 1,0-1,0 0,0 0,-1 0,1 1,0-1,0 1,0-1,0 0,0 1,-1 0,1-1,0 1,0-1,-1 1,1 0,0-1,0 3,18 16,-2 1,0 0,-2 1,0 1,-1 1,-1 0,10 28,-15-30,-2 2,0-1,2 26,-2 6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7.9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39,'2'19,"0"-1,2 1,0-1,1 0,8 21,8 31,-13-34,-8-36,0 1,0-1,0 0,0 1,0-1,0 0,0 1,0-1,0 1,1-1,-1 0,0 1,0-1,0 0,0 1,0-1,1 0,-1 0,0 1,0-1,1 0,-1 0,0 1,1-1,-1 0,0 0,0 0,1 1,-1-1,0 0,1 0,-1 0,1 0,-1 0,0 0,1 0,-1 0,0 0,1 0,-1 0,0 0,1 0,-1 0,0 0,1 0,-1 0,1 0,-1 0,0 0,1-1,-1 1,0 0,0 0,1 0,-1-1,0 1,1 0,-1 0,0-1,0 1,0 0,1-1,-1 1,0 0,0-1,0 1,0 0,0-1,1 0,16-30,-13 24,5-10,61-101,-62 107,-1 1,2 1,-1-1,1 1,1 1,-1 0,1 0,18-10,-24 16,0 0,1 0,-1 0,1 1,0 0,-1 0,1 0,0 0,0 1,-1 0,1 0,0 0,0 0,0 1,-1 0,6 1,-2 1,-1 0,0 0,-1 0,1 1,-1 0,1 0,-1 1,0 0,8 8,-6-4,0 1,0-1,-1 2,0-1,-1 0,0 1,-1 0,0 1,0-1,-2 1,1 0,1 15,-4 19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8.2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27,'11'0,"5"-11,-1-4</inkml:trace>
  <inkml:trace contextRef="#ctx0" brushRef="#br0" timeOffset="1">269 95,'0'11,"0"16,0 13,0 12,0 9,0 5,0 2,0-9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8.5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1,'0'11,"0"16,0 14,0 12,0 8,0 5,0 2,0 2,0-1,0-11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8.9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0 191,'0'-11,"0"-15,12-4,14 4,15 6,11 7,-2-6,1 0,3 4,4 4,-8 15,-12 7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9.2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0 178,'0'11,"0"15,0 15,0 11,0-14,0-26,0-25,0-22,0-16,0-12,12-5,15 7,14 16,11 26,-2 16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9.59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526 2,'-30'0,"-13"-1,0 2,-80 12,109-9,0-1,0 2,0-1,0 2,1 0,0 1,0 0,1 1,0 0,0 1,1 0,-15 16,13-11,1 1,1 1,0 0,1 0,-14 31,20-38,0 0,0 1,2-1,-1 1,1 0,0-1,1 1,0 0,1 0,0 0,0 0,4 18,-3-24,0 0,0 0,0-1,1 1,-1 0,1-1,0 1,0-1,0 1,1-1,-1 0,1 0,-1 0,1-1,0 1,0 0,1-1,-1 0,0 0,1 0,-1 0,1-1,0 1,-1-1,1 0,0 0,0 0,0 0,0-1,0 0,0 0,0 0,0 0,0 0,0-1,7-2,5-1,-1 0,0-2,0 0,0 0,-1-1,0-1,25-19,10-8,-3-3,-1-2,-2-1,50-63,-87 95,22-24,-28 33,1-1,-1 1,1-1,-1 1,1 0,-1-1,1 1,0 0,-1-1,1 1,0 0,-1 0,1-1,0 1,-1 0,1 0,0 0,-1 0,1 0,0 0,-1 0,1 0,0 0,-1 1,1-1,0 0,-1 0,1 0,0 1,-1-1,1 0,0 1,-1-1,1 1,-1-1,1 1,-1-1,1 1,-1-1,0 1,1-1,-1 1,1 0,-1-1,0 1,0-1,1 1,-1 0,0 0,24 59,-20-47,0 1,2-1,-1-1,2 1,0-1,0 0,18 21,10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29.9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536 0,'0'11,"0"16,0 13,0 13,0 8,0 4,0 15,0 5,0-1,0-3,0-4,11-16,15-17,3-28,9-16,8-21,-4-5</inkml:trace>
  <inkml:trace contextRef="#ctx0" brushRef="#br0" timeOffset="1">1 200,'11'0,"4"-12,10-2,13-1,23 4,12-9,5 0,12 2,2-6,8 1,-2 4,-5 5,-20 6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30.25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1,'0'0</inkml:trace>
  <inkml:trace contextRef="#ctx0" brushRef="#br0" timeOffset="1">68 201,'0'11,"0"16,0 13,0 13,0 8,0 5,0 2,12-10,14-15,15-25,0-17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30.5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395 1,'-28'0,"-1"2,1 1,0 1,0 1,-40 13,56-14,0 1,1-1,-1 2,1 0,0 0,1 1,-1 0,1 0,1 2,-1-1,1 1,1 0,0 1,-12 18,16-22,1 0,1-1,-1 1,1 0,0 0,1 0,-1 0,1 1,0-1,1 0,0 1,0-1,0 0,0 1,1-1,0 0,1 0,-1 0,1 0,0 0,1 0,0 0,-1 0,2-1,-1 0,1 1,-1-1,7 5,-5-5,1 1,0-1,1-1,-1 1,1-1,0 0,0-1,0 1,0-1,1-1,-1 0,1 0,0 0,-1-1,1 0,0 0,0-1,0 0,0 0,0-1,-1 0,15-4,-8 0,0 0,0-1,-1-1,0 0,0-1,0 0,-1-1,0 0,-1-1,0 0,13-17,-17 18,1 0,-2 0,1-1,-1 0,-1 0,0-1,0 0,-1 0,-1 0,0 0,0 0,-1-1,0 1,-1-1,0-11,-8-23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30.9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201 42,'-11'0,"-4"-12,-10-3,-2 0</inkml:trace>
  <inkml:trace contextRef="#ctx0" brushRef="#br0" timeOffset="1">68 241,'0'12,"0"14,0 15,-12 0,-2 5,-1 5,4 6,3 5,3-20,2-17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31.2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 1,'0'51,"-3"0,-2 1,-13 52,14-87,1-1,0 1,2 0,-1 26,2-43,0 1,0-1,0 1,0-1,0 0,0 1,0-1,0 1,0-1,0 1,0-1,0 0,0 1,0-1,0 0,1 1,-1-1,0 1,0-1,0 0,1 1,-1-1,0 0,0 1,1-1,-1 0,0 0,1 1,-1-1,0 0,1 0,-1 0,0 1,1-1,-1 0,1 0,-1 0,1 0,14-12,17-37,-28 42,62-89,-60 87,1 1,0 0,1 0,0 1,1 0,-1 0,1 1,15-8,-22 13,0 0,0 0,1 0,-1 1,0-1,1 0,-1 1,0 0,1 0,-1 0,1 0,-1 0,0 0,1 0,-1 1,0-1,1 1,-1 0,0 0,0 0,1 0,-1 0,0 0,0 0,0 1,0-1,-1 1,1 0,0-1,-1 1,1 0,-1 0,1 0,-1 0,0 0,0 0,0 0,0 1,0-1,0 3,5 12,-1 1,-1 0,-1 0,2 23,-3-19,10 36,2-11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31.6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62 0,'0'64,"-2"-1,-3 0,-15 74,-15 43,49-211,27-42,23-43,-41 65,-12 26,0-1,2 2,1-1,1 2,28-35,-42 57,0-1,0 1,0 0,1-1,-1 1,0 0,1 0,-1 0,0 0,1 0,0 0,-1 0,1 1,-1-1,1 0,0 1,0-1,-1 1,1 0,0 0,0 0,-1-1,1 2,0-1,0 0,2 1,-2 0,0 0,0 1,0 0,-1-1,1 1,0 0,-1 0,1 0,-1 0,0 0,0 1,0-1,0 0,0 0,0 1,0 2,4 15,-2-1,0 1,1 27,-4-46,4 50,2-1,3 0,1 0,3-1,21 52,-12-41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32.0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1 231,'0'-12,"11"-3,15 0,15 3,12-7,8-1,4 3,15 4,5-7,-1 0,-3 4,-4 3,-16-6,-17 0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32.3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137 108,'0'42,"-1"1,-2-1,-3 1,0-1,-3-1,-2 0,-1 0,-28 60,40-99,-1 0,1 0,-1 0,0 0,0 0,0-1,0 1,0 0,0-1,-1 1,1 0,0-1,-1 0,0 1,1-1,-1 0,0 0,1 0,-5 2,5-3,0-1,0 0,0 1,0-1,0 0,0 0,1 1,-1-1,0 0,0 0,1 0,-1 0,0 0,1 0,-1 0,1 0,0-1,-1 1,1 0,0 0,-1 0,1 0,0-3,-2-12,0-1,1-1,1-22,4 12,0 1,3 0,0 0,1 0,2 1,1 1,0-1,2 2,1 0,1 0,1 1,2 1,-1 1,2 1,28-25,-40 40,0 0,0 0,0 0,0 1,1 0,-1 0,1 1,0 0,14-3,-19 6,0-1,0 1,-1 0,1 0,0 0,0 1,0-1,0 0,0 1,0 0,0 0,0 0,-1 0,1 0,0 1,-1-1,1 1,-1-1,1 1,-1 0,0 0,0 0,0 1,0-1,0 0,-1 1,1-1,0 1,-1-1,2 6,0-1,0 0,-1 0,0 1,0-1,-1 1,1-1,-2 1,1 0,-1-1,0 1,-3 15,0-10,0 0,-1 1,-1-2,0 1,-1 0,-8 13,-6 4,-1 0,-1-2,-1 0,-33 28,-10 2,39-35,-34 35,59-56,1-1,-1 1,1 0,-1-1,1 1,0 0,-1 0,1 0,0 0,0 0,0 0,1 0,-1 0,0 1,1-1,0 0,-1 0,1 0,0 1,0-1,0 3,1-3,0 0,0-1,0 1,1 0,-1-1,0 1,1-1,-1 0,0 1,1-1,0 0,-1 0,1 0,0 0,-1 0,1 0,0-1,4 2,10 2,0-1,1 0,-1-1,22-1,-34-1,275-4,-217 2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32.6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1 110,'11'0,"5"-11,10-4,12 1,11 2,9-8,5 0,-7 3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33.0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272 0,'-5'1,"-1"-1,1 1,0 0,0 1,-1-1,1 1,0 0,1 1,-1-1,0 1,-6 4,-45 41,48-41,-6 7,0 0,2 1,0 0,1 1,0 0,1 1,1 0,1 0,0 1,1 0,1 0,1 1,1 0,0 0,1 0,0 23,3-36,0 0,0 0,1 0,0-1,0 1,0 0,1-1,-1 1,1 0,1-1,-1 0,1 0,0 0,0 0,0 0,1 0,0-1,0 0,0 0,0 0,1 0,-1 0,1-1,0 0,0 0,0-1,0 1,1-1,-1 0,1 0,6 1,17 2,0 0,1-2,-1-1,56-4,-66 1,25 0,-1-2,56-11,-86 11,1-1,-1 0,1-1,-1 0,-1-1,1 0,-1-1,0-1,0 0,-1 0,11-12,13-18</inkml:trace>
  <inkml:trace contextRef="#ctx0" brushRef="#br0" timeOffset="1">138 268,'11'0,"16"0,13 0,13 0,8 0,-7-12,-1-3,3 0,2-8,-9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33.4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273 11,'0'10,"-1"0,0 1,-1-1,0 0,-1 0,0-1,-1 1,-6 13,-6 7,-26 34,-2 5,32-48,-68 134,70-131,0-1,2 2,1-1,-6 44,8-30,7-25,6-16,10-20,-17 23,259-427,-242 395,-8 12,0 0,2 0,1 1,0 0,1 1,1 1,17-16,-30 31,-1 1,1-1,0 1,0 0,-1-1,1 1,0 0,0 0,0 0,0 0,1 1,-1-1,0 1,0-1,0 1,0-1,1 1,-1 0,0 0,0 0,1 1,-1-1,0 0,0 1,0 0,0-1,1 1,-1 0,0 0,0 0,0 0,-1 0,1 1,0-1,0 1,-1-1,1 1,-1-1,1 1,1 2,4 8,-1 0,1 0,-2 1,0-1,5 20,-5-17,39 153,-6-18,-23-96,-3-7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33.7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1 191,'11'-11,"15"-4,15 1,12-9,7-1,6 5,3 4,1-6,0 1,-1 4,-11 4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1.79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 70,'6'0,"-1"-2,0 1,0 0,0-1,0 0,0-1,0 1,7-6,27-10,-7 9,1 2,0 1,1 2,-1 1,1 1,-1 2,1 2,61 10,-87-11,0 2,0-1,0 1,-1 0,1 0,-1 1,1 0,-1 1,0-1,-1 1,1 1,-1-1,10 12,-10-9,-1 1,0 0,0 0,-1 0,0 1,-1 0,0-1,0 1,-1 0,2 20,-1-8,-2-1,0 1,-2-1,0 1,-1 0,-1-1,-8 27,9-40,-1-1,0 1,0-1,-1 1,1-1,-2 0,1 0,-1-1,0 1,0-1,-1 0,0-1,0 1,0-1,-1 0,1-1,-1 0,-1 0,1 0,0-1,-1 0,-10 3,6-3,-1 0,1 0,-1-2,0 1,-18-2,30 0,1 0,-1 0,1 1,-1-1,1 0,-1-1,1 1,-1 0,0 0,1 0,-1 0,1 0,-1-1,1 1,-1 0,1 0,0-1,-1 1,1 0,-1-1,1 1,-1 0,1-1,0 1,-1 0,1-1,0 1,0-1,-1 1,1-1,0 0,10-12,27-7,-16 13,1 1,0 0,1 2,-1 1,0 1,27 1,-40 1,0 0,-1 0,1 2,-1-1,1 1,-1 0,0 0,1 1,-1 0,0 1,-1 0,1 0,-1 1,0 0,0 0,0 0,-1 1,1 0,5 8,-9-10,0 1,0-1,-1 1,0-1,0 1,0 0,0 0,-1 0,0 0,0 0,0 0,0 0,-1 0,0 0,0 0,0 1,-2 5,0-3,0 0,-1 0,0 0,-1-1,1 1,-2-1,1 0,-1 0,-9 12,0-5,1-1,-2 0,0 0,0-2,-1 0,0-1,-1 0,-28 11,19-12,-1-1,0-2,1 0,-2-2,1-1,0-1,-1-1,1-1,-1-2,1-1,-1-1,1-1,-42-14,61 16,-1-1,1 0,0-1,0 0,0 0,1-1,0 0,0 0,0 0,1-1,0 0,0 0,1-1,-1 0,2 0,-1 0,1 0,1-1,-1 1,1-1,1 0,0 0,-2-11,-3-34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2.2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336 1,'-12'0,"1"2,-1-1,1 2,-1-1,1 2,0-1,0 1,0 1,1 0,-1 1,1 0,1 0,-1 1,1 1,0-1,1 1,0 1,-13 16,6-4,0 0,2 1,0 0,2 1,0 1,2-1,-11 41,14-38,0 0,2 0,1 0,2 0,0 1,1-1,8 45,-7-60,2 0,-1 0,2 0,-1-1,2 1,-1-1,1 0,1 0,0-1,0 0,1 0,0 0,0-1,1 0,0 0,1-1,0 0,0 0,0-1,17 8,-14-10,-1 0,1-1,0 0,1-1,-1-1,0 0,0-1,1 0,-1 0,0-2,1 1,-1-2,0 1,15-7,4-1,-2-2,1-1,-2-1,38-25,-45 25,-1-1,-1 0,0-1,-1-2,-1 0,-1 0,0-2,15-24,-26 36,-1 1,1-1,-2 0,1 0,-1 0,0-1,-1 1,0-1,0 1,-1-1,0 0,-1 1,0-1,0 0,0 0,-1 1,-1-1,0 0,0 1,0-1,-1 1,-1 0,1 0,-1 0,0 1,-7-10,4 9,1 1,-1 1,0-1,0 1,-1 0,0 1,0 0,0 0,-1 0,1 1,-1 1,0-1,-15-2,-1 0,0 2,0 1,-44 0,49 4,17 1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2.5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481 1,'-33'0,"1"1,-1 1,1 2,-52 14,69-14,1 1,0 1,-1 1,2 0,-1 0,1 1,0 1,1 0,0 1,1 0,-20 23,21-19,0 1,1 0,0 0,1 1,1 0,1 0,0 1,1 0,-5 30,5-15,2 0,2 0,0 1,6 44,-4-66,1 0,0 0,1-1,0 1,1-1,0 0,0 0,1 0,1 0,0-1,0 0,9 10,-11-14,1 0,0-1,0 1,1-1,-1 0,1-1,0 1,0-1,0 0,0-1,1 1,-1-1,1 0,-1-1,1 0,0 0,-1 0,1-1,0 0,13-2,-2-2,0 0,0-1,-1-2,0 1,0-2,-1 0,0-1,20-15,-10 5,0-1,-2-1,42-47,-55 54,0-1,-1 0,-1 0,0-1,-1 0,-1-1,-1 0,0 0,6-30,-11 40,1 0,-1 1,-1-1,1 0,-1 0,0 0,-1 1,0-1,0 0,0 0,-1 1,0-1,0 1,-1-1,1 1,-2 0,1 0,0 0,-1 1,0-1,-1 1,1 0,-1 0,0 0,0 1,0 0,-1 0,-9-5,-2 2,1 1,-2 1,1 0,0 2,-1 0,1 0,-37 2,-4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2.9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614 50,'-44'0,"0"2,-73 13,92-10,1 2,1 0,-1 2,2 0,-1 2,-27 17,32-17,0 2,1 1,1 0,0 1,1 0,1 1,0 1,1 1,1 0,1 0,-10 21,15-26,1 0,0 0,1 0,0 1,1-1,1 1,0 0,1 0,0-1,1 1,1 0,0 0,1 0,0 0,1-1,1 1,0-1,8 17,-9-24,0 0,1-1,-1 1,1-1,0 0,1 0,-1 0,1-1,0 0,0 0,1 0,11 6,-7-5,1 0,0-1,1 0,-1-1,1-1,20 3,-7-4,0 0,0-2,0-1,0-1,0-1,30-9,-24 4,-1-1,0-2,-1 0,0-2,51-34,-70 41,-1 0,1-1,-1 0,-1 0,0-1,0 0,0-1,-2 0,1 0,-1-1,0 1,-1-1,-1 0,1-1,-2 1,0-1,0 0,1-18,-3 21,-2 1,1-1,-1 1,-1-1,1 1,-2 0,1 0,-1 0,0 0,0 0,-1 0,0 1,-1 0,0 0,-11-13,-6-3,0 1,-49-37,58 50,-28-20,-2 2,-68-31,104 55,-33-16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3.42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63 329,'0'32,"-5"141,3-148,-1-1,-1 0,-2 0,-14 41,9-50,4-23,2-27,7 15,1 1,0-1,2 1,0-1,9-20,45-93,-47 108,-9 19,1-1,-1 1,1 0,0 0,1 0,-1 0,1 1,7-6,-11 9,1 1,0 0,0-1,0 1,0 0,0 0,0 1,1-1,-1 0,0 1,0-1,1 1,-1 0,0 0,0 0,1 0,-1 0,0 0,1 0,-1 1,0-1,0 1,0 0,1 0,-1 0,0 0,0 0,0 0,0 0,2 2,14 13,0 1,-1 0,-1 1,0 1,-2 1,16 26,-8-13,34 40,-33-48,1-2,1-1,1-1,1-1,49 27,-56-36,0-1,1-1,0-1,1-1,0 0,0-2,0-1,0-1,28 1,-45-4,1 1,-1-2,1 1,-1-1,1 0,-1 0,1 0,-1-1,0 0,1 0,-1 0,0 0,0-1,-1 0,1 0,-1-1,1 1,-1-1,0 0,0 0,-1 0,1 0,-1-1,0 0,0 1,0-1,-1 0,0 0,0-1,0 1,0 0,-1-1,0 1,0-10,1-9,-1 0,-1 0,-1 0,-1 0,-2 0,-9-39,-36-97,30 106,3 0,-15-90,24 86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3.7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4.11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1,'0'11,"0"4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4.4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108 79,'0'-1,"-3"-44,3 43,-1 1,1-1,0 0,-1 1,1-1,-1 1,0-1,1 1,-1-1,0 1,0 0,0-1,0 1,0 0,0-1,0 1,0 0,-1 0,1 0,0 0,-1 0,1 1,-3-2,3 2,0 0,0 0,-1 1,1-1,0 0,0 1,0-1,0 1,0-1,0 1,0 0,0-1,0 1,0 0,0 0,0 0,1-1,-1 1,0 0,0 0,1 0,-1 0,1 0,-1 1,1-1,-1 0,1 0,0 0,0 0,-1 0,1 3,-9 43,9-44,-8 81,7 132,3-132,-15 143,3-163,4-32,1 1,2 0,1 41,2-71,0-1,0 1,0 0,1 0,-1 0,1-1,0 1,0 0,0-1,0 1,0 0,0-1,1 1,1 2,-2-5,0 1,0 0,0-1,0 1,1 0,-1-1,0 1,0-1,0 1,0-1,1 0,-1 0,0 1,0-1,0 0,1 0,-1 0,0 0,0 0,1-1,-1 1,2-1,6-2,0-1,0-1,-1 0,1 0,-1-1,9-8,0 2,2 0,0 0,1 1,0 1,1 1,27-9,112-19,-103 24,-12-3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4.79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72 1,'-12'0,"-3"11,0 16,3 14,4 11,2 9,3 5,2 3,1 1,1 0,-1-1,1-1,0 0,-1-23,0-20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5.1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1,'0'373,"0"-377,0-26,1 0,7-37,-7 60,0 0,0 0,1 0,1 0,-1 0,1 0,0 1,0-1,1 1,0 0,0 0,1 0,-1 1,1 0,8-7,-12 11,0 1,0-1,0 0,0 1,1-1,-1 1,0-1,0 1,1 0,-1 0,0-1,0 1,1 0,-1 0,0 0,1 0,-1 1,0-1,0 0,1 1,-1-1,0 0,0 1,1-1,-1 1,0 0,0-1,0 1,0 0,0 0,0 0,0 0,0-1,0 1,-1 0,1 1,0-1,-1 0,1 0,0 0,0 2,5 9,0 0,-1 1,4 16,-2-9,1 2,1-1,1 0,1-1,0 0,27 33,-35-48,1-1,0 0,0 0,0 0,0-1,0 1,1-1,0 0,-1-1,1 1,0-1,1 0,-1 0,0 0,0-1,1 0,-1 0,1 0,-1-1,1 1,-1-1,1-1,-1 1,1-1,-1 0,1 0,-1-1,0 1,8-5,4-3,-1 0,-1-1,0-1,0-1,-1 0,-1 0,15-18,41-37,-65 64,-1 0,1 0,0 0,0 1,0-1,1 1,-1 0,0 0,1 1,0-1,-1 1,1 0,0 0,-1 1,7-1,-7 2,0-1,0 1,0 0,-1 1,1-1,0 1,-1 0,1 0,-1 0,0 0,1 0,-1 1,0-1,0 1,-1 0,1 0,-1 0,1 0,1 4,54 90,-44-69,2-1,1-1,30 37,-22-39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5.4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38 248,'-1'0,"-1"0,1 0,-1 0,0 0,1-1,-1 1,1-1,-1 1,1-1,-1 1,1-1,-1 0,1 0,0 0,-1 0,1 0,0 0,0 0,0 0,0 0,0 0,0-1,0 1,0 0,0-1,1 1,-1-1,0 1,1-1,-1 1,1-1,0 1,-1-1,1 0,0 1,0-1,0 1,1-3,-1-1,0 0,0 1,1-1,0 0,0 0,1 1,-1-1,1 0,0 1,0 0,4-7,2 3,-1 0,2 0,-1 1,1 0,0 0,0 1,1 0,0 1,0 0,11-3,115-35,-104 34,-11 4,0 1,0 0,0 2,1 0,36 2,-50 1,0-1,-1 1,1 0,0 1,-1 0,1 0,-1 0,0 1,0 0,0 1,0-1,0 1,-1 1,1-1,-1 1,0 0,-1 1,10 10,-13-11,1 1,-1-1,0 1,0-1,-1 1,1 0,-1 0,-1-1,1 1,-1 0,0 0,0 0,-1 0,0 0,0 0,0-1,0 1,-1 0,-5 9,0 3,-1-1,-2 0,1-1,-25 30,-24 19,-104 89,29-30,128-119,-1 0,1 0,-1 0,1 1,0 0,1 0,-1 0,1 0,0 1,0-1,1 1,0 0,-4 13,7-18,0 0,1 0,-1-1,0 1,1 0,-1-1,1 1,-1 0,1-1,0 1,0-1,0 1,0-1,0 1,0-1,0 0,0 0,0 1,1-1,-1 0,0 0,1 0,-1 0,1 0,0-1,-1 1,1 0,-1-1,1 1,3 0,57 7,-57-7,181-4,-166 2,43-2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5.8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0,'0'11,"0"16,0 14,0 11,0 9,0 5,11-8,4-4,-1 2,-3 1,-3 4,-3 2,-2 2,-2 1,-1 0,0 1,-1 0,0-11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6.3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1,'0'506,"3"-489,5-18,8-22,11-55,-8 15,2 5,-16 39,1 1,1 0,0 0,2 0,0 1,22-30,-29 45,-1 0,0 0,1 0,-1 0,1 0,-1 1,1-1,0 1,0-1,0 1,0 0,0 0,0 0,0 0,0 0,0 0,1 1,-1-1,0 1,0-1,1 1,-1 0,0 0,1 0,-1 0,0 0,1 0,-1 1,0-1,1 1,-1 0,0 0,0 0,0 0,0 0,0 0,0 0,0 1,0-1,0 1,-1-1,1 1,-1 0,1-1,1 5,5 5,-1 0,0 0,-1 1,0 0,-1 1,6 21,-2 5,-8-30,0 0,1 0,0-1,1 1,0-1,0 1,0-1,1 0,1 0,-1 0,1-1,7 8,-11-14,0 0,0 0,0-1,0 1,1-1,-1 1,0-1,0 1,1-1,-1 0,0 0,1 1,-1-1,0 0,1 0,-1 0,1-1,-1 1,0 0,1 0,-1-1,0 1,0-1,1 1,-1-1,0 0,0 1,0-1,2-1,34-32,-27 23,8-7,0 2,1 0,0 1,2 0,-1 2,37-17,-51 27,0 0,0 1,0 0,1 0,-1 0,0 1,1 0,-1 0,1 1,-1-1,1 1,-1 1,1-1,-1 1,1 1,-1-1,1 1,-1 0,0 0,0 1,0 0,0 0,-1 0,1 1,-1 0,0 0,0 0,0 0,8 11,-5-3,0 1,-1 0,-1 1,0 0,0 0,-2 0,1 0,-2 1,0 0,1 25,1 20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6.7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62,'0'-2,"1"-1,-1 1,1 0,0 0,0-1,0 1,0 0,1 0,-1 0,0 0,1 0,0 1,-1-1,1 0,0 1,0-1,0 1,0-1,0 1,0 0,0 0,0 0,0 0,1 1,-1-1,0 0,3 1,72-14,-69 13,5-1,0 2,0-1,0 2,0 0,0 0,0 1,13 4,-23-5,-1-1,1 1,0 0,-1 0,1 0,-1 0,0 0,1 1,-1-1,0 1,0 0,0-1,0 1,0 0,0 0,0 0,-1 0,1 1,-1-1,1 0,-1 1,0-1,0 1,0-1,-1 1,1 0,0-1,-1 1,0 0,1-1,-1 1,0 0,-1-1,1 1,0 0,-1-1,1 1,-1 0,0-1,-2 5,-4 8,-1-1,0 0,-1 0,-1-1,0 0,-1-1,-18 17,9-10,-28 38,44-51,0 0,0 1,1-1,0 1,0-1,0 1,1 0,0 0,0 0,1 0,-1 8,2-12,0 0,0 0,1 0,-1-1,1 1,0 0,0 0,0 0,0 0,0-1,0 1,1 0,-1-1,1 0,0 1,0-1,0 0,0 0,0 0,0 0,1 0,-1 0,1-1,-1 1,1-1,0 0,-1 1,1-1,5 1,7 2,0 0,0-1,1-1,18 1,-7-1,0-1,0 0,0-3,0 0,-1-1,1-2,-1-1,0-1,0-1,44-20,-25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7.1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369 1,'15'-1,"-1"2,1 0,-1 0,1 2,25 6,-31-5,-1 0,1 0,-1 1,0 0,0 0,0 0,-1 1,0 1,0-1,6 9,2 3,-1 0,-1 2,0-1,-2 2,0-1,-1 1,-2 1,13 45,-13-33,-3 1,0 0,-2 0,-2 0,-4 51,-5-23,-2-1,-3 0,-3-1,-2-1,-3 0,-39 75,18-52,-5-1,-3-3,-3-2,-124 135,168-201,0-1,0 0,-1-1,-1 0,1 0,-1-1,-1-1,0 0,0 0,0-1,-1-1,-13 5,-12-7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7.4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0,'-2'147,"5"172,-2-310,-1 1,2-1,-1 0,1 0,0 0,1 0,0 0,1-1,-1 1,2-1,-1 0,1 0,0 0,1-1,0 0,0 0,0 0,1-1,0 0,0 0,1-1,0 0,0 0,0-1,0 0,1 0,0-1,-1 0,1 0,0-1,13 1,6 0,0-1,1-2,-1 0,0-2,0-1,0-1,0-2,-1-1,0-1,0-1,-1-1,0-1,-1-2,0-1,-1 0,0-2,38-33,-19 7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7.8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0 403,'11'0,"16"0,14 0,11 0,9 0,5 0,3 0,-11 0</inkml:trace>
  <inkml:trace contextRef="#ctx0" brushRef="#br0" timeOffset="1">200 1,'-11'0,"-4"11,1 16,2 13,4 1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8.15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42 536,'0'11,"0"16,0 14,0 11,-11-2,-5 1,1 3,15-7,7-12</inkml:trace>
  <inkml:trace contextRef="#ctx0" brushRef="#br0" timeOffset="1">643 1,'-1'32,"-1"0,-2 0,-1 0,-2-1,-13 37,-66 147,57-148,20-45,1-1,1 1,1 0,1 0,-2 25,6-41,1 0,0 0,0 0,0 0,1 0,0 0,0 0,1 0,-1 0,5 9,-4-12,0-1,0 1,0 0,0-1,0 0,0 1,1-1,-1 0,1 0,-1 0,1 0,0-1,0 1,0-1,0 1,0-1,0 0,0-1,0 1,0 0,4-1,12 2,-1-1,1-1,-1-1,1-1,29-6,94-32,-35 9,-31 16,-46 10,56-18,-42 5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8.4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375 0,'-12'0,"-3"12,-11 15,-1 13,-7 1,2 5,6 5,-3 6,3 5,6 2,7 3,-7 1,1 0,-8-12,0-3,6-11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50.7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611 0,'-10'1,"-1"0,1 0,-1 1,1 0,0 1,0 1,0-1,1 1,-1 1,1 0,0 0,0 1,1 0,-1 1,-12 13,-7 9,2 2,-40 59,41-54,-127 192,127-185,2 0,2 1,-25 75,37-81,1-1,1 1,2 0,2 0,2 1,6 66,-4-97,0-1,0 0,1 0,-1 0,2 0,-1-1,1 1,0-1,1 1,-1-1,1 0,7 9,20 13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51.1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66 128,'-9'-1,"-34"3,43-1,-1-1,0 0,1 0,-1 0,1 0,-1 0,0 1,1-1,-1 0,1 1,-1-1,1 0,-1 1,1-1,-1 0,1 1,-1-1,1 1,-1-1,1 1,0-1,-1 1,1 0,0-1,0 1,-1-1,1 1,0 0,0-1,0 1,0-1,0 1,0 0,0-1,0 1,0 0,0-1,0 1,0-1,0 1,0 0,1-1,-1 1,0-1,0 1,1 0,-1-1,0 1,1-1,-1 1,1-1,-1 0,1 1,-1-1,2 1,4 7,2 0,-1-1,1 0,0 0,0-1,16 9,66 32,-43-24,139 85,-158-89,-1 2,0 1,-2 1,28 33,-29-24,-12-16,0-1,0 0,1-1,25 21,-36-33,1 0,-1 0,0 0,1-1,0 1,-1-1,1 0,0 0,-1 0,1 0,0 0,0 0,0-1,0 0,0 1,0-1,0 0,0 0,0-1,0 1,0-1,-1 1,1-1,0 0,0 0,0 0,-1-1,1 1,-1 0,1-1,-1 0,1 0,-1 0,0 0,0 0,3-4,7-9,0-1,-1 0,-1-1,15-35,24-82,-28 75,94-231,-96 238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51.4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60,'12'0,"14"0,15-11,11-4,9 1,5 3,-8 3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51.7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 1,'-12'0,"-3"0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52.1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1 801,'0'11,"11"5,16-13,3-7</inkml:trace>
  <inkml:trace contextRef="#ctx0" brushRef="#br0" timeOffset="1">468 0,'-2'24,"-1"1,-1-1,-2 0,0 0,-1-1,-2 0,-11 23,-22 68,12-17,15-52,2 0,1 1,-6 63,17-103,1-1,0 1,0-1,0 0,1 1,0-1,0 0,0 0,1 0,-1 1,1-2,1 1,-1 0,1 0,-1-1,7 8,-6-9,0 0,1 0,0 0,0 0,0-1,0 0,0 1,0-1,1-1,-1 1,1-1,-1 0,1 0,0 0,-1 0,1-1,0 0,8 0,25-5,-1-2,0-1,0-1,57-24,-2 1,-31 14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52.44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1,'0'11,"0"15,0 14,0 13,0 7,0 6,0 3,0 0,0-10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8.8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49.2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 1,'-12'11,"-3"15,0-8,3-8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54.4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0 193,'13'-11,"-1"1,2 0,-1 1,2 0,-1 2,23-10,95-27,-123 41,57-18,-25 7,1 2,47-8,-79 18,0 0,0 2,1-1,-1 1,0 0,0 1,0 0,1 1,-1 0,-1 1,1 0,0 0,-1 1,12 7,-15-7,0 0,-1 1,1-1,-1 1,0 1,-1-1,0 1,1-1,-2 1,1 0,-1 1,0-1,0 1,0-1,-1 1,0 0,-1 0,1 0,-1 0,-1 0,1 0,-1 0,-1 0,1 0,-3 10,-2 10,-1 0,-1 0,-2 0,0-1,-16 28,-12 16,-63 91,-13 21,98-153,1 0,1 1,2 1,-11 47,11-21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54.80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0 335,'0'-11,"12"-5,14-10,15 0,11-8,9 2,5-4,3 3,0 7,1-3,0 4,-2 6,0 6,-11 5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55.7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245 180,'0'-4,"1"0,0 0,-1 0,1 0,1 1,-1-1,0 0,1 1,0-1,0 1,0 0,0 0,0 0,1 0,0 0,-1 0,1 0,0 1,0-1,6-3,7-3,-1 1,1 0,20-7,-32 14,29-13,70-24,-92 35,1 0,0 0,-1 1,1 1,0 0,19 1,-31 0,0 0,1 0,-1-1,0 1,1 0,-1 0,1 0,-1 0,0 0,1 0,-1 0,0 0,1 1,-1-1,1 0,-1 0,0 0,1 0,-1 0,0 0,1 1,-1-1,0 0,1 0,-1 1,0-1,0 0,1 0,-1 1,0-1,0 0,1 1,-1-1,0 0,0 1,0-1,0 1,0-1,1 0,-1 1,0-1,0 0,0 1,0-1,0 1,0-1,0 1,-18 17,-32 15,-9-8,-78 24,7-3,115-41,-1 2,2 0,-1 0,1 2,0-1,1 2,-24 21,33-26,0 0,0 0,0 0,1 0,0 1,0-1,0 1,1 0,0 0,0 0,0 0,1 0,0 0,0 0,0 0,1 1,0-1,0 0,1 0,-1 1,2-1,-1 0,0 0,4 6,-1-1,0 0,1 0,1 0,0-1,1 0,0 0,0 0,1-1,0 0,0-1,1 0,14 10,12 5,0-1,50 21,-55-29,-1 1,0 1,-2 1,33 27,-55-40,0 1,0 0,0 0,-1 1,0-1,0 1,0 0,0 0,-1 1,0-1,-1 0,1 1,-1 0,-1 0,3 13,-4-14,-1 0,1 0,-1 0,0 0,-1 0,1 0,-1 0,0 0,-1-1,1 1,-1-1,0 0,-1 0,1 0,-1 0,0 0,0-1,-1 0,-6 6,-13 9,-1-2,-1 0,0-1,-49 20,23-15,-92 25,135-44,-1 0,0 0,1-1,-1 0,-19-1,27 0,0 0,0-1,0 1,0 0,0-1,0 1,0-1,0 0,0 1,0-1,0 0,0 0,1-1,-1 1,0 0,1 0,-1-1,1 1,-1-1,1 0,-1 1,1-1,0 0,0 0,0 1,0-1,1 0,-1 0,0 0,1 0,-1 0,0-4,2-1,-1 1,0 0,1-1,0 1,1 0,0 0,0 0,0 0,0 0,1 0,0 0,4-5,49-64,-45 63,41-48</inkml:trace>
  <inkml:trace contextRef="#ctx0" brushRef="#br0" timeOffset="1">1314 314,'-17'-1,"0"2,1 0,-1 1,1 1,0 0,0 2,0-1,0 2,1 0,0 1,0 1,0 0,1 1,1 0,-1 1,2 1,-1 0,1 0,1 1,0 1,1 0,0 1,1 0,1 0,0 1,1 0,-8 22,11-23,0 0,1 0,0 1,1-1,0 0,1 1,1 0,1-1,0 1,1-1,3 17,-3-22,1-1,-1 0,1 0,1-1,-1 1,1-1,1 1,-1-1,1 0,0-1,1 1,0-1,0 0,0-1,0 1,1-1,0-1,0 1,1-1,11 5,-1-3,1-1,0 0,0-2,0 0,1-1,-1-1,0-1,1 0,-1-2,29-5,-12-1,-1-2,-1 0,0-3,55-27,-79 34,0 1,-1-1,0 0,0-1,-1 0,1-1,-2 1,1-2,-1 1,0-1,-1 0,0 0,0-1,-1 0,-1 0,1 0,-2 0,1-1,-1 0,2-16,-4 13,0 0,-1 0,-1 0,0 0,0 1,-2-1,0 0,0 1,-1-1,-1 1,0 0,-1 1,0-1,-1 1,-16-21,11 18,-1 1,-1 0,0 1,-1 0,0 1,-1 1,-28-15,-8 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56.09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275 258,'-1'3,"0"0,0 0,1 0,-2 0,1-1,0 1,-1 0,1-1,-1 1,0-1,1 1,-1-1,0 0,-1 0,1 0,-5 4,-2 2,-116 124,111-114,0 0,1 1,1 1,1 0,-16 40,15-23,10-36,0-6,0-22,1-36,2 33,-1-16,2 1,2-1,1 0,3 1,22-73,-6 71,-5 29,-18 18,-1 0,1-1,0 1,0 0,-1 0,1 0,0 0,0 0,-1 0,1 0,0 0,-1 0,1 0,0 0,0 0,-1 0,1 0,0 1,-1-1,1 0,0 1,-1-1,1 0,0 1,-1-1,1 1,-1-1,2 2,4 6,0 1,-1 0,0 0,0 0,-1 0,0 1,-1 0,3 12,7 17,-1-8,47 111,-51-124,1-1,1-1,1 1,1-2,23 26,-32-38,0 0,0 0,0 0,1 0,-1-1,1 1,0-1,0 0,0 0,0-1,0 1,0-1,0 0,0 0,1 0,-1 0,8-1,-7 0,-1-1,0-1,0 1,0 0,0-1,0 0,-1 0,1 0,0 0,-1-1,0 1,1-1,-1 0,0 0,0 0,-1 0,1-1,3-5,2-5,0 0,0 0,-2-1,0 0,0 0,5-29,9-99,-6 22,0 52,-1 10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58.8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49 37,'-26'-18,"3"3,25 12,14 6,39 8,0-2,92 2,35 5,-138-10,102 20,-130-22,-1 0,1 2,-1 0,0 0,0 1,21 15,-33-20,1 1,-1-1,0 1,0 0,0-1,-1 2,1-1,-1 0,1 0,-1 1,0-1,0 1,-1-1,1 1,-1 0,0 0,0 0,0 0,0 0,-1 0,1 0,-1 0,0 0,0 0,-1 0,1 0,-1 0,0 0,0 0,0 0,-1-1,-2 6,-5 8,0 0,-2-1,0 0,0-1,-19 18,-277 264,148-151,136-121,1 0,1 2,1 0,-26 48,25-38,-5 3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59.1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1 396,'0'-12,"11"-3,4-11,11-1,12-7,11 2,8-5,18 4,8-4,0 5,-2 7,-4-3,-3 3,-3 6,-14 6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59.5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120 208,'63'-5,"0"-2,-1-3,-1-3,92-31,-49 14,-101 29,268-80,-257 72,-24 4,-28 3,36 2,-66 1,1 3,-1 4,1 2,1 3,0 3,1 3,1 2,-84 41,120-48,-48 32,69-41,-1 0,1 1,1 0,-1 0,1 1,0-1,1 2,-1-1,1 0,-7 15,11-19,0-1,0 0,1 1,-1-1,0 1,1-1,-1 0,1 1,0-1,0 1,0-1,0 1,1-1,-1 1,0-1,1 1,0-1,0 0,-1 1,1-1,1 0,-1 0,0 1,0-1,1 0,0 0,-1-1,1 1,0 0,0 0,0-1,0 1,0-1,0 0,0 0,4 2,6 2,1 0,0-1,0 0,0-1,23 2,188 14,61 9,-82 11,-171-31,0 2,-1 1,0 1,34 20,-61-31,0 2,0-1,-1 0,1 1,-1 0,1-1,-1 1,0 1,0-1,0 0,0 1,-1 0,0-1,1 1,-1 0,-1 0,1 0,-1 1,1-1,-1 0,0 0,-1 1,1-1,-1 1,0-1,0 0,0 1,0-1,-1 1,0-1,0 0,0 1,-2 3,-2 3,0-1,0 0,-1 0,0 0,-1-1,0 0,0 0,-1-1,0 0,-1 0,0-1,-10 7,-11 4,-1-1,-1-2,0-1,-1-1,0-2,-1-2,0 0,-58 5,-23-5,-146-6,252-3,-10 0,-1-1,1-1,-38-7,53 8,0 0,0 0,1 0,-1-1,1 1,-1-1,1 0,-1 0,1 0,0-1,0 1,0-1,0 1,1-1,-1 0,1 0,-1 0,1-1,0 1,0 0,1-1,-1 0,1 1,0-1,-1 0,1-4,0-34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49:59.9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529 23,'-17'2,"0"-1,0 2,-1 1,2 0,-1 1,0 0,1 2,0 0,1 1,-1 0,2 1,-1 1,1 0,-17 17,-3 5,2 1,1 1,2 2,-30 48,46-65,1 1,1 0,0 1,2 1,1-1,-10 38,16-52,1 0,0 0,0 0,0 0,1 0,0 0,1 1,-1-1,1 0,1 0,-1 0,1 0,1-1,-1 1,1 0,0-1,1 0,-1 1,1-2,0 1,1 0,-1-1,1 0,0 0,9 6,-2-3,1 0,0-1,0-1,1 0,0-1,0-1,1 0,-1-1,1 0,-1-1,1-1,0 0,0-1,-1-1,1 0,0-1,14-4,3-1,-1-2,1-1,-2-1,0-1,0-2,47-31,-65 37,0-1,-1-1,0 0,-1-1,0 0,-1-1,0 1,-1-2,0 1,-1-1,0 0,-1-1,0 0,-2 0,1 0,-2 0,0-1,0 1,-2-1,1-21,-2 19,-1 0,0 0,-1 0,-1 1,0-1,-1 1,-1 0,-1 0,0 0,-1 1,-1 0,0 0,-1 1,-1 0,0 0,0 1,-23-21,-10 0,2 3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02.1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277 601,'1'0,"-1"-1,0 1,0-1,0 1,0 0,0-1,0 1,0-1,0 1,0-1,0 1,0 0,0-1,0 1,-1-1,1 1,0 0,0-1,0 1,0 0,-1-1,1 1,0 0,0-1,-1 1,1 0,0-1,-1 1,1 0,0 0,-1-1,1 1,0 0,-1 0,1 0,-1 0,1-1,-16 10,-14 23,10-4,-21 27,3 1,2 2,-47 102,77-137,6-23,0 0,0 0,0 1,0-1,0 0,0 0,0 0,0 0,0 1,0-1,0 0,0 0,0 0,0 0,0 1,0-1,0 0,0 0,0 0,0 0,1 0,-1 1,0-1,0 0,0 0,0 0,0 0,0 0,1 0,-1 1,0-1,0 0,0 0,0 0,0 0,1 0,-1 0,0 0,0 0,0 0,0 0,1 0,-1 0,0 0,0 0,0 0,0 0,1 0,26-24,-6-1,-2-1,-1-2,-1 1,21-48,37-128,-71 192,-1-2,1 1,0 0,1 0,0 1,1 0,13-20,-17 30,-1-1,1 1,-1 0,1-1,-1 1,1 0,0 0,0 0,0 1,0-1,-1 0,1 1,0-1,0 1,0-1,0 1,0 0,0 0,0 0,0 0,0 0,1 1,-2-1,1 0,0 1,0 0,0-1,0 1,0 0,0 0,-1 0,1 0,0 0,-1 1,1-1,-1 0,1 1,1 1,8 8,1 1,-1 1,15 22,-18-24,18 25,1 2,2-1,45 45,-64-72,1-1,0 0,0-1,0 0,1-1,0 0,1-1,0-1,0 0,0 0,0-1,21 3,-30-6,1-1,0 1,0-1,-1 0,1 0,0-1,0 1,-1-1,1 0,0 0,-1-1,1 0,-1 1,0-1,1-1,-1 1,7-6,-6 3,-1 1,1-2,-1 1,0 0,-1-1,1 1,-1-1,0 0,-1 0,0 0,3-11,1-13,-2 0,-1-1,-1 0,-4-45,2 56,-6-93,2 35,5-77,1 145,-1 1,1 0,1-1,0 1,0 0,1 0,0 1,0-1,1 1,0 0,1 0,-1 0,2 1,-1 0,1 0,0 1,0 0,1 0,0 0,0 1,0 0,1 1,-1 0,11-3,24-7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02.5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526 1,'-12'0,"-14"11,-4 15,-7 15,2 12,-4 7,4 6,-3 14,-6 5,4-1,-3-3,-5-4,6-4,9-3,11-2,21-12,10-16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03.1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1,'0'324,"0"-317,0 1,0-1,1 1,0-1,1 1,3 11,-5-18,1 0,-1-1,0 1,1 0,-1-1,0 1,1-1,-1 1,1-1,-1 1,1-1,-1 1,1-1,-1 1,1-1,0 1,-1-1,1 0,-1 1,1-1,0 0,0 0,-1 1,1-1,0 0,-1 0,2 0,0-1,0 1,0-1,-1 0,1 0,0 0,0 0,-1 0,1 0,-1 0,1-1,-1 1,1-1,-1 1,0-1,1-1,9-13,-1 0,0 0,13-36,0 3,10-31,-27 61,1 1,1 0,0 1,1 0,16-21,-25 36,1 1,0 0,0 0,0 0,0 0,0 0,0 0,0 0,0 1,0-1,1 0,-1 1,0-1,0 0,1 1,-1 0,0-1,1 1,-1 0,0-1,1 1,-1 0,1 0,-1 0,0 0,1 1,-1-1,0 0,1 1,-1-1,0 0,1 1,-1 0,0-1,0 1,1 0,-1-1,0 1,0 0,0 0,0 0,0 0,1 2,2 2,1 0,-1 1,0 0,-1 0,1 0,-1 0,2 9,10 29,-2-3,22 46,-31-77,1 0,1-1,-1 0,2 0,-1 0,1 0,1-1,-1-1,17 14,-20-19,1 0,-1 0,0 0,1 0,-1-1,1 0,-1 0,1 0,-1-1,1 1,0-1,-1 0,1-1,-1 1,1-1,0 0,-1 0,1 0,-1 0,0-1,1 0,-1 0,0 0,0-1,0 1,3-4,13-8,-1-2,0 0,25-29,-41 42,29-33,-23 23,1 1,1 1,0 0,0 0,1 1,16-10,-25 19,0-1,1 1,-1-1,1 1,0 0,-1 1,1-1,0 0,-1 1,1 0,0 0,-1 0,1 0,0 1,0 0,-1-1,1 1,-1 0,1 1,-1-1,1 1,-1-1,0 1,0 0,1 0,-2 1,1-1,0 1,0-1,4 7,12 12,-1 2,27 43,-36-49,1-1,0-1,2 0,0 0,0-1,1 0,1-1,26 19,-2-14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04.62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0 175,'10'-2,"0"0,0 0,0-1,0-1,-1 0,0 0,0 0,0-1,13-10,-8 7,35-24,-15 9,39-18,-66 36,1 2,1-1,-1 1,0 1,1-1,0 1,-1 1,1 0,0 0,14 1,-21 0,0 0,0 0,-1 0,1 0,0 1,0-1,-1 1,1-1,0 1,-1 0,1 0,-1-1,1 1,-1 0,1 0,-1 1,1-1,-1 0,0 0,0 1,0-1,0 1,0-1,0 1,0-1,0 1,-1 0,1-1,0 1,-1 0,1-1,-1 1,0 0,0 0,0-1,0 1,0 0,0 0,0 0,0-1,-1 1,1 0,-1 0,0 1,-2 7,-1 1,0-1,-1 0,1-1,-12 17,-23 26,-55 57,3-4,83-96,1 1,0 1,0 0,1-1,-9 23,14-30,0-1,0 0,0 1,1-1,-1 1,1 0,0-1,0 1,0-1,0 1,0 0,0-1,1 1,-1-1,1 1,0-1,-1 1,1-1,0 0,1 1,-1-1,0 0,1 0,-1 0,1 0,0 0,-1 0,1 0,0 0,0-1,0 1,1-1,-1 1,5 1,5 2,2 0,-1-1,0-1,1 0,0 0,-1-1,18-1,104-4,-83 0,10 1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07.6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42 1,'0'11,"0"16,0 13,0 12,0 9,0 5,0 2,0 2,0 0,0-1,0 0,0-1,0 0,0-1,0-1,-11 1,-5 0,2-12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08.7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85,'-2'102,"6"121,-3-213,0 1,1-1,1 0,0 1,6 13,-9-23,0 1,1-1,-1 0,1 1,-1-1,1 0,0 1,0-1,-1 0,1 0,0 0,0 0,0 0,0 0,0 0,1 0,-1 0,0 0,0 0,1-1,-1 1,0-1,1 1,-1-1,0 1,1-1,-1 0,1 0,-1 1,1-1,-1 0,0 0,1-1,-1 1,1 0,-1 0,1-1,-1 1,0-1,1 1,-1-1,0 1,1-1,-1 0,0 0,0 0,0 0,2-1,7-7,-1 0,0-1,-1 0,0-1,0 1,-1-2,7-14,37-94,-26 56,-10 25,-3 8,23-43,-32 68,0 0,1 0,-1 1,1-1,1 1,-1 0,1 0,0 1,0 0,0-1,1 2,-1-1,9-4,-9 7,-1 0,1 0,0 0,-1 1,1 0,0-1,-1 2,1-1,0 1,0-1,-1 1,1 0,-1 1,1-1,-1 1,0 0,0 0,1 0,-1 1,-1 0,1-1,0 1,-1 0,1 1,3 4,8 9,0 0,-2 1,21 36,-7-3,22 60,20 37,-68-145,1 1,0 0,0-1,0 0,0 1,1-1,-1 0,1 0,0-1,0 1,0 0,0-1,0 0,0 0,1 0,-1 0,1 0,-1-1,1 1,0-1,0 0,-1 0,1-1,0 1,0-1,0 0,0 0,0 0,0 0,0-1,0 1,0-1,-1 0,1 0,0-1,0 1,-1-1,1 0,-1 0,0 0,1 0,3-4,7-5,-2-1,0 0,0-1,-1 0,0-1,15-26,21-27,-45 64,0 1,1-1,-1 1,0-1,1 1,-1 0,1 0,0 0,0 0,0 1,0-1,0 1,5-2,-6 3,0 0,0 0,0 0,0 1,0-1,0 0,-1 1,1-1,0 1,0 0,0 0,-1 0,1 0,0 0,-1 0,1 0,-1 0,1 1,-1-1,1 0,-1 1,0-1,2 4,18 26,-1 0,22 47,-25-43,42 62,-52-87,2 0,-1 0,1-1,1 0,0 0,0-1,1 0,0-1,19 10,19 2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09.1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1 136,'0'-11,"11"-5,16 1,13 4,1-9,5 0,6 3,5 4,4 5,-8 4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09.4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19,'0'11,"11"4,15-1,15-2,12-4,8-14,5-7,2 0,-9-10,-16-1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09.8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1,'0'11,"0"15,0 15,0 11,0 9,12 5,4 3,-2 1,-2 11,-3 4,-4-3,-2-2,-2-5,-1-14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10.1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275 73,'0'-2,"-1"1,1-1,0 0,-1 1,1-1,-1 0,1 1,-1-1,0 0,1 1,-1-1,0 1,0 0,0-1,0 1,-1 0,1-1,0 1,0 0,-1 0,1 0,-1 0,1 0,-1 1,1-1,-1 0,0 1,1-1,-1 1,0-1,1 1,-1 0,0 0,-1 0,-4-1,1 1,0 0,0 0,0 1,-1-1,1 1,0 1,-7 2,3 0,1 1,0 0,0 1,1 0,-1 0,1 1,1 0,-1 1,1-1,1 1,-1 1,1-1,1 1,0 0,0 0,1 1,0-1,-3 12,-3 9,2 1,2 1,1-1,-3 53,8-69,0 1,0-1,2 0,0 1,0-1,2 0,0 0,0 0,2-1,9 20,-12-28,0-1,1 1,-1-1,1 0,1 0,-1-1,1 1,-1-1,1 0,0 0,1 0,-1-1,1 0,-1 0,1 0,0-1,0 0,0 0,1 0,-1-1,0 0,1 0,-1-1,0 1,1-1,-1-1,9-1,-1 0,-1-1,0-1,0 0,0-1,0 0,-1-1,0 0,0-1,-1-1,1 1,-2-2,1 0,-1 0,-1-1,1 0,-2 0,10-15,-8 9,0 0,-2 0,0-1,-1 0,0 0,-2-1,0 1,-1-1,0-1,-2 1,0 0,-1-23,-2 24,0 0,-1 0,-1 0,-1 1,0 0,-1-1,-10-21,11 30,0 0,-1 0,0 0,0 1,-1-1,0 1,0 1,-1-1,0 1,0 0,0 1,-1 0,0 0,-16-8,-24-3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10.4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609 193,'-1'-2,"1"-1,-1 1,0 0,0 0,0-1,0 1,0 0,0 0,-1 0,1 0,-1 1,1-1,-1 0,0 0,1 1,-1-1,0 1,0 0,0-1,-1 1,1 0,0 0,0 1,0-1,-1 0,1 1,-3-1,-72-13,69 13,-23-2,0 1,-1 1,1 2,-1 2,-32 6,49-6,-1 0,1 1,1 1,-1 1,1 0,-1 0,2 2,-1 0,1 0,0 1,1 1,-14 13,19-15,1 0,1 0,-1 0,1 0,0 1,1 0,0 0,0 0,1 0,0 1,1-1,0 1,1 0,0-1,0 1,1 0,0 0,1 0,0 0,0-1,1 1,1 0,-1-1,2 0,-1 1,1-1,9 15,-6-13,-1 0,1-1,1 0,0 0,0 0,1-1,0-1,1 1,0-2,0 1,1-1,0-1,0 0,0 0,1-1,0-1,0 0,0 0,0-1,1-1,16 1,-6-3,1-2,-1-1,0-1,0-1,0-1,0-1,29-13,-19 5,0-2,-1-1,0-1,28-24,-49 35,-1-1,0-1,-1 1,0-2,0 1,-1-1,-1 0,0-1,0 0,7-19,-11 23,0 0,-1-1,0 1,-1-1,0 0,0 1,-1-1,0 0,0 0,-1 1,0-1,-1 0,0 1,0 0,-1-1,0 1,-6-12,0 3,-1 0,-1 0,-1 1,0 1,-1 0,0 0,-1 1,-1 1,0 1,-32-21,-1 10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10.8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652 2,'-124'-2,"-148"6,256-2,-1 0,0 2,1-1,0 2,0 0,0 1,0 1,1 1,-24 15,34-20,-1 1,1 0,0 0,0 0,1 1,-1 0,1 0,0 0,1 0,-1 1,1-1,0 1,0 0,1 0,0 0,0 0,0 0,1 1,0-1,0 0,0 1,1-1,0 1,0-1,1 1,0-1,2 11,-1-11,1 0,0-1,0 1,0 0,0-1,1 0,0 0,0 0,0-1,1 1,-1-1,1 0,0 0,0 0,1-1,-1 0,1 0,-1 0,1-1,0 0,0 0,0 0,10 1,16 2,-1-1,1-1,42-2,-61-1,25 0,11 2,0-3,0-1,0-3,0-2,55-15,-60 7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11.1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43,'0'22,"2"0,0 1,1-2,1 1,2 0,0-1,1 0,1 0,1-1,0 0,2-1,0 0,22 27,-31-43,-1-1,1 0,0 0,0 0,0 0,0 0,0 0,0-1,1 1,-1-1,0 0,1 1,-1-1,1 0,-1-1,6 2,-7-2,0 0,1 0,-1-1,0 1,1-1,-1 1,0-1,1 1,-1-1,0 0,0 1,0-1,0 0,0 0,0 0,0 0,0 0,0 0,0 0,0 0,-1-1,1 1,0-2,4-9,0 0,-2-1,1 0,-1 0,1-16,-2 14,-2 15,2-11,0 0,0 0,1 0,8-17,-11 27,1-1,0 0,0 1,0-1,0 0,0 1,0-1,0 1,0 0,1-1,-1 1,1 0,-1 0,1 0,-1 0,1 0,-1 0,1 0,0 0,0 1,-1-1,1 1,0-1,0 1,0 0,-1 0,1-1,0 1,0 1,0-1,0 0,0 0,-1 1,1-1,0 1,2 0,7 5,-1-1,0 1,-1 1,1 0,15 15,-14-12,0-1,0 0,24 14,-28-20,0 1,1-1,-1-1,0 1,1-1,-1-1,1 1,0-1,-1 0,1-1,0 0,0 0,-1-1,1 0,0 0,-1-1,1 0,-1 0,1-1,-1 0,0 0,10-7,7-7,-1-1,-1-1,0 0,33-41,-30 32,45-40,-65 64,0 0,0 1,0 0,1-1,0 2,-1-1,1 1,0-1,0 2,0-1,0 1,1 0,-1 0,0 0,11 1,-9 2,0-1,-1 1,1 0,-1 0,1 1,-1 0,0 0,0 1,0 0,-1 0,1 1,7 7,19 16,-23-17,1-1,0-1,0 0,1-1,1 0,-1 0,1-1,25 9,-19-11,-1 0,1-1,0-1,0 0,0-2,0 0,0-1,0-1,0-1,28-6,-3-8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12.3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 86,'0'511,"-2"-624,1-89,3 168,1 0,2 1,16-60,-19 87,0-1,1 1,-1 0,1 0,0 0,1 1,0-1,0 1,0 0,0 0,1 0,5-4,-8 7,1 1,-1 0,0 0,0 0,0 0,1 0,-1 0,1 1,-1-1,0 1,1 0,-1-1,1 1,-1 0,1 1,-1-1,0 0,1 1,-1-1,1 1,-1 0,0 0,0 0,1 0,-1 0,0 0,0 1,0-1,0 1,0-1,-1 1,1 0,0-1,-1 1,3 3,10 14,0 0,-2 1,20 41,-21-39,0 0,2-1,17 23,-28-41,0 0,1 0,-1-1,0 1,1-1,0 1,0-1,0 0,0 0,0 0,0-1,0 1,0-1,1 1,-1-1,1 0,-1 0,1-1,-1 1,1-1,-1 0,1 0,5 0,-3-2,0 0,0-1,0 1,0-1,0 0,-1-1,1 1,-1-1,0 0,0 0,-1-1,6-5,45-58,-46 54,0 1,1 1,0-1,1 2,0 0,1 0,1 1,-1 0,15-8,-24 17,-1 0,0 0,1 0,-1 0,1 0,-1 1,1-1,0 1,-1-1,1 1,-1 0,1 0,0 0,-1 1,1-1,-1 1,1-1,-1 1,1 0,-1 0,1 0,-1 0,0 0,1 1,-1-1,0 1,0-1,0 1,0 0,0 0,-1 0,1 0,0 0,-1 0,0 0,1 0,-1 1,0-1,0 1,1 4,3 9,0-1,-2 2,1-1,-2 0,1 18,-2 66,-3-72,2 1,2-1,8 50,2-44,1-18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12.6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1 203,'0'-8,"0"0,1 0,0 1,0-1,1 0,0 1,0-1,1 1,0-1,0 1,0 0,1 1,0-1,1 0,0 1,0 0,0 0,0 1,1-1,0 1,10-6,-4 4,0 0,0 2,1-1,0 2,-1-1,1 2,1 0,-1 0,0 2,1-1,22 2,-31 0,1 0,-1 0,1 1,-1-1,0 2,1-1,-1 0,0 1,0 0,0 0,0 1,0-1,-1 1,1 0,-1 0,0 0,1 1,-1 0,-1 0,1 0,-1 0,6 8,-6-5,0 0,-1 0,1 0,-1 1,-1-1,1 0,-1 1,0-1,-1 1,0 0,0-1,-1 1,0-1,0 1,-4 10,-1 0,0-2,-1 1,-11 17,12-25,1 1,0-1,0 2,1-1,0 0,1 1,0 0,1-1,0 1,0 14,2-22,0 0,0-1,1 1,-1-1,1 1,0-1,-1 0,1 1,0-1,1 0,-1 1,0-1,1 0,-1 0,1 0,-1 0,1 0,0-1,0 1,0 0,0-1,0 0,0 1,0-1,1 0,-1 0,0 0,1 0,-1 0,1-1,-1 1,1-1,3 0,8 1,0-1,0 0,0-2,24-4,-38 6,230-37,-154 29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13.22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334 0,'-1'6,"-1"-1,0 0,0 0,0 0,0 0,-1 0,0-1,0 1,0-1,0 1,-1-1,-7 6,0 2,-59 70,-84 126,146-195,0 1,1-1,1 1,0 1,1-1,0 1,1 0,1 0,-1 17,3-27,1 0,0 0,0 0,0 0,1 0,-1-1,1 1,1 0,-1 0,1 0,0-1,0 1,0-1,0 1,1-1,0 0,0 0,0 0,0 0,1-1,-1 1,1-1,0 0,0 0,0 0,1 0,-1-1,0 0,1 0,8 3,15 2,0 0,0-2,1 0,-1-3,1 0,0-2,-1 0,44-8,-21-1,-1-2,0-3,88-36,-81 25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13.7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132 0,'-3'1,"1"-1,-1 1,1 0,0 0,0 0,-1 0,1 0,0 0,0 0,0 1,0-1,0 1,1 0,-1-1,0 1,1 0,-1 0,1 0,0 0,0 0,-1 1,1-1,1 0,-1 0,0 1,0 4,-4 10,1-1,-2 28,5-37,-5 74,5 95,-2 36,3-205,0 0,-1-1,0 1,0-1,0 1,-1-1,0 1,0-1,-1 0,0 0,-4 7,7-13,0 0,-1 1,1-1,0 0,-1 1,1-1,0 0,-1 0,1 1,0-1,-1 0,1 0,0 0,-1 0,1 0,0 1,-1-1,1 0,-1 0,1 0,0 0,-1 0,1 0,-1 0,1 0,0-1,-1 1,1 0,-1 0,1 0,0 0,-1 0,1-1,0 1,-1 0,1 0,0 0,-1-1,1 1,0 0,-1-1,1 1,0 0,0-1,0 1,-1 0,1-1,0 1,0-1,-9-21,5 3,1 0,1 0,0 0,2-1,0 1,1 0,1 0,5-25,1 9,2 0,1 1,24-51,-30 75,1-1,0 1,0 1,1-1,0 1,0 1,1-1,0 1,1 1,0-1,12-6,-16 11,0 0,0 0,0 1,0 0,0 0,0 1,1-1,-1 1,1 0,-1 0,1 1,0 0,-1 0,1 0,-1 1,1 0,-1 0,1 0,-1 0,0 1,1 0,-1 0,0 1,8 4,-5 0,0-1,0 2,0-1,-1 1,0 0,0 0,6 12,-6-9,1-1,0 1,15 13,-21-23,0 1,-1-1,1 1,0-1,0 0,1 0,-1 0,0 0,0 0,0 0,1-1,-1 1,0-1,1 1,-1-1,0 0,1 0,-1 0,1 0,-1-1,0 1,1 0,-1-1,0 0,0 0,1 1,-1-1,0-1,4-1,4-5,0 1,0-2,-1 1,13-17,8-6,-19 23,0 0,0 0,1 1,0 1,0 0,1 0,-1 1,1 1,1 0,-1 1,0 0,1 1,-1 1,1 0,18 1,-24 1,1-1,-1 1,1 1,-1 0,0 0,1 1,-1 0,-1 0,1 0,0 1,-1 1,0-1,0 1,0 0,0 1,-1 0,0 0,0 0,-1 0,0 1,0 0,0 0,-1 1,0-1,4 11,-2-2,-1 0,-1 0,0 1,-1 0,1 20,-5-34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14.0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13 130,'-7'-20,"6"19,1 0,-1 1,0-1,1 0,0 0,-1 0,1 1,-1-1,1 0,0 0,0 0,-1 0,1 0,0 1,0-1,0 0,0 0,0 0,0 0,0 0,1 0,-1 0,0 1,0-1,1 0,-1 0,0 0,1 0,-1 1,1-1,-1 0,1 1,-1-1,1 0,0 1,-1-1,1 0,0 1,-1-1,1 1,1-1,13-9,1 1,0 0,0 1,1 1,0 0,0 1,19-3,-22 5,1 1,-1 1,0 1,1 0,-1 0,0 1,1 1,-1 1,20 4,-29-4,-1-1,1 1,-1 0,0 0,0 0,0 1,0 0,0-1,0 1,-1 1,1-1,-1 0,0 1,0 0,0 0,-1 0,1 0,-1 0,0 0,0 0,-1 1,1-1,-1 1,0 0,0-1,0 1,-1 0,0 5,0 15,-1-1,-2 1,0-1,-10 33,2-6,8-35,1 0,0 0,1 0,2 31,-1-42,1-1,0 1,0-1,0 1,1-1,0 1,-1-1,2 0,-1 0,0 0,1 0,0 0,-1-1,1 1,1-1,-1 0,1 0,-1 0,1 0,0 0,7 3,6 0,0-1,0 0,0-2,1 0,-1-1,1 0,-1-2,19-1,24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14.7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62,'11'-11,"15"-5,15 1,11 4,-3 2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15.1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92,'12'0,"15"0,14 0,11-11,9-4,5 1,2 3,2-9,-11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15.44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1,'0'11,"0"15,0 15,11 11,5 9,-2 16,-2 7,-3 0,-4-3,-2-3,-2-4,-1-4,-1-1,1-2,-1 0,0-13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15.7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133 126,'0'-1,"0"0,0 0,0 0,1 1,-1-1,0 0,-1 0,1 0,0 0,0 0,0 0,0 0,-1 1,1-1,0 0,-1 0,1 0,-1 1,1-1,-1 0,1 0,-1 1,0-1,1 1,-1-1,0 0,1 1,-1-1,0 1,0 0,0-1,1 1,-1-1,0 1,0 0,0 0,0 0,0-1,0 1,1 0,-1 0,0 0,0 0,0 1,0-1,0 0,0 0,0 0,1 1,-1-1,0 0,0 1,0-1,1 1,-1-1,0 1,0-1,1 1,-1 0,1-1,-1 1,0 0,1-1,-1 1,1 0,0 0,-1-1,0 3,-4 9,0 1,0 0,2 0,-5 23,-3 13,-3-1,2 0,1 1,3 1,-2 95,10-139,0 0,0 0,1 0,0 0,0 0,1 0,0 0,0-1,0 1,1-1,0 1,0-1,0 0,0 0,1-1,0 1,0-1,0 1,0-1,1 0,0-1,0 1,0-1,0 0,0 0,1-1,-1 1,1-1,11 2,-5-2,0 0,0-1,-1 0,1-1,0 0,0-1,0-1,0 1,-1-2,1 0,-1 0,1-1,-1-1,14-7,-7 1,0 0,-1-2,0 0,-1 0,0-2,-1 0,-1-1,0 0,-2-1,0 0,0-1,10-24,-16 29,-1 0,0-1,0 1,-2-1,0 0,0-1,-1 1,-1 0,0-1,-1 1,-1 0,0-1,-1 1,0 0,-2 0,1 0,-2 0,-10-25,6 24,1 0,-2 1,0 0,0 0,-1 1,-1 1,0 0,-1 0,-1 1,1 1,-21-12,-23-7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16.1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255 73,'-30'33,"0"2,3 0,1 2,1 1,2 1,-29 70,44-91,1 1,1 0,0 0,2 0,0 1,1 0,-1 36,4-51,0 1,0-1,1 0,0 1,-1-1,2 0,-1 0,1 0,-1 0,1 0,1 0,-1 0,1 0,0-1,0 0,0 1,0-1,1 0,0-1,0 1,0-1,0 1,0-1,1 0,0-1,-1 1,1-1,0 0,0 0,0-1,0 1,0-1,10 1,-3-1,1-1,-1 0,1-1,-1 0,1-1,-1 0,0-1,0-1,0 0,0 0,-1-1,0-1,0 0,0 0,-1-1,1 0,13-14,-4 2,-1 0,0-2,-2 0,-1-1,0 0,-2-2,13-26,-19 33,-1 0,0-1,-2 1,0-1,-1 0,-1 0,0-1,-2 1,0-1,-1 1,-1 0,0-1,-1 1,-2 0,0 0,0 0,-2 0,0 1,-1 0,-12-21,-10-8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16.4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92 254,'1'-12,"0"0,1 0,1 0,0 0,1 1,0-1,1 1,0 0,1 0,0 0,0 1,1 0,1 0,0 1,0 0,1 0,0 1,0 0,1 1,0 0,0 0,1 1,-1 0,2 1,-1 1,15-5,-22 8,-1 0,1 1,-1-1,1 1,-1 0,1 0,0 0,-1 1,1-1,-1 1,1 0,-1 0,1 0,4 2,-7-1,1-1,-1 0,0 0,1 1,-1-1,0 0,0 1,0-1,0 1,0 0,0-1,0 1,-1 0,1-1,-1 1,1 0,-1 0,1-1,-1 1,0 0,0 0,0 0,0 0,0-1,-1 1,1 0,0 0,-1 0,0-1,0 3,-4 10,0 0,-2-1,1 1,-2-1,0-1,0 1,-19 20,-80 73,100-99,-53 44,30-26,-40 42,68-66,1 1,-1 0,1 0,-1-1,1 1,-1 0,1 0,0 0,0 0,0 1,0-1,0 0,1 0,-1 1,1-1,-1 0,1 1,0-1,0 0,0 5,1-5,0 0,0-1,0 1,0 0,0-1,1 1,-1-1,0 1,1-1,-1 0,1 0,0 1,-1-1,1 0,0 0,0-1,-1 1,1 0,2 0,13 3,-1-1,0 0,1-1,23-1,-38-1,22 0,1-1,-1-2,0 0,0-2,36-11,-12-1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20.2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0,'11'0,"16"0,14 0,1 12,3 3,7 0,-6-15,0-7,-7-2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20.5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1,'0'11,"12"5,14-2,15-2,12-3,7-4,6-2,-8-14,-15-4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20.9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0,'0'12,"0"15,0 14,0 11,0 9,0 5,0 2,0 2,0 0,0-1,0 0,11-13,4-15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21.25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256 45,'0'-1,"0"0,0 0,0 0,0 0,0 0,-1 0,1 0,0 0,0 0,-1 0,1 0,0 0,-1 0,1 0,-1 0,1 0,-1 0,0 0,1 0,-1 1,0-1,0 0,0 0,1 1,-1-1,0 1,0-1,0 1,0-1,0 1,0-1,0 1,0 0,0 0,0-1,0 1,0 0,0 0,-1 0,1 0,0 0,0 0,-2 1,-1 0,-1 0,1 0,0 1,0-1,-1 1,1 0,0 0,0 0,-6 6,-9 10,2 2,0 0,1 1,1 0,1 2,1-1,1 2,2-1,-16 49,22-61,1 1,0 0,1 0,0-1,1 2,0-1,1 15,1-23,-1 1,1-1,0 0,0 1,1-1,-1 0,1 0,0 0,0 0,0 0,1 0,-1 0,1-1,0 1,0-1,0 0,0 0,1 0,-1-1,1 1,0-1,7 4,5 0,0 0,0-1,1-1,0-1,-1 0,1-1,27-1,-19-1,-1-1,0-2,1 0,40-12,-49 9,0 0,0-1,-1-1,0-1,0 0,-1-1,0 0,-1-1,0 0,19-23,-26 27,0 0,-1 0,1-1,-1 0,-1 0,0 0,0 0,0-1,-1 1,0-1,-1 0,0 0,-1 0,1 0,-2-1,1 1,-1 0,-1 0,0 0,0-1,-3-10,-2 5,0 1,-1 0,0 1,-1-1,-1 2,0-1,-1 1,0 0,0 1,-19-15,-13-6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21.5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477 1,'-9'6,"0"1,0-1,-1 0,0-1,0 0,0 0,-21 5,-4 3,-44 15,48-18,1 1,0 1,-32 19,54-27,1 1,-1 0,1 1,0 0,1 0,-1 0,1 1,1 0,-1 0,1 1,0-1,1 1,0 0,0 0,-5 16,5-10,1-1,1 0,0 0,0 1,2-1,-1 1,2 0,2 15,-2-24,0 1,0 0,1-1,0 1,0-1,1 1,-1-1,1 0,0 0,1 0,-1-1,1 1,0-1,0 0,0 0,1 0,-1 0,1-1,0 0,0 0,7 3,3-1,1 0,0-1,0-1,1 0,-1-1,0-1,1-1,-1 0,1-1,-1-1,0 0,0-1,0-1,0-1,15-6,28-12,-1-2,80-50,-127 69,0-1,-1 0,0 0,0-1,-1-1,0 0,10-12,-17 18,1 0,-1-1,0 1,0-1,0 1,-1-1,1 1,-1-1,0 0,0 0,0 0,0 0,-1 0,0 0,1 0,-2 0,1 0,0 0,-1 0,0 0,1 0,-2 1,1-1,0 0,-1 0,-2-3,-2-2,0 0,-1 0,0 1,-1-1,0 2,0-1,0 1,-1 1,0-1,-16-7,7 5,-1 0,1 2,-1 0,-37-7,2 5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23.0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245 129,'0'-1,"0"0,0 0,1 0,-2 0,1 0,0 0,0 0,0 0,0 0,-1 0,1-1,0 1,-1 0,1 0,-1 0,1 1,-1-1,0 0,1 0,-1 0,0 0,1 0,-1 1,0-1,0 0,0 1,0-1,0 1,0-1,-1 0,0 1,-1 0,0-1,1 1,-1 1,0-1,1 0,-1 0,0 1,1 0,-1-1,1 1,-3 1,-8 4,1 0,0 1,-20 15,19-12,0 1,1 0,1 0,0 1,0 1,1 0,1 0,-10 20,17-29,0 0,0 1,0-1,1 1,-1-1,1 1,0 0,1 0,-1-1,1 1,0 0,0 0,1 0,-1-1,1 1,0 0,0-1,0 1,1 0,0-1,0 0,0 1,0-1,1 0,0 0,0 0,0-1,0 1,0-1,1 1,-1-1,7 4,1 0,0-1,0 1,1-2,-1 0,1 0,1-1,-1-1,0 0,1 0,0-1,0-1,-1 0,1-1,0 0,0-1,22-5,2-2,0-1,0-2,-1-2,48-23,-68 28,1-1,-1 0,-1-1,0-1,0 0,-1-1,-1-1,18-20,-26 27,-1 0,1 0,-1-1,0 0,-1 0,1 0,-2 0,1-1,-1 1,0-1,0 1,-1-1,0 0,0 0,-1 1,0-1,0 0,-1 0,0 0,-1 1,0-1,-3-10,2 12,1 1,-1-1,0 1,-1 0,1-1,-1 2,0-1,-1 0,1 1,-1-1,0 1,0 1,-8-6,-27-12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23.38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406 79,'-1'-3,"1"1,-1 0,1-1,-1 1,0 0,0 0,0 0,0 0,0 0,-1 0,1 0,-1 0,1 0,-1 0,0 1,1-1,-1 1,0-1,0 1,0 0,0 0,0 0,0 0,-1 0,1 0,0 1,0-1,-1 1,1-1,-4 1,-3-2,0 1,0 0,0 1,0 0,-1 0,-14 3,10 1,0 1,1 0,0 0,0 2,1 0,0 0,0 1,0 0,1 1,0 0,1 1,0 0,1 1,0 0,-10 15,9-9,0 0,0 0,2 1,0 0,1 0,1 1,0-1,2 1,0 1,-1 30,4-45,1 0,-1 0,2 1,-1-1,0 0,1 0,0 0,0 0,1 0,0 0,-1 0,2 0,-1-1,0 1,1-1,0 1,0-1,0 0,1 0,-1 0,1-1,0 1,0-1,0 0,0 0,1 0,-1-1,1 0,0 0,0 0,0 0,0-1,0 1,0-1,0 0,0-1,0 0,0 1,7-2,7-1,-1-1,1 0,0-2,-1 0,0-1,0-1,32-17,-7 0,73-56,-103 71,-2-1,1 0,-1-1,-1-1,0 0,-1 0,0-1,0 0,-2 0,9-20,-14 27,0 1,0-1,0 1,-1-1,0 0,0 0,-1 0,1 0,-1 1,-1-1,1 0,-1 0,0 0,0 0,-1 1,0-1,0 1,0-1,0 1,-1 0,0 0,0 0,-1 0,1 0,-1 1,0-1,0 1,0 0,-9-5,0 0,-1 1,-1 1,1 0,-1 1,-1 1,1 0,-1 1,1 0,-1 2,-18-2,-27-1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23.73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156 1,'0'11,"0"15,-11 15,-4 12,-11-4,-1 2,4 3,-5-7,2-11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24.9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138 0,'-16'18,"2"-1,0 2,1 0,1 1,0 0,2 1,1 0,-13 40,18-50,1 1,0 0,1 0,0 0,1 1,0-1,1 0,1 0,0 1,0-1,1 0,1 0,0 0,0 0,1-1,1 0,11 22,-11-26,0 0,1-1,-1 0,1 0,0 0,0-1,1 0,0 0,0-1,0 0,0 0,1 0,-1-1,1 0,0-1,0 0,0 0,0 0,1-1,-1 0,0-1,0 0,1 0,8-2,-3 0,0-1,-1-1,1 0,0 0,-1-2,0 1,0-2,-1 0,0 0,0-1,0-1,-1 0,13-13,-2-6,-1 0,-1-1,-2-2,-1 0,-1 0,22-65,-29 67,-1 1,6-32,-9 33,-3 188,-4-48,2-112,0 0,-1 0,1 0,0 0,0 0,0 0,0 1,0-1,0 0,1 0,-1 0,0 0,0 0,1 0,-1 0,1 0,-1 0,1 0,-1 0,2 1,11-13,11-36,-9 10,-6 12,2-1,24-42,-32 63,0 0,1 0,-1 0,1 1,0-1,0 1,1 0,-1 1,1-1,-1 1,1 0,0 0,1 0,-1 0,0 1,1 0,0 0,10-1,-13 2,1 1,0 0,0 0,-1 1,1-1,0 1,-1 0,1 0,0 0,-1 0,1 1,-1-1,0 1,0 0,1 0,-1 0,0 0,-1 1,1-1,2 4,5 5,-1 2,0-1,12 25,-15-26,0 0,0 0,1-1,16 18,-20-26,0 0,0 0,0 0,0-1,1 1,-1-1,1 1,-1-1,1 0,-1-1,1 1,0 0,-1-1,1 0,0 0,-1 0,1 0,0-1,-1 0,1 1,-1-1,1 0,-1-1,1 1,-1-1,0 1,1-1,2-2,11-7,0-1,-1 0,25-23,-39 32,19-16,-4 2,1 0,0 2,41-26,-56 38,1 1,-1 0,1 0,0 0,0 1,-1-1,1 1,0 0,0 0,0 0,1 1,-1 0,0-1,0 1,0 1,0-1,0 1,0-1,0 1,0 0,0 1,0-1,0 1,0-1,-1 1,1 0,-1 0,1 1,5 5,-4-2,-1 0,0 0,0 0,0 1,-1 0,0 0,0 0,-1 0,1 0,1 15,4 29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25.3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39 141,'-1'0,"-1"0,0 0,1 0,-1-1,0 1,1 0,-1-1,1 0,-1 1,1-1,-1 0,1 1,0-1,-1 0,1 0,0 0,0-1,-1 1,1 0,0 0,0-1,0 1,1 0,-1-1,0 1,0-1,1 1,-1-1,1 1,-1-1,1 0,0 1,0-1,-1-1,1 0,0 0,0 0,0 0,0 0,0 0,1 1,-1-1,1 0,0 0,0 0,0 1,0-1,0 0,1 1,-1-1,1 1,0 0,3-4,4-1,1 2,-1 0,1 0,0 0,0 2,1-1,-1 1,1 1,0-1,21 0,2 1,1 1,38 4,-66-3,-1 1,0-1,1 2,-1-1,0 1,0 0,0 0,0 0,0 1,-1 0,1 0,-1 0,0 1,1 0,-2 0,1 0,0 1,-1 0,6 8,-7-8,-1 0,0 0,1 1,-2-1,1 0,-1 1,0 0,0-1,0 1,-1-1,0 1,0 0,-1 0,1-1,-1 1,0-1,-1 1,1-1,-1 1,0-1,-6 9,-7 12,-1-1,-2-1,0-1,-2-1,-42 38,-14 17,73-74,0 1,1-1,-1 0,1 1,-1 0,1-1,0 1,1 0,-1 0,-1 6,3-9,0 1,0-1,0 0,0 1,0-1,1 1,-1-1,0 1,1-1,-1 0,1 1,-1-1,1 0,0 0,-1 1,1-1,0 0,0 0,0 0,0 0,0 0,0 0,0 0,1 0,-1 0,0-1,0 1,1 0,-1-1,0 1,1-1,2 1,11 4,0-1,1-1,0 0,-1-1,23 0,88-6,-58 0,2 2,-8 1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17.37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0,'-11'12,"-4"15,1 14,2 11,4 9,3 5,2 3,2 13,1 2,1 0,-1-4,1-4,0-3,-1-4,0-12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18.4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1 167,'-1'-5,"1"0,1 1,-1-1,1 0,-1 1,1-1,1 0,-1 1,1-1,0 1,0 0,0-1,4-5,0 4,-1 0,1 1,0 0,0 0,1 1,-1 0,11-5,2-2,-5 2,-1 2,1 0,16-6,-28 12,1 0,-1 0,0 0,1 1,-1-1,1 1,-1 0,0-1,1 1,-1 0,1 0,-1 1,1-1,-1 0,0 1,1 0,-1-1,0 1,1 0,-1 0,0 0,0 0,0 1,0-1,0 1,2 1,-2 0,-1 0,1 0,-1 0,0-1,0 1,0 0,-1 1,1-1,-1 0,0 0,1 0,-1 0,-1 0,1 0,0 0,-1 0,1 0,-1 0,0 0,-2 4,-27 61,29-66,-39 61,-6 10,43-67,0 0,0 0,1 1,0-1,0 1,0 0,1 0,0 0,0 10,1-14,1 0,-1 0,1 0,0 0,0 0,0 0,0 0,0 0,1-1,0 1,-1 0,1-1,0 1,0-1,0 0,0 1,1-1,-1 0,1-1,-1 1,1 0,-1-1,1 1,0-1,0 0,0 0,6 2,7 1,0-1,0 0,31 1,-47-4,21 0,0-1,-1 0,1-2,0 0,-1-1,35-13,-7 0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30.5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1,'0'12,"11"3,5 11,-2 12,9 11,1 9,-5 5,-5 15,-5 6,-4 0,-2-4,-3-2,-1-5,0-3,0-12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31.1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34,'0'26,"2"1,1-1,1 0,1 0,2 0,0-1,18 39,-25-63,0-1,0 0,0 0,0 1,0-1,0 0,0 0,0 1,0-1,0 0,0 0,0 1,0-1,1 0,-1 0,0 0,0 1,0-1,0 0,0 0,1 0,-1 0,0 1,0-1,0 0,1 0,-1 0,0 0,0 0,1 0,-1 1,0-1,0 0,1 0,-1 0,0 0,0 0,1 0,-1 0,0 0,0 0,1 0,-1 0,0 0,0 0,1-1,4-13,-1-23,-4-7,5-47,-4 84,0 0,1 0,0 1,0-1,0 0,1 1,0 0,0 0,1 0,6-9,-9 14,0-1,1 0,-1 1,0 0,1-1,-1 1,1 0,0 0,-1 0,1 0,0 0,0 0,0 0,0 0,-1 1,1-1,0 1,0 0,0-1,0 1,0 0,2 0,0 1,-1 0,0 0,0 0,-1 0,1 0,0 1,0-1,-1 1,1 0,-1 0,1 0,3 4,3 5,0 0,-1 0,-1 0,1 1,6 16,8 27,13 28,-32-76,0-1,1 0,0 0,0 0,0-1,1 1,0-1,0 0,8 6,-12-11,0 1,0-1,0 1,0-1,0 0,0 1,0-1,0 0,0 0,0 0,0 0,0 0,0 0,1 0,-1 0,0 0,0 0,0 0,0-1,0 1,0 0,0-1,0 1,0-1,0 1,0-1,-1 0,1 1,0-1,0 0,0 1,-1-1,1 0,0 0,-1 0,1 0,0-1,20-43,-18 37,5-13,1-1,0 0,15-26,-21 43,-1 1,1 0,0 0,0 0,0 0,1 0,-1 1,1-1,0 1,0 0,0 0,1 1,-1-1,1 1,-1 0,10-3,-13 5,1 0,-1-1,1 1,0 0,-1 0,1 0,0 0,-1 1,1-1,0 0,-1 1,1-1,-1 1,1-1,-1 1,1 0,-1 0,1 0,-1 0,0 0,3 2,-2 0,1 0,-1 0,1 1,-1-1,0 1,0 0,-1-1,3 8,0 7,0-1,-1 1,0 20,-2-35,0 11,-1 0,0-1,2 0,-1 0,2 0,0 0,0 0,1-1,1 0,0 1,9 14,13 7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31.5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60,'0'-2,"1"-1,0 1,0-1,0 1,0-1,0 1,1 0,-1 0,1-1,-1 1,1 0,0 0,0 1,0-1,0 0,0 1,0-1,0 1,1-1,-1 1,1 0,-1 0,1 0,-1 1,1-1,4 0,6-3,1 1,-1 1,25-1,-33 3,1 0,-1 0,1 1,-1 0,0 0,1 0,-1 1,0-1,0 1,0 1,0-1,9 6,-12-6,1 0,-1 0,0 0,0 1,0-1,0 0,0 1,-1 0,1-1,-1 1,1 0,-1 0,0-1,0 1,0 0,-1 0,1 0,-1 0,1 1,-1-1,0 0,0 0,-1 0,0 5,-4 9,0-1,-12 27,9-26,1 0,1 0,0 1,-4 28,9-42,1-1,-1 1,1 0,0-1,1 1,-1 0,1-1,-1 1,1-1,0 1,0 0,1-1,-1 0,1 1,-1-1,1 0,0 0,1 0,-1 0,0 0,1-1,-1 1,1-1,0 1,0-1,0 0,5 3,4 0,1 0,-1 0,1-2,-1 1,1-2,0 1,25 0,98-6,-89 0,15 1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45.6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132 0,'11'0,"4"12,-12 14,-7 16,-2 10,-12 9,-3 5,-8 3,-1 0,6 1,7-1,6 0,16-13,7-26,14-19,1-11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46.0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268 73,'0'0,"0"0,0-1,0 1,0-1,0 1,0-1,0 1,0 0,0-1,0 1,0-1,0 1,0 0,-1-1,1 1,0-1,0 1,0 0,-1-1,1 1,0 0,-1-1,1 1,0 0,-1-1,1 1,0 0,-1 0,1-1,0 1,-1 0,1 0,-1 0,1 0,0 0,-1 0,1-1,-1 1,1 0,-1 0,0 0,-23 9,-20 23,19-10,1 1,1 2,-30 40,45-53,0 1,1-1,0 1,1 1,1-1,0 1,0 0,2 0,0 0,-2 23,4-32,1 0,0 0,0 0,1 0,-1 0,1 0,0 0,1 0,-1 0,1-1,0 1,0 0,0-1,1 0,0 1,0-1,6 7,-3-6,0 0,0 0,1-1,-1 0,1 0,0-1,1 1,-1-1,0-1,12 3,8 0,1-2,-1 0,1-2,-1-1,42-5,-54 3,0-1,-1 0,0-1,0 0,0-1,0-1,-1 0,0-1,0 0,0-1,-1 0,-1-1,1-1,15-16,-20 17,0 1,0-1,-1 0,0-1,-1 1,0-1,0 0,-1-1,-1 1,0-1,0 1,-1-1,0 0,-1 0,0 0,-1 0,0 0,0 0,-2 0,-2-13,0 9,0 0,-2 0,0 0,0 1,-1 0,-1 0,0 1,-1 0,-1 1,0 0,-20-19,-8 1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54.5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2135 73,'-6'1,"0"1,1 0,-1 0,0 0,1 1,0-1,-1 1,1 1,0-1,-7 8,-13 6,-57 32,-111 48,157-82,-1-1,0-3,0-1,-1-1,0-2,-42 1,34-5,0-3,0-1,0-3,1-1,0-3,0-1,0-3,1-1,-71-33,26 3,-1 4,-168-47,212 75,-39-11,-2 4,-143-11,173 27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55.1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780 30,'0'-1,"0"0,0 0,0 0,0 0,0 0,-1-1,1 1,0 0,-1 0,1 0,0 0,-1 0,1 0,-1 0,0 1,1-1,-1 0,0 0,1 0,-1 0,0 1,0-1,0 0,0 1,0-1,0 1,-1-1,-1 0,0 0,-1 0,1 1,0-1,0 1,-1 0,1 0,0 0,-5 1,-9 2,1 0,-28 11,42-13,-258 110,144-58,95-45,0-1,-45 8,47-11,-1 0,1 2,-33 13,48-18,1 1,0 0,-1 0,1 0,0 0,0 1,0-1,0 1,1 0,-1 0,1 0,0 0,0 0,0 0,0 1,0-1,-2 8,3-6,0 1,0 0,1 0,0 0,0-1,0 1,0 0,1 0,0-1,3 11,4 4,0 0,1-1,1 0,1 0,19 24,33 41,-18-26,-2 1,-3 2,42 85,-64-100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01.9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26,'0'-11,"0"-4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02.28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1 617,'0'11,"0"16,0 2</inkml:trace>
  <inkml:trace contextRef="#ctx0" brushRef="#br0" timeOffset="1">1072 16,'0'-12,"0"8,0 16,0 18,0 14,0 23,0 11,0 4,0 0,0-4,0 9,-12 0,-3-3,0-5,3-4,4-14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02.6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347 97,'0'-4,"-1"0,1 0,-1 0,0 0,0 0,-1 1,1-1,-1 0,0 0,0 1,0-1,0 1,0 0,-1 0,0 0,1 0,-1 0,0 0,-1 1,1-1,0 1,-1 0,1 0,-1 0,0 1,-5-3,2 2,1 0,-1 0,1 0,-1 1,0 0,1 0,-1 1,0 0,0 0,0 1,1 0,-1 0,0 0,1 1,-9 2,5 2,0 0,0 1,0 0,1 1,0 0,0 0,1 1,0 0,1 0,0 1,0 0,1 0,0 1,1-1,0 1,1 0,-5 18,2-2,1 1,1 0,1 0,2 0,1 0,3 42,-1-61,0 1,1-1,-1 1,2-1,0 0,0 0,0 0,1 0,0-1,1 1,0-1,0 0,1 0,0-1,1 0,-1 0,14 11,-10-11,1-1,0 0,0 0,0-1,1-1,-1 0,1 0,0-1,0-1,0 0,1-1,-1 0,20-1,-4-2,1-1,-1-1,-1-2,1-1,-1-1,0-1,32-16,-18 4,-1-1,-2-2,62-50,-36 20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03.0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138 39,'0'-1,"0"-1,0 0,-1 1,1-1,0 1,-1-1,1 0,-1 1,1-1,-1 1,0-1,0 1,0 0,0-1,0 1,0 0,0 0,0 0,0-1,0 1,-1 0,1 0,0 1,-1-1,1 0,-1 0,1 1,-1-1,1 1,-1-1,0 1,1 0,-1 0,-1-1,0 1,0 0,0 0,0 0,0 0,0 0,0 1,1-1,-1 1,0 0,0 0,1 0,-1 0,0 0,1 1,-1-1,1 1,0 0,-4 3,0 3,1 1,0 0,0 0,1 0,0 0,0 1,2 0,-1-1,1 1,0 0,1 0,0 11,0 4,1 1,1-1,8 43,-3-31,-2-11,1-1,1 0,18 46,-24-69,1 0,0 0,0-1,-1 1,1 0,0-1,0 1,1 0,-1-1,0 1,0-1,1 0,-1 1,1-1,-1 0,1 0,0 0,2 1,-3-2,0 0,1 0,-1 0,0 0,0 0,0-1,0 1,0 0,0-1,0 1,0-1,0 1,0-1,0 0,0 1,0-1,0 0,-1 0,1 1,0-1,0 0,-1 0,1-1,7-10,-2 0,0-1,0 1,4-16,-3 9,16-45,-12 32,26-55,-33 80,0 0,0 0,0 1,1-1,0 1,1 0,-1 0,1 1,0 0,0 0,1 0,12-6,-17 9,0 1,0 0,1 0,-1 0,0 1,1-1,-1 0,0 1,1 0,-1 0,1-1,-1 1,1 1,-1-1,1 0,-1 1,0-1,1 1,-1-1,0 1,1 0,-1 0,0 0,0 1,0-1,0 0,0 1,0-1,0 1,0 0,-1 0,1 0,-1 0,1 0,-1 0,0 0,1 0,0 5,4 7,0 2,-2-1,0 0,3 30,-3-26,-4-18,2 11,0 0,1 0,1 0,6 13,-10-24,0 1,1-1,0 1,-1-1,1 1,0-1,0 1,0-1,0 0,0 0,0 1,0-1,0 0,0 0,0 0,1 0,-1 0,1-1,-1 1,0 0,1-1,-1 1,1-1,0 1,-1-1,1 1,-1-1,1 0,-1 0,1 0,0 0,-1 0,1 0,-1-1,1 1,0 0,-1-1,1 1,-1-1,1 0,-1 0,0 1,2-2,14-12,0 0,-1-1,-1 0,0-2,-2 1,18-28,-12 17,44-47,-49 61,0 2,1-1,0 2,1 0,0 1,1 0,0 1,0 1,1 1,-1 1,1 0,1 1,-1 1,0 1,1 0,21 2,-32 0,0 1,0 0,0 1,0 0,0 0,0 1,-1 0,1 0,-1 0,0 1,0 0,0 1,0 0,-1 0,0 0,0 1,0 0,-1 0,0 0,0 1,5 7,-2 2,0-1,-1 1,-1 0,0 1,-2-1,1 1,-2 0,3 33,-6-31,4 40,-3-56,-1-1,0 1,1-1,-1 1,1-1,0 0,0 1,0-1,0 0,0 0,0 0,1 0,-1 1,1-2,-1 1,1 0,0 0,3 2,8-3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04.0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71,'6'-1,"0"-1,0 0,0 0,0 0,0-1,0 0,0 0,6-5,19-9,-19 12,0 0,0 1,0 0,0 1,0 1,20-2,-30 4,1 0,-1 0,1 0,-1 0,1 1,-1-1,1 1,-1 0,0 0,1-1,-1 1,0 1,0-1,1 0,-1 1,3 2,-3-1,0-1,-1 1,0-1,1 1,-1 0,0-1,0 1,0 0,-1 0,1 0,-1 0,1 0,-1 0,0-1,0 1,-1 0,1 0,-1 4,-4 11,0 1,-1-1,0-1,-2 1,0-1,-1-1,-1 1,-13 16,8-10,1 1,-19 41,31-62,1 0,-1 0,1 0,0 0,0 0,0 0,1 0,-1 0,1 1,0-1,0 0,0 0,0 1,0-1,1 0,-1 0,1 1,0-1,0 0,0 0,0 0,1 0,-1 0,1-1,0 1,0 0,0-1,0 1,0-1,1 1,-1-1,1 0,-1 0,1-1,0 1,0 0,0-1,0 1,0-1,0 0,0 0,0 0,5 0,8 2,0 0,0-2,0 0,0 0,0-2,0 0,26-5,4-6,-1-1,63-30,-97 39,50-22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49.92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78 1,'0'11,"0"15,0 15,0 12,0 8,-11-7,-4 0,-10-10,-1-12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50.55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187 19,'-3'1,"1"-1,-1 1,1-1,0 1,-1 0,1 0,0 0,-1 0,1 0,0 0,0 1,0-1,0 1,0 0,0-1,1 1,-3 2,-27 40,23-30,-14 19,2 2,-17 40,32-64,0 0,1 1,1-1,0 1,0 0,1 0,1 0,0 0,0 0,2 0,1 17,-1-25,0 1,1-1,-1 0,1 0,0 0,0 0,0 0,1 0,-1 0,1-1,0 1,0-1,0 0,0 0,1 0,4 3,-1-2,1 0,-1 0,1 0,1-1,-1 0,0-1,17 3,-6-3,1 0,-1-2,0 0,0-1,0-1,38-9,-49 9,1 0,0-1,-1-1,1 0,-1 0,0 0,0-1,-1 0,1-1,-1 0,0 0,11-13,-12 11,0-1,-1 0,0-1,-1 0,1 1,-2-1,0-1,0 1,0 0,1-21,0 5,-2-1,0 0,-2 0,-1 0,-1 0,-1 0,-10-38,1 39,12 26,-1-1,1 0,-1 1,1-1,0 1,-1-1,1 1,-1-1,1 1,-1-1,1 1,-1 0,0-1,1 1,-1 0,0-1,1 1,-1 0,1 0,-1-1,0 1,0 0,1 0,-1 0,0 0,1 0,-1 0,0 0,1 0,-1 0,0 1,-1-1,-11 12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51.0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70 166,'1'-33,"0"23,0 0,-1 0,0 1,-1-1,-3-12,4 21,0 1,0 0,0-1,0 1,0 0,0 0,0-1,0 1,0 0,0-1,0 1,0 0,0 0,-1-1,1 1,0 0,0 0,0-1,0 1,-1 0,1 0,0 0,0-1,-1 1,1 0,0 0,0 0,-1 0,1 0,0-1,0 1,-1 0,1 0,0 0,-1 0,1 0,0 0,0 0,-1 0,1 0,0 0,-1 0,1 0,0 0,-1 1,-11 12,-5 24,9-3,0 0,-3 51,9-68,1 0,1 0,1 0,0 1,1-2,1 1,6 18,-8-30,1 0,1 1,-1-1,1-1,0 1,0 0,0-1,0 1,1-1,0 0,0 0,0-1,0 1,1-1,-1 0,1 0,0 0,0-1,0 1,0-1,1-1,-1 1,0-1,1 0,-1 0,1 0,-1-1,1 0,-1 0,10-1,3-1,1-2,-1 0,1-1,-1 0,-1-2,1 0,27-16,-28 13,1-1,-2-1,0 0,0-1,-1-1,-1-1,22-27,-30 35,-1-1,0 1,-1-1,1-1,-1 1,-1 0,0-1,0 0,0 1,-1-1,-1 0,0-1,0 1,0 0,-1 0,-1 0,1 0,-1 0,-3-11,0 13,1-1,-1 1,-1 0,1-1,-1 2,0-1,-1 1,0 0,0 0,0 0,0 1,-1 0,-9-5,2-1,-21-15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51.7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336 219,'0'-1,"0"-1,0 0,-1 0,1 0,0 0,-1 1,0-1,1 0,-1 0,0 1,0-1,0 1,0-1,0 1,0-1,-1 1,1-1,0 1,-1 0,1 0,-1 0,1 0,-1 0,0 0,1 0,-1 0,0 1,0-1,1 1,-1-1,0 1,0 0,0 0,0 0,0 0,1 0,-1 0,0 0,-2 1,-5-1,1 1,-1 1,1 0,-1 0,1 0,0 1,-10 5,4 0,0 1,1 0,0 2,1-1,0 1,0 1,1 0,1 1,0 0,-14 26,15-22,0 1,1 0,1 0,1 0,0 1,2 0,0 0,-2 33,5-46,1-1,0 1,0-1,1 1,0-1,0 1,0-1,0 0,1 1,0-1,0 0,0 0,1 0,0 0,0-1,0 1,0-1,1 0,0 1,0-2,0 1,8 6,-4-6,-1 0,1-1,0 0,0 0,0-1,0 1,1-2,-1 1,0-1,1-1,-1 0,1 0,-1 0,12-3,1-1,0-1,0-1,0-1,0 0,-1-2,-1 0,1-2,-2 0,1-1,-2-1,0 0,0-1,-1-1,-1-1,0 0,18-28,-24 31,0 0,-1-1,0-1,-1 1,-1-1,0 0,-1-1,-1 1,0-1,-1 0,-1 0,0 0,-2 0,1-1,-2 1,0 0,-1 0,-1 0,0 0,-1 1,-1-1,-11-24,-11-12,1 8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52.9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 72,'0'0,"0"0,1 0,-1 0,1 1,-1-1,1 0,-1 0,0 0,1 1,-1-1,1 0,-1 1,0-1,1 0,-1 1,0-1,1 0,-1 1,0-1,0 0,1 1,-1-1,0 1,0-1,0 1,0-1,1 1,-1-1,0 0,0 1,0-1,0 1,0-1,0 1,0-1,0 1,-1-1,1 1,0-1,0 1,0-1,0 0,0 1,-1-1,1 1,0-1,-1 0,1 1,0-1,0 0,-1 1,-21 39,4-6,16-27,-1 0,1 0,1 0,-1 1,1-1,1 1,-1-1,1 1,0-1,1 1,0-1,0 0,1 1,0-1,0 0,0 0,1 0,0 0,1 0,4 5,-3-5,0 0,0-1,1 0,0 0,1-1,-1 0,1 0,0 0,0-1,1 0,-1 0,1-1,0 0,0 0,0-1,0 0,15 1,-14-2,0-1,0 0,0-1,0 0,0 0,0-1,-1-1,1 1,0-1,-1 0,0-1,0 0,0-1,0 1,-1-2,0 1,0-1,0 0,-1 0,7-8,-1 0,0-1,-2 0,0 0,0-1,-1-1,-2 1,1-1,8-33,4-69,-29 383,8-262,1-1,0 0,0 0,0 0,0 0,0 0,0 0,0 1,0-1,0 0,1 0,-1 0,0 0,1 0,-1 0,1 0,-1 0,1 0,1 2,-2-3,1 0,0-1,-1 1,1 0,0 0,-1-1,1 1,0 0,-1-1,1 1,-1 0,1-1,-1 1,1-1,-1 1,1-1,-1 0,1 1,-1-1,1 1,-1-2,25-45,-18 29,2 0,0 0,1 1,1 0,0 1,1 1,1-1,0 2,21-19,-26 28,-1-1,1 1,0 1,0-1,0 2,1-1,-1 1,1 0,0 0,0 1,0 1,0 0,0 0,0 0,0 1,0 0,1 1,-1 0,0 1,0 0,0 0,12 5,-9-1,-1-1,0 1,0 1,0 0,-1 0,0 1,0 0,-1 1,0 0,-1 1,0 0,13 20,-15-22,-6-7,1 0,-1-1,0 1,1 0,-1-1,1 1,-1-1,1 1,-1 0,1-1,0 0,-1 1,1-1,0 1,-1-1,1 0,0 1,0-1,-1 0,1 0,0 0,0 0,-1 1,1-1,0 0,0 0,-1 0,1-1,0 1,0 0,-1 0,1 0,0 0,0-1,-1 1,1 0,0-1,-1 1,1-1,0 1,-1-1,1 1,-1-1,1 1,-1-1,1 1,-1-1,1 0,-1 1,1-1,-1 0,0 1,1-2,19-44,-18 40,3-6,-1 1,2 0,-1 0,1 1,1 0,0 0,0 1,13-14,-17 21,-1 1,0-1,0 0,1 0,-1 1,1 0,-1-1,1 1,0 0,-1 0,1 1,0-1,0 0,0 1,-1 0,7 0,-6 0,1 1,-1 0,0 1,1-1,-1 1,0-1,0 1,0 0,0 0,0 0,-1 0,1 1,-1-1,1 1,-1 0,0-1,3 6,1 2,0 0,-1 1,0 0,-1 0,0 0,3 19,3 20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53.5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49,'7'-5,"-1"-1,1 2,0-1,0 1,0 0,0 0,1 1,-1 0,1 1,0-1,0 1,0 1,0 0,0 0,0 0,1 1,-1 0,0 1,0 0,13 3,-16-3,-1 0,0 0,0 1,0-1,0 1,-1 0,1 0,0 0,-1 1,1-1,-1 1,0 0,0 0,0 0,0 0,0 0,-1 1,0-1,1 1,-1 0,-1 0,1 0,0 0,-1 0,0 0,0 0,0 0,-1 0,1 1,-1-1,0 0,0 0,0 1,-1-1,0 0,1 0,-2 0,1 0,-3 8,-10 18,11-26,0 1,1 0,0-1,0 1,0 0,-1 8,3-12,0 1,0-1,0 1,0 0,1-1,-1 1,0-1,1 1,-1-1,1 0,-1 1,1-1,0 1,0-1,0 0,-1 0,1 1,0-1,1 0,-1 0,0 0,0 0,0 0,1 0,-1 0,2 0,16 11,-2-3,-1 1,0 1,0 0,16 16,-29-23,0-1,1 1,-1 0,-1 0,1 0,0 0,-1 0,0 1,0-1,0 1,-1-1,1 1,-1 0,0-1,-1 1,1 0,-1 0,0 0,0 0,0 0,-2 8,0-9,1 0,-1 0,0 0,1-1,-1 1,-1-1,1 1,-1-1,1 0,-1 0,0 0,0 0,0 0,0-1,-1 0,1 1,-1-1,-5 2,-31 13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05.6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40 220,'-2'0,"1"0,-1 0,0 0,0 0,1-1,-1 1,0-1,1 0,-1 1,1-1,-1 0,1 0,-1 0,1 0,0 0,-1 0,1 0,0 0,0-1,0 1,0-1,0 1,0 0,0-1,0 0,0 1,1-1,-1 1,1-1,-1 0,1 1,0-1,0 0,-1 0,1 1,0-1,1 0,-1 0,0-1,1-5,0-1,0 1,1 0,-1 0,2 0,6-15,-4 12,2 0,0 0,0 1,1 0,0 0,11-9,-17 17,-1 0,1 1,0-1,1 1,-1-1,0 1,0 0,1 0,-1 0,0 0,1 0,-1 1,1-1,-1 1,6-1,-6 2,0-1,0 1,0 0,0-1,-1 1,1 0,0 0,0 0,-1 1,1-1,0 0,-1 1,1-1,-1 1,0-1,0 1,1 0,-1 0,0-1,0 1,-1 0,1 0,1 2,3 11,0 1,-1-1,0 0,-1 1,1 31,-5 87,0-80,0 1,-13 87,13-138,1-1,-1 0,1 0,-1 0,1 1,0-1,0 0,0 0,1 0,-1 1,1-1,0 0,0 0,0 0,0 0,0 0,1 0,-1 0,1 0,2 3,0-3,-1-1,1 1,0-1,-1 0,1 0,0-1,0 1,0-1,1 1,-1-1,0-1,0 1,9 0,18 0,-22-3,-20-1,-11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07.2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290 24,'-9'0,"0"1,0 0,0 0,0 1,0 1,0-1,0 2,-15 7,-61 44,64-40,-40 22,60-36,0 0,0-1,0 1,0 0,0-1,-1 1,1-1,0 1,0-1,-1 0,1 1,0-1,0 0,-1 0,1 0,0 0,-1 0,1 0,-2-1,3 1,0-1,0 0,0 0,-1 1,1-1,0 0,0 1,0-1,0 0,0 0,1 1,-1-1,0 0,0 1,0-1,1 0,-1 1,0-1,1 0,-1 1,0-1,1 1,0-2,4-5,0 0,1 0,-1 0,11-9,1 3,0 1,1 0,0 1,0 1,1 1,1 1,39-12,-53 18,0 1,0 0,0 0,0 1,0-1,0 1,0 0,0 1,0 0,0 0,0 0,0 0,0 1,0 0,0 1,-1-1,1 1,-1 0,0 0,0 1,0-1,0 1,-1 0,1 1,-1-1,0 1,0 0,-1 0,0 0,1 0,2 9,1 0,-2 0,0 1,0-1,-1 1,-1 0,-1 1,0-1,-1 0,0 1,-2-1,0 1,-3 17,-5 12,-2 0,-29 74,38-115,0 0,0 1,1-1,0 1,0 0,0-1,1 1,-1 0,1-1,0 1,0 0,1 0,0-1,-1 1,3 6,-1-8,0 0,0 0,0 0,0-1,1 1,-1 0,1-1,0 0,0 0,-1 1,1-2,1 1,-1 0,0-1,0 1,1-1,-1 0,0 0,1 0,6 0,39 5,0-2,1-3,86-8,-121 6,5-1,-18 0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0.7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 0,'-1'0,"0"0,-1 0,1 0,0 0,0 0,0 1,0-1,0 0,0 0,0 1,0-1,0 1,0-1,0 1,0-1,0 1,0 0,1-1,-1 1,0 0,0 0,1 0,-1-1,0 1,1 0,-1 0,1 0,-1 0,1 0,-1 0,1 0,0 0,0 0,-1 0,1 0,0 1,0-1,0 0,0 0,0 0,1 0,-1 1,1 4,0 0,0 1,1-1,0-1,0 1,5 8,9 12,1-1,1-1,1 0,39 35,-12-11,-7-7,7 7,75 102,-110-134,-1 0,0 1,-2 0,0 1,-1-1,0 1,-2 1,0-1,-1 1,-1 0,1 25,-5-17,-1-1,-1 0,-2 0,0 0,-2 0,0-1,-2 0,-18 36,-7 3,-79 111,78-131,-61 61,66-74,-10 12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1.1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136 1,'-1'5,"0"0,0 0,-1 0,0 0,0 0,0 0,0 0,-7 8,-10 26,-12 51,17-51,1 2,2-1,-9 63,17-83,1 0,2 0,0-1,0 1,2 0,6 29,-6-44,-1 1,1-1,0 0,1 0,-1 0,1 0,0-1,0 1,1-1,-1 0,1 0,0 0,0 0,0-1,1 1,-1-1,1 0,0 0,0-1,0 0,0 0,0 0,0 0,1-1,-1 1,0-2,11 2,-4-2,0 0,0-1,0 0,0-1,0 0,0-1,-1 0,1-1,18-9,10-7,44-30,-70 42,41-27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1.4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1,'11'0,"16"0,13 0,13 0,8 0,-7 0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1.8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249 1,'-12'0,"-14"0,-15 0,-11 0,2 11,10 15,13 4</inkml:trace>
  <inkml:trace contextRef="#ctx0" brushRef="#br0" timeOffset="1">115 602,'0'11,"0"16,0 13,0 1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2.15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180 1,'-12'11,"-3"15,0 15,-8 0,0 5,4 5,4 6,6 4,4 4,-9 1,-2 2,2-12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2.48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133 100,'-13'14,"-1"2,2 0,0 0,1 1,0 0,2 1,0 1,1-1,1 1,1 0,0 1,1 0,2-1,0 2,-1 37,4-52,0-1,0 0,1 1,0-1,0 0,0 0,0 0,1 0,0 0,0 0,0 0,1 0,-1-1,1 1,0-1,1 0,-1 0,1 0,0 0,0 0,0-1,9 6,-7-6,1 0,0-1,1 1,-1-2,0 1,1-1,-1 0,1 0,-1-1,1 0,-1 0,1-1,-1 0,0 0,12-4,-4 0,-1 0,0-1,-1-1,1 0,-1-1,0-1,-1 0,0 0,0-1,-1-1,19-22,-17 16,0-1,-2 0,1-1,-2 0,-1 0,0-1,10-38,-14 41,-1 0,-1 0,-1 0,0 0,-1-1,-1 1,-1 0,0-1,-5-22,-9-5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2.8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131 1,'0'11,"-11"16,-4 14,1 12,2 8,-7-6,-2-2,4 3,4 2,4-9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3.1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399 97,'-21'2,"-1"1,1 1,0 1,0 0,0 2,1 0,0 1,0 2,1 0,0 1,1 0,0 2,1 0,1 1,-20 21,28-25,0 0,1 0,1 0,0 1,0 0,1 1,0-1,1 1,1 0,0 0,0 0,1 0,1 1,-1 13,2-21,1 1,-1-1,1 0,0 1,0-1,0 0,1 0,0 0,0 0,0 0,1 0,-1 0,1-1,0 0,1 1,-1-1,1 0,0 0,0-1,0 1,0-1,0 0,1 0,0-1,-1 1,1-1,0 0,0 0,0 0,1-1,-1 0,0 0,1 0,6-1,2 1,-1-2,1 1,0-2,-1 0,1 0,-1-2,0 1,0-2,0 0,19-10,0-2,-1-2,52-40,-72 50,-2 0,0-1,0 0,0 0,-2-1,1 0,-1-1,-1 0,0 0,0 0,-2 0,1-1,2-14,-5 17,0 1,0-1,-1 0,-1 0,1 0,-2 0,1 0,-1 0,-1 0,0 1,0-1,-1 0,0 1,-1 0,0 0,0 0,-1 0,-6-8,-20-21,2 6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3.5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180 1,'-1'11,"0"0,0 1,-1-1,0 0,-1 0,-1 0,0 0,-6 11,-7 11,-26 37,25-43,-28 57,41-72,0 0,1 0,0 0,1 1,0-1,-1 23,4-31,0 0,0-1,1 1,-1 0,1 0,0 0,0 0,0 0,0-1,1 1,-1-1,1 1,0-1,0 1,1-1,-1 0,0 0,1 0,0 0,0-1,0 1,0-1,0 1,0-1,8 3,-3-2,1 0,0 0,1-1,-1 0,0-1,1 0,-1-1,0 0,1 0,-1-1,0 0,1-1,-1 0,0 0,0-1,0 0,0-1,-1 1,0-2,16-10,-8 5,-1 0,-1-1,0-1,0 0,-1-1,-1-1,0 0,-1 0,-1-1,9-16,-14 22,-1 0,0-1,-1 1,0-1,-1 0,0 1,0-1,-1 0,0 0,-1-17,-1 20,0 0,0 0,-1 1,0-1,0 0,0 1,-1-1,0 1,0 0,-1 0,0 0,0 1,0-1,-1 1,-9-9,-28-17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3.8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317 71,'0'3,"-1"0,0 0,0 0,0 0,0 0,-1-1,1 1,-1 0,1-1,-1 1,0-1,0 0,0 0,0 1,-1-1,-4 3,-2 3,6-4,-148 149,136-134,0 0,1 1,1 0,0 1,2 1,-16 40,26-58,-1 1,1 0,0 0,0-1,0 1,1 0,-1 0,1 0,0 0,1 0,-1-1,1 1,0 0,0 0,1 0,-1-1,1 1,3 5,-3-7,1 0,0 0,-1 0,1-1,0 1,1-1,-1 1,0-1,1 0,-1 0,1-1,-1 1,1-1,0 0,0 0,0 0,0 0,-1 0,1-1,0 0,0 0,6-1,4 0,0 0,0-1,-1-1,1-1,-1 1,0-2,0 0,0-1,0 0,-1-1,0 0,21-18,-26 19,0 0,0-1,-1 0,0 0,0 0,0-1,-1 0,-1 0,1 0,-1-1,-1 0,1 1,-2-1,1-1,-1 1,0 0,-1 0,0-1,-1 1,0-11,-2 6,-1 0,0 0,0 0,-2 0,0 1,0 0,-1 0,-1 0,0 1,-1 0,0 0,-1 1,0 0,-20-19,13 16,-1 0,-1 1,0 1,0 1,-1 0,-1 1,0 1,0 1,-23-5,-17-1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27.7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61,'17'0,"140"0,199-26,-292 15,70-10,-118 20,0 0,0 1,0 0,0 2,31 5,-44-6,1 0,0 0,0 1,-1-1,1 1,-1 0,1 0,-1 0,0 0,1 1,-1-1,0 1,3 4,-5-5,0 0,0 0,0 0,0 0,0 0,-1 0,1 0,-1 1,1-1,-1 0,0 0,0 1,0-1,0 0,0 0,-1 0,1 1,-1-1,1 0,-1 0,0 0,0 0,0 0,0 0,-2 3,-68 103,45-73,-40 74,-28 111,83-192,2 2,2-1,0 1,2 0,-2 53,8-68,0 0,1 0,1 0,0 0,7 18,6 9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28.07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0 205,'0'-11,"12"-4,3-10,11-2,12 4,23-5,12 2,5 5,0 7,-1 5,-3 5,-2 2,-2 2,-2 1,-13 1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28.49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0 137,'1'-2,"-1"0,0 0,1 0,-1 1,1-1,0 0,0 0,-1 0,1 1,0-1,1 1,-1-1,0 1,0-1,1 1,-1 0,1-1,-1 1,4-2,38-20,-29 17,19-8,1 1,1 2,-1 1,2 2,-1 2,69-4,-97 9,-1 1,0 0,1 0,-1 1,0-1,0 1,1 1,7 2,-13-4,0 1,-1-1,1 0,-1 1,1-1,0 0,-1 1,1-1,-1 1,1-1,-1 1,1-1,-1 1,0-1,1 1,-1-1,0 1,1 0,-1-1,0 1,0 0,1-1,-1 1,0 0,0-1,0 1,0 0,0 0,-1 1,0 1,1-1,-1 0,-1 0,1 0,0-1,0 1,-1 0,1 0,-1-1,1 1,-1-1,-3 3,-15 10,-2 0,1-2,-2-1,0 0,0-2,-47 13,38-13,1 2,0 1,-33 18,59-27,-1 1,1 0,0-1,0 1,0 1,1-1,-1 1,1 0,0 0,0 0,1 1,0-1,0 1,0 0,1 0,-1 0,1 0,-2 12,4-13,0 0,0 0,0 0,0 0,1 0,0 0,0 0,0 0,1 0,-1 0,1-1,0 1,1 0,-1-1,1 0,0 0,0 1,0-2,1 1,-1 0,1-1,0 1,8 4,9 3,-1 0,1-2,1 0,0-2,0 0,1-2,35 5,-31-6,0 2,-1 0,1 2,41 18,-63-24,0 1,0-1,-1 1,1 0,-1 0,0 1,0-1,0 1,-1 0,1 0,-1 0,0 0,0 1,0-1,0 1,-1 0,0 0,0 0,0 0,-1 0,0 0,0 0,0 1,0-1,-1 0,0 0,0 1,-1-1,1 0,-1 1,0-1,0 0,-4 8,-2 5,-1 0,0 0,-2-1,0-1,-1 1,0-2,-27 28,22-26,-1-1,0-1,-2-1,-30 19,40-28,1 0,-1 0,-1-1,1-1,0 1,-1-2,0 1,0-1,1-1,-1 1,0-2,-19 0,25-1,1 1,-1-1,1 0,-1 0,1 0,0 0,-1-1,1 1,0-1,0 0,0 0,0 0,0 0,0-1,1 1,-1-1,1 0,0 1,0-1,0 0,0 0,0-1,1 1,-1 0,1 0,0-1,-1-5,0-2,0 0,1-1,1 0,0 1,0-1,1 1,3-14,8-33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28.8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185 0,'-4'1,"-1"-1,1 1,0 0,0 0,-1 1,1-1,0 1,0 0,0 0,1 1,-1-1,0 1,1-1,0 1,0 0,-1 0,2 1,-1-1,0 1,1-1,-1 1,1 0,-3 7,-4 11,0-1,2 2,-6 25,9-35,-10 40,2-13,2 1,2 0,-5 63,13-90,0-1,1 0,0 0,1 1,1-1,0 0,1 0,0-1,1 1,0-1,1 0,0 0,1-1,0 0,13 14,-13-16,1 0,0-1,0 0,1 0,0-1,0 0,1-1,0 0,0 0,1-1,-1-1,1 0,0 0,1-1,-1 0,0-1,1 0,-1-1,1 0,0-1,-1 0,1-1,-1-1,1 1,-1-2,0 0,1 0,-1-1,-1 0,1-1,-1 0,1-1,-2 0,11-8,-1 0,-1-2,-1 0,-1-2,0 1,-1-2,-1 0,-1-1,0 0,-2-1,14-32,-18 34,0 0,-1 0,-1-1,0 0,-2 0,-1-1,0 1,-1-1,-1 1,-1-1,-1 1,-7-29,5 36,-1-1,0 1,-1 0,0 0,-1 1,-1-1,0 2,0-1,-1 1,-1 0,0 1,-12-10,-12-5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29.37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1 188,'0'374,"0"-382,-1-12,2 1,0-1,1 0,8-29,-10 45,1 1,0-1,0 1,0-1,1 1,-1 0,1-1,0 1,0 0,0 0,0 0,0 1,1-1,-1 1,1-1,0 1,0 0,0 0,0 0,0 0,0 0,0 1,1-1,-1 1,1 0,-1 0,1 0,-1 1,1-1,0 1,-1 0,1 0,5 1,12 3,0 1,0 1,0 1,22 10,53 17,-74-28,0-1,1-1,-1-2,34 1,-51-3,1 0,-1 0,0-1,1 0,-1 0,0 0,0-1,0 0,0 0,0 0,0-1,0 1,-1-1,1 0,-1 0,0-1,0 0,0 1,-1-1,1 0,-1-1,0 1,0-1,4-7,-1-3,-1 0,-1 0,0 0,-1 0,-1-1,1-24,-6-100,0 93,0-13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29.7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27,'0'-11,"0"-5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30.03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32.3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71,'19'-1,"0"-1,-1-1,1 0,29-11,24-4,45 3,1 4,175 8,-275 3,-2-1,0 2,1 0,-1 1,28 7,-39-8,0 1,0 0,0 0,-1 1,1-1,-1 1,1 0,-1 0,0 0,0 1,0 0,-1-1,1 1,-1 1,0-1,0 0,-1 1,1-1,1 6,2 5,-2 0,0 1,0 0,-2-1,0 1,0 17,-6 101,1-78,-6 194,9-221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32.7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0 313,'12'0,"14"-12,15-3,12 0,8-8,16 0,7 3,11-5,2 1,6-7,-2 2,-8 6,-8-5,-6 3,-18 6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33.07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163 49,'10'-1,"0"0,-1-1,1 0,0-1,-1 0,13-6,30-9,-41 15,0 0,0 2,0-1,0 1,0 1,21 2,-31-2,0 0,-1 0,1 0,0 0,-1 0,1 0,0 1,-1-1,1 0,-1 0,1 1,0-1,-1 0,1 1,-1-1,1 0,-1 1,1-1,-1 1,1-1,-1 1,0-1,1 1,-1-1,0 1,1 0,-1-1,0 1,0-1,1 1,-1 0,0-1,0 1,0 0,0-1,0 1,0 0,0-1,0 1,0 0,0-1,0 1,-1-1,1 1,0 0,0-1,-1 1,1 0,0-1,-1 1,1-1,0 1,-1-1,1 1,-1-1,1 1,-1-1,1 0,-1 1,1-1,-2 1,-35 29,-54 21,-12 7,93-52,1 1,1 0,-1 0,1 1,1 0,-1 1,1-1,-6 11,11-16,0 0,0 0,1 0,-1 0,1 1,0-1,0 0,0 0,0 1,1-1,-1 1,1-1,0 1,0-1,0 0,0 1,1-1,-1 1,1-1,0 0,0 1,0-1,1 0,-1 0,1 0,-1 0,1 0,0 0,0 0,1-1,-1 1,5 3,8 6,0-1,0-1,2-1,-1 0,20 8,30 16,-61-29,0-1,-1 1,1 0,-1 0,1 0,-1 0,-1 1,1 0,-1 0,0 0,0 0,0 0,0 1,-1-1,0 1,2 10,-3-9,-1 1,1 0,-2-1,1 1,-1-1,0 0,0 1,-1-1,0 0,-1 1,-5 12,0-6,0 0,-1 0,0 0,-2-1,1-1,-1 0,-1 0,0-1,-1-1,0 0,-22 13,26-18,-1 0,0-1,1 0,-2-1,1 0,0 0,-21 2,28-5,0 0,1 0,-1 0,0 0,0 0,0-1,0 1,1-1,-1 0,0 0,1 0,-1 0,1 0,-1-1,1 1,-1-1,1 1,0-1,0 0,0 0,0 0,0 0,0 0,1-1,-1 1,1-1,-1 1,1-1,0 1,0-1,0 1,0-1,0-5,-4-34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33.42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276 59,'-5'1,"0"1,0 0,0 0,0 0,0 0,0 1,0 0,1 0,0 0,-1 0,1 1,0 0,-3 4,-6 3,-5 5,1 1,0 1,2 0,0 1,0 1,2 0,1 1,0 0,2 1,0 0,2 1,0 0,1 0,2 1,0-1,2 1,0 0,2 1,1-1,3 28,-3-46,0 0,1 1,0-1,1 0,-1 0,1 0,1 0,-1-1,1 1,0-1,0 1,0-1,1 0,-1 0,1 0,1-1,-1 1,1-1,10 7,-8-7,0 0,1-1,0 0,0 0,0-1,0 0,0 0,1-1,-1 0,0-1,1 1,-1-2,1 1,10-3,4-2,0 0,0-2,-1 0,0-2,0-1,-1 0,-1-2,1 0,-2-1,0-1,0-1,-2 0,32-36,-38 39,-1-1,0 0,-1-1,0 0,-1-1,-1 1,0-1,-1-1,-1 1,0-1,-1 0,0 0,-2-1,0 1,-1-1,0 1,-2-1,0 1,0-1,-8-28,5 33,0 0,-1 1,0 0,-1 0,0 0,-1 0,0 1,0 0,-1 1,-1-1,1 2,-2-1,1 1,-21-13,-22-7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34.02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2 187,'0'235,"-1"-272,0 11,1 0,1 0,2 0,6-34,-8 57,0 0,-1 1,1-1,1 0,-1 0,0 0,0 1,1-1,0 1,-1-1,1 1,0 0,0 0,1-1,-1 1,3-2,-3 3,0 1,0-1,0 0,0 1,0 0,0-1,0 1,0 0,1 0,-1 0,0 0,0 0,0 1,0-1,0 1,0-1,0 1,2 1,8 4,0 1,0 1,-1 0,0 1,16 16,-11-11,8 9,2-2,1 0,0-2,2-1,0-2,1 0,58 20,-84-34,0-1,0 0,0 0,0 0,0 0,0-1,0 0,0 0,1 0,-1 0,0-1,0 0,0 1,0-2,0 1,0 0,0-1,0 1,-1-1,6-4,-6 3,0 0,-1-1,1 1,-1-1,0 0,0 0,0 0,0 0,-1 0,0 0,1 0,-2 0,1-1,0 1,-1 0,0-1,0 1,0 0,-1-6,-18-146,4 46,9 48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34.55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15 0,'-11'0,"8"0,15 0,6 12,0 3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34.8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 1,'-12'11,"-3"4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59.47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408 1,'-8'2,"0"1,1 0,-1 0,1 1,-1 0,1 0,1 1,-1-1,1 2,-8 7,10-10,-20 18,2 2,0 1,1 1,2 0,-23 39,6 0,-34 84,58-120,2 0,0 1,2 0,1 1,2-1,0 1,1 57,4-81,0 0,1 0,0 0,0 0,0 0,1 0,0-1,0 1,1-1,-1 1,1-1,1 0,-1 0,0 0,1 0,0-1,0 0,1 0,-1 0,1 0,0 0,0-1,0 0,0 0,1 0,-1-1,1 0,0 0,-1 0,1-1,0 0,8 1,1 0,0-1,1-1,-1 0,0-1,1-1,-1-1,0 0,0 0,0-1,-1-1,25-12,-13 2,-1-1,0-1,-1-1,0-1,-2-1,-1-1,0-1,-1-1,28-45,-35 47,0 0,-2 0,-1-1,0-1,-2 0,-1 0,0-1,-2 0,-1 0,-1 0,-1 0,-1-37,-1 53,-1-1,-1 1,0 0,0 0,0 0,-1 0,0 0,0 1,-1-1,0 1,-1 0,1 0,-1 1,-1-1,1 1,-8-7,2 5,1 0,-1 1,0 0,0 1,-1 0,0 1,0 0,0 1,-19-4,-26-3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0:59.8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0,'0'12,"12"2,3-11,11-6,1-3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00.1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338 1,'-18'0,"0"1,0 0,0 2,0 0,1 1,-1 1,1 0,0 2,-25 12,32-13,1-1,0 1,0 1,1 0,0 0,0 1,1 0,0 0,0 1,1-1,0 2,0-1,1 1,1-1,-1 1,1 0,-2 14,2-9,1 0,0 0,2 0,0 0,0 1,1-1,1 0,1 1,0-1,5 15,-5-22,1 0,0 0,0-1,1 1,0-1,1 0,-1 0,1-1,1 1,-1-1,1 0,0 0,1-1,-1 0,1 0,0 0,0-1,0 0,1-1,8 4,-2-3,-1 0,1-1,0 0,1-1,-1 0,0-2,1 1,-1-2,0 0,0 0,1-2,-1 0,0 0,-1-1,1-1,-1 0,0-1,0 0,0-1,16-13,-16 11,0-2,-1 0,0 0,0-1,-1 0,-1-1,0-1,0 1,-2-1,0-1,0 0,-2 0,0 0,0-1,-2 0,0 0,3-25,-6 33,0 0,0 0,-1 0,-1 0,1 0,-1-1,-1 2,1-1,-1 0,-1 0,1 0,-1 1,-1 0,0-1,0 1,0 1,0-1,-1 0,0 1,-1 0,0 0,1 1,-13-9,-21-6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00.5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1 133,'0'-1,"0"-1,0 1,0-1,1 0,-1 1,1-1,-1 1,1-1,0 1,-1 0,1-1,0 1,0 0,0-1,0 1,0 0,0 0,1 0,-1 0,0 0,1 0,-1 0,2-1,40-14,-27 11,-14 5,185-57,-156 50,0 1,0 2,0 1,39 1,-64 1,0 2,0-1,0 1,-1 0,1 0,0 1,-1-1,1 1,-1 1,1-1,-1 1,0 0,0 0,0 0,0 1,-1-1,0 1,1 1,-1-1,-1 0,5 6,-4-2,-1-1,1 1,-1 0,-1 0,1 1,-1-1,-1 0,1 1,-2-1,1 1,-1 0,0-1,-1 1,-1 8,-72 363,38-212,15-34,16-77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00.8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1 190,'0'-11,"11"-4,15 1,15-9,11-1,9 5,5-7,2 2,2 4,-12 6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01.2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124 135,'1'-3,"-1"0,1 0,0 0,0 1,0-1,0 0,0 1,1-1,-1 1,1-1,0 1,-1 0,1-1,0 1,1 0,-1 0,5-3,43-26,-28 21,0 1,0 1,28-6,-16 5,-20 4,-23 5,-26 7,-12 10,-82 42,94-41,25-13,0 0,1 1,0 0,1 1,-1 0,1 0,0 1,1 0,-10 13,15-18,0 0,0 0,0 0,0 1,1-1,-1 1,1-1,0 1,0 0,0-1,0 1,1 0,-1 0,1-1,0 1,0 0,1 0,-1 0,1-1,0 1,0 0,0-1,0 1,1 0,-1-1,1 0,0 1,0-1,0 0,3 3,1 1,1 0,0-1,0 1,1-1,0-1,0 0,0 0,14 6,72 20,-68-25,0 2,25 12,-45-17,-1-1,0 1,0 0,0 0,0 1,-1-1,1 1,-1 0,0 0,0 1,0-1,-1 1,1 0,-1 0,-1 0,1 0,2 8,-3-5,0-1,-1 1,0-1,-1 1,1-1,-2 1,1-1,-1 1,0-1,0 0,-1 1,-3 7,-1 2,-1-1,-1 1,-1-1,0-1,-1 0,-1 0,0-1,-1 0,0-1,-24 19,28-26,1 0,-1-1,-1 0,1-1,-1 1,0-2,0 1,-10 2,16-6,0 1,0-1,0 1,1-1,-1 0,0 0,0-1,0 1,0 0,0-1,0 0,0 0,0 1,1-2,-1 1,0 0,1-1,-1 1,1-1,0 0,-1 1,1-1,0 0,0-1,0 1,0 0,0 0,1-1,-1 1,-1-5,-13-39,7-3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01.6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56,'0'508,"3"-494,5-24,7-27,9-38,31-91,-44 140,0 1,2 0,0 0,19-23,-29 43,0 1,1 0,-1-1,1 1,0 1,1-1,-1 1,0 0,1 0,0 0,0 0,0 1,0 0,0 0,0 0,1 1,5-2,-4 3,0 0,0 0,0 1,0 0,0 0,0 0,0 1,0 0,-1 1,1 0,-1 0,0 0,8 5,42 30,75 65,-22-16,50 22,-140-98,0-1,0-1,1-1,1-1,-1 0,38 6,-53-12,0 0,0-1,0 0,0 0,0 0,0 0,-1-1,1 0,0 0,0 0,0-1,-1 1,1-1,-1 0,1 0,-1-1,5-3,-4 2,-1-1,0 1,0-1,0 0,-1 0,0 0,0-1,0 1,0-1,-1 0,0 1,2-8,1-16,-1 0,-1 0,-2 0,-3-51,1 56,-5-116,4 80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4.65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738 0,'-17'1,"1"1,-1 0,1 1,0 1,0 1,0 0,1 1,0 1,0 0,0 1,1 0,-26 21,-1 6,1 1,-56 67,45-37,3 2,3 3,-53 112,95-176,-12 21,1 1,2 0,1 1,1 0,1 1,-4 33,12-52,-1 0,2 0,0 1,0-1,1 0,1 0,0 0,0 0,1 0,1-1,0 1,0-1,1 0,1 0,0 0,0-1,1 0,12 13,24 19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4.99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1 259,'0'16,"0"-1,1 1,1-1,0 1,7 19,-6-27,0-1,0 1,1-1,0 0,0 0,0-1,1 1,0-1,1 0,-1-1,1 1,8 5,76 52,-83-59,1 1,-1-1,1-1,0 1,0-1,0-1,0 1,1-2,-1 1,14 0,-18-2,0-1,-1 0,1 0,0 0,0-1,-1 1,1-1,-1 0,0 0,1 0,-1-1,0 1,0-1,0 0,-1 1,1-1,0 0,1-5,7-8,0-1,11-27,-6 10,23-35,1 0,58-139,-78 149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5.4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0 259,'11'0,"16"0,2-11,9-4,8-10,8-2,7 4,-8-5,-1 2,2 5,-8-4,-1 0,4 6,-7 6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5.7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1,'0'11,"0"4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6.1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1 937,'11'0,"16"0,14 0,0-11,-6-5</inkml:trace>
  <inkml:trace contextRef="#ctx0" brushRef="#br0" timeOffset="1">402 0,'0'12,"0"14,11 4,4 8,-1 8,-2 8,8 6,0 5,-3 2,-4 1,-4 1,-4-12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6.4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130 0,'-8'9,"2"1,-1 0,2 0,-1 0,1 1,1-1,-6 18,-3 8,-2 1,2 2,-16 69,26-93,1 0,0 0,1 0,1 0,0 0,1 0,1 0,0 0,1 0,9 25,-11-36,1 1,0-1,0 1,0-1,1 0,0 0,-1 0,1 0,1-1,-1 1,1-1,-1 0,1 0,0 0,0 0,0-1,0 0,1 1,-1-1,1-1,-1 1,1-1,0 0,-1 0,10 1,-8-3,0 1,-1-1,1 0,0 0,0-1,-1 1,1-1,-1-1,1 1,-1-1,0 0,0 0,0 0,0-1,-1 0,1 1,-1-2,0 1,0-1,6-8,3-10,0 1,-1-2,-1 0,-1 0,-1-1,-1 0,6-39,-11 51,-1-1,-1 0,0 1,0-1,-2 0,1 1,-2-1,0 0,-1 1,0-1,-1 1,0 0,-1 0,0 1,-15-24,-7 4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6.8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0,'12'0,"2"12,1 14,-4 15,-3 11,9-2,1 1,-2 3,-4 4,-5-8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7.1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141 19,'-5'0,"1"-1,-1 1,1 1,-1-1,1 1,-1 0,1 0,-1 0,1 0,0 1,-1 0,1 0,0 0,0 0,0 1,1 0,-1-1,1 1,-1 1,1-1,0 0,0 1,0-1,1 1,-1 0,1 0,0 0,0 0,0 1,-1 7,-6 23,2 0,1 0,2 1,1 0,4 68,0-69,-1-27,0 8,0 0,1-1,1 1,6 24,-7-37,-1-1,1 0,0 1,-1-1,1 0,0 0,1 1,-1-1,0 0,0 0,1 0,0-1,-1 1,1 0,0 0,0-1,0 1,0-1,0 0,0 0,0 1,0-1,0-1,1 1,-1 0,0 0,1-1,-1 1,0-1,1 0,-1 0,1 0,-1 0,1 0,-1-1,0 1,1-1,2 0,3-2,0 1,0-2,0 1,-1-1,1 0,-1-1,0 0,0 0,0 0,-1-1,9-10,-5 4,-1 0,0-1,-1 0,-1 0,0-1,6-16,-5 5,0 0,-2-1,0 0,-2 0,-1 0,-1-1,-2-33,-1 49,-1 1,0-1,0 1,-1 0,0 0,0 0,-2 0,1 1,-9-15,-19-20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7.50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120 214,'0'0,"0"-1,0 1,0 0,0-1,0 1,0-1,0 1,0-1,0 1,0 0,0-1,0 1,0-1,0 1,0 0,0-1,0 1,-1-1,1 1,0 0,0-1,-1 1,1 0,0-1,0 1,-1 0,1-1,0 1,-1 0,1 0,0-1,-1 1,1 0,-1 0,1 0,-1-1,-15 10,-14 23,21-19,1 0,0 1,1 0,1 1,0-1,1 1,1 0,0 0,-3 24,6-32,0 1,1-1,0 0,0 1,0-1,1 1,0-1,1 0,0 1,0-1,0 0,1 0,0-1,0 1,1 0,0-1,0 0,0 0,1 0,0-1,9 9,-10-11,-1 0,1-1,0 1,0-1,1 0,-1 0,0 0,1-1,-1 0,1 1,-1-2,1 1,0 0,-1-1,1 0,7-1,-5 0,0 0,0-1,0-1,0 1,-1-1,1 0,-1 0,1-1,9-7,-1-1,-2 0,1-1,-2-1,0 0,0-1,-1 0,12-23,-14 20,0 0,-2-1,0 0,-1 0,-1-1,-1 1,0-1,-2 0,0 0,-2-23,0 35,0 0,-1 1,0-1,0 0,-1 1,0-1,-1 1,1 0,-1 0,-1 0,1 0,-1 0,0 1,-1 0,0-1,0 2,0-1,0 1,-1-1,0 2,0-1,-1 1,1-1,-1 2,0-1,0 1,0 0,-15-4,-35-3,3 6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18.6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129 302,'1'-1,"-1"0,0 1,0-1,0 0,0 0,0 0,0 0,-1 0,1 0,0 0,0 0,-1 0,1 0,0 0,-1 0,1 0,-1 1,1-1,-1 0,0 0,1 0,-1 1,0-1,1 0,-1 1,0-1,0 1,0-1,0 1,1-1,-1 1,0 0,0-1,0 1,0 0,0 0,0 0,0-1,0 1,0 0,0 0,0 0,0 1,0-1,0 0,0 0,0 1,0-1,0 0,0 1,1-1,-1 1,0-1,0 1,0-1,1 1,-1 0,0-1,0 1,1 0,-1-1,1 1,-1 0,1 0,-1 0,0 1,-10 16,0 0,1 0,1 2,0-1,2 1,0 0,1 0,2 1,0 0,1-1,-1 32,4-46,0-1,0 1,0 0,1 0,0-1,0 1,0 0,1-1,0 1,0-1,0 0,1 1,-1-1,1-1,1 1,-1 0,1-1,-1 1,1-1,1 0,6 5,-5-5,2 0,-1-1,0 1,1-2,-1 1,1-1,0 0,0 0,0-1,0 0,0-1,0 0,0 0,15-2,-5-2,0 0,-1-1,0-1,0-1,0 0,-1-1,0-1,0-1,-1 0,0-1,-1 0,0-1,-1-1,0 0,16-22,-21 25,-1-1,1 1,-2-1,1-1,-1 1,-1-1,0 0,-1 0,-1 0,1-1,-2 1,0-1,0 0,-1 0,-1 0,0 0,-1 1,0-1,-1 0,0 0,-1 1,-8-21,4 19,0 1,0 1,-1-1,-1 1,0 1,-1 0,0 0,-16-13,2 5,-2 1,-52-29,17 16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21.4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474 281,'0'-4,"0"-1,0 0,0 1,-1-1,0 1,0-1,0 0,0 1,0 0,-1-1,0 1,0 0,0 0,-1 0,1 0,-1 0,0 1,0-1,0 1,-1 0,1 0,-1 0,1 0,-1 0,0 1,0 0,0 0,-1 0,1 0,0 1,-1 0,1-1,-1 2,1-1,-1 0,0 1,1 0,-1 0,-5 1,-3 1,-1 0,0 1,1 1,0 0,0 1,0 0,0 1,1 0,0 1,0 1,0 0,-14 14,9-7,1 0,0 1,1 1,1 1,1 0,-22 39,27-40,1 0,0 1,1 0,1 0,0 0,2 0,0 1,1 0,1-1,2 31,0-41,0 1,0-1,1 0,0 1,0-1,1 0,0-1,1 1,0 0,0-1,0 0,1 0,0 0,0-1,1 1,0-1,0-1,0 1,1-1,0 0,0 0,0-1,1 0,-1 0,12 3,1-1,0-1,0 0,0-1,1-2,0 0,0-1,-1-1,1-1,0-1,0 0,21-7,-26 5,1-1,-1 0,0-2,0 0,0 0,-1-1,-1-1,1-1,-2 0,1-1,-1 0,-1-1,19-23,-15 12,-1 1,-2-2,0 0,-1 0,-2-1,0-1,-2 0,7-35,-11 39,-1-1,-1 0,0 0,-2 0,-1 0,-1 0,-1 0,-1 0,-1 1,-8-26,9 39,0 1,0 0,0 0,-1 0,0 0,-1 1,1-1,-1 1,-1 1,1-1,-1 1,-1 0,1 1,-1 0,0 0,0 1,0-1,-1 2,1-1,-1 1,0 1,0 0,-12-2,-32-3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21.7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1,'0'0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22.1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329 19,'-11'1,"0"1,0-1,0 2,0 0,0 0,0 1,1 0,0 1,-1 0,2 1,-1 0,1 0,0 1,0 0,1 1,-1-1,2 2,-14 17,4-2,1 0,1 1,1 1,1 0,2 1,-11 36,16-45,2 1,0-1,1 1,1 0,0 0,2 0,2 25,-2-40,0 0,1 1,0-1,-1 0,2 0,-1 0,0-1,1 1,0 0,-1 0,2-1,-1 1,0-1,1 1,-1-1,1 0,0 0,0-1,0 1,1 0,-1-1,1 0,-1 0,1 0,0 0,-1 0,1-1,0 0,0 0,0 0,0 0,1-1,-1 1,0-1,0 0,0 0,0-1,0 1,6-2,5-1,-1-1,0 0,0-1,-1-1,0 0,1-1,-2 0,24-18,-2-1,54-56,-71 64,-1-1,0 0,-2-2,0 1,-1-2,19-42,-28 54,0 1,-1-1,0 0,-1 1,0-1,0-1,-1 1,-1 0,0 0,0 0,0 0,-2-1,1 1,-1 0,-1 1,0-1,0 0,-1 1,-5-12,-22-23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22.4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69,'0'-2,"1"0,0-1,-1 1,1 0,0 0,0 0,1 0,-1 0,0 0,1 0,-1 0,1 0,-1 0,1 1,0-1,0 1,0-1,0 1,0 0,0 0,0 0,0 0,1 0,-1 0,0 0,1 1,1-1,74-13,-71 13,51-5,0 3,88 5,-141-2,0 0,0 1,0 0,0 0,0 0,-1 1,1-1,0 1,-1 0,1 1,-1-1,0 1,0 0,0 0,0 0,0 0,4 5,-6-3,1-1,0 1,-1 0,0 0,0 0,-1 0,1 0,-1 0,0 0,0 0,-1 1,0-1,0 0,0 1,0-1,-2 7,-2 7,-1 0,0 0,-1-1,-1 1,-1-1,-15 24,-71 102,69-108,7-10,-169 262,162-237,7-6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22.80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1 131,'11'0,"16"-11,14-5,12 1,8 4,4 2,4-7,1-2,0 3,-1 3,-11 5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23.1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190 202,'-2'-1,"1"-1,0 1,-1-1,1 1,0-1,0 0,0 0,0 0,0 0,1 1,-1-1,1 0,-1 0,1 0,-1 0,1 0,0-1,0 1,0 0,0 0,1 0,-1 0,1 0,-1 0,1 0,-1 0,1 0,0 1,0-1,0 0,0 0,0 1,0-1,1 0,-1 1,1-1,2-1,5-6,0 0,1 1,0 0,20-11,-8 7,0 1,1 1,1 1,-1 1,2 1,-1 1,1 1,0 1,0 1,34 1,-59 2,1 0,-1-1,1 1,0 0,-1 0,1 0,-1 0,1 1,0-1,-1 0,1 0,-1 0,1 0,-1 1,1-1,0 0,-1 0,1 1,-1-1,1 0,-1 1,0-1,1 1,-1-1,1 0,-1 1,0-1,1 1,-1-1,1 2,-11 13,-26 11,-269 142,260-142,-42 27,79-47,0 0,0 1,1 0,-1 0,1 1,1 0,-8 11,13-17,-1 1,1-1,0 0,0 1,0-1,0 1,1 0,-1-1,1 1,-1 0,1-1,0 1,0 0,0-1,0 1,1 0,-1-1,1 1,0 0,-1-1,1 1,0-1,1 1,-1-1,0 0,1 1,-1-1,1 0,0 0,-1 0,1 0,0 0,0-1,1 1,-1-1,0 1,0-1,4 2,11 6,0-1,0-1,1 0,23 5,-33-10,84 18,18 5,-99-22,0 1,0 0,-1 1,0 0,1 1,-2 0,13 10,-18-13,-1 0,1 0,-1 0,0 1,0-1,-1 1,1-1,-1 1,1 0,-1 0,0 0,-1 0,1 1,-1-1,0 0,0 1,0-1,0 1,-1 4,0-2,-1-1,-1 0,1 1,-1-1,0 0,0 0,-1 0,0 0,0-1,0 1,-8 9,-7 5,0 0,-1-2,-2 0,1-1,-28 16,23-16,0 1,-1-1,0-1,-38 15,59-28,0-1,-1 0,1 0,-1 0,0-1,1 1,-1-2,0 1,0-1,0 1,0-2,0 1,1-1,-1 1,0-2,0 1,1-1,-1 0,1 0,-1 0,1-1,0 0,-8-5,-13-19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24.0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1 232,'2'48,"3"0,20 86,4 34,-20-57,-8-159,2 0,2 1,3 0,1 0,28-81,-34 122,-1 0,1 0,0 0,1 1,-1-1,1 1,0 0,1 0,-1 0,1 0,0 1,0 0,0 0,1 0,8-4,-9 6,0 1,0-1,0 1,0 0,0 1,0 0,1-1,-1 1,0 1,0-1,0 1,0 0,1 0,-2 1,1-1,0 1,0 0,0 1,-1-1,6 4,29 21,-1 1,67 64,-63-52,60 43,-96-79,0 0,0 0,0-1,0 0,1 0,0 0,-1 0,1-1,0-1,12 3,-16-4,0 0,0-1,0 1,0-1,0 0,1 0,-1 0,-1 0,1 0,0 0,0-1,0 0,-1 1,1-1,0 0,-1 0,0-1,0 1,1 0,-1-1,-1 1,1-1,0 0,-1 0,3-5,12-29,-2 0,-2-1,-1-1,-3 0,0 0,-3 0,-1-1,-2 0,-6-73,-6 57,-5 11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24.35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 1,'11'0,"5"11,-2 16,-2 14,-3 12,-4 19,-2 9,-2 2,-13-2,-4-3,1-4,2-2,4-3,-7-13,-2-4,14-12,7-11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24.70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382 0,'-16'0,"-1"1,1 0,0 1,0 0,0 2,1 0,-29 11,33-10,1 1,0 0,0 0,0 2,1-1,0 1,1 0,-1 1,2 0,-1 0,-7 14,-4 7,1 1,1 1,-11 34,22-51,1 0,0 1,2-1,-1 1,2 0,0 0,1 0,2 31,0-40,0 0,1-1,-1 1,1-1,1 0,-1 1,1-1,0 0,1-1,-1 1,1 0,0-1,1 0,-1 0,1 0,0-1,0 1,0-1,1-1,0 1,0-1,-1 0,2 0,-1 0,0-1,1 0,-1 0,1-1,-1 0,11 1,1-1,0 0,-1-1,1-2,-1 1,1-2,-1 0,0-1,0-1,0-1,25-11,-26 9,-1-1,0 0,-1-1,24-21,-5-3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25.09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0,'0'593,"2"-612,2 1,0-1,1 1,1 0,13-29,-7 18,-4 6,25-54,-30 71,1-1,0 1,0 0,0 0,1 0,0 1,0 0,11-9,-15 13,0 0,0 1,0-1,0 1,0-1,0 1,0 0,0-1,0 1,0 0,1 0,-1 0,0-1,0 1,0 0,0 1,0-1,0 0,1 0,-1 0,0 1,0-1,0 0,0 1,0-1,0 1,0 0,0-1,0 1,0 0,-1-1,1 1,0 0,0 0,-1 0,1 0,0 0,-1 0,1-1,-1 2,2 0,3 9,0 0,-1 0,5 17,1 3,-7-27,-1 1,1-1,0 0,0 1,0-1,0 0,1-1,0 1,-1-1,2 0,-1 0,8 5,-8-6,-1-1,0 0,1 0,-1 0,1-1,-1 1,1-1,0 0,-1 0,1 0,-1 0,1-1,0 1,-1-1,1 0,-1 0,0 0,1-1,4-2,6-5,1 0,-2-1,1-1,-1 0,-1-1,13-16,-9 11,1 0,19-15,-35 31,1 0,-1-1,1 1,0 0,-1 0,1 0,0 1,-1-1,1 0,0 1,0-1,0 1,-1-1,1 1,3 0,-4 0,0 0,0 1,-1-1,1 0,0 1,-1-1,1 0,0 1,-1-1,1 1,-1-1,1 1,-1 0,1-1,-1 1,1 0,-1-1,1 1,-1 0,0-1,1 1,-1 0,0 0,0-1,1 2,-1 5,1-1,-1 1,0-1,0 1,-1-1,0 1,-3 9,-15 36,-3 10,21-58,0 0,1-1,0 1,-1 0,1 0,0-1,1 1,-1 0,1 0,0-1,0 1,0 0,0-1,3 6,13 15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25.52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1 136,'0'-5,"-1"0,2 1,-1-1,0 1,1-1,0 0,0 1,0 0,1-1,-1 1,1 0,0 0,0 0,1 0,-1 0,1 0,0 0,0 1,0 0,0-1,1 1,-1 0,1 1,0-1,0 1,0-1,0 1,0 1,0-1,8-2,4-1,0 0,1 1,33-3,-45 6,1 0,-1 1,1 0,-1 0,1 1,-1 0,0-1,1 2,-1-1,0 1,1 0,-1 0,0 0,0 0,-1 1,6 4,-8-6,-1 0,0 1,0-1,0 1,0-1,0 1,0-1,0 1,0-1,0 1,-1 0,1-1,-1 1,1 0,-1 0,0 0,1-1,-1 1,0 0,0 0,-1 0,1 0,0-1,0 1,-1 0,1 0,-1-1,0 1,-1 2,-3 5,0 0,-1 0,0 0,-10 9,-14 24,29-40,1-1,-1 1,1 0,-1 0,1 0,0 0,0 0,0 0,0 0,0 0,0 0,1 0,-1 0,0 0,1 0,0-1,-1 1,1 0,0 0,0 0,0-1,0 1,0-1,1 1,-1-1,0 1,1-1,-1 0,1 1,-1-1,1 0,0 0,1 1,8 4,1-1,-1 0,1-1,13 4,-11-4,4 1,0 1,0 1,-1 1,1 0,-2 1,23 16,-35-22,-1 0,1 0,-1 0,0 1,0 0,0 0,0 0,-1 0,1 0,-1 0,0 1,-1-1,1 1,-1-1,1 1,-2 0,1-1,0 1,-1 0,0 0,0-1,0 1,-1 0,1 0,-1-1,0 1,-1 0,1-1,-1 1,-3 6,-1 1,0 0,-1 0,0-1,0 0,-2 0,1-1,-1 0,-1 0,0-1,0-1,-1 1,0-2,-23 14,12-11,1-1,-1-1,-1-1,1 0,-1-2,0-1,-30 2,-8-3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26.6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72,'762'-27,"10"-16,4 42,-484 2,286 35,-72-1,-479-34,1 1,-1 1,0 1,43 13,-30-3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27.25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0,'4'5,"1"-1,0 0,0 0,1-1,-1 1,1-1,0-1,-1 1,1-1,10 3,64 7,-56-10,619 16,-64-8,375 46,623-59,-1551 3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36.8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15,'0'-11,"0"8,0 3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39.85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70,'0'-3,"1"1,0 0,0 0,-1-1,1 1,1 0,-1 0,0 0,0 0,1 0,-1 0,1 0,0 1,-1-1,1 1,0-1,0 1,0-1,0 1,0 0,0 0,1 0,-1 0,0 1,0-1,1 0,1 1,74-15,-71 15,143-11,180 12,-136 2,-131-4,-37-1,1 2,-1 0,1 2,0 1,29 7,-54-10,-1 0,1 1,0-1,0 1,0-1,-1 1,1 0,0-1,-1 1,1 0,0 0,-1 0,1 0,-1 0,0 1,1-1,-1 0,0 1,0-1,0 1,0-1,0 1,0 0,0-1,0 1,-1 0,1 0,-1-1,1 1,-1 0,0 0,1 0,-1 0,0-1,0 1,-1 0,1 0,0 0,-1 0,1-1,-1 1,1 0,-1 0,0-1,0 1,0 0,-1 1,-7 11,0-1,-1 0,-1-1,-18 18,10-10,-160 193,90-103,42-52,3 2,-44 78,85-131,0-1,-1 1,0-1,0 0,-1 0,0-1,0 0,0 1,-7 3,-7 0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40.18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69,'11'0,"15"0,15 0,11 0,9 0,5 0,2-11,2-4,0 1,-1 3,0 2,-1 4,-1 3,1 1,-13 1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40.5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182 65,'0'-11,"-11"-4,-16 1,-14 3,-12 2,4 4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40.8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1 247,'7'6,"1"0,0 0,0-1,0-1,0 1,1-1,0-1,0 0,0 0,0 0,0-1,13 1,-1-1,1 0,0-2,0 0,26-4,-4-5,0-2,-1-1,57-26,-55 21,-22 8,0 0,-1-2,0 0,33-25,-47 30,-1 0,1 0,-2-1,1 0,-1 0,0-1,0 1,-1-1,0-1,0 1,-1-1,0 0,-1 0,4-13,-6 15,0 6,-2 34,11 7,2 0,3-1,0 0,39 66,-30-62,-3 1,-1 1,15 52,-25-57,-1 2,-2-1,-2 1,-1 0,-3 0,-4 47,2-71,-2 1,0 0,-1-1,0 0,-2 0,0 0,-1-1,-1 0,0 0,-2-1,1 0,-2-1,0 0,-1 0,-1-2,-15 14,8-10,-1-1,-1-1,-1 0,0-2,-1-1,0-1,-38 12,47-19,0-1,0 0,0 0,-1-2,1 0,-1-1,1 0,-1-1,1-1,0-1,0 0,0-1,0 0,-17-8,14 4,0-2,1 0,0 0,0-2,1 0,1-1,0 0,1-1,0-1,1 0,1-1,0-1,2 0,-1 0,2-1,1 0,0 0,1-1,1 0,1-1,0 1,2-1,0 0,0-25,1-16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47.3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1 204,'36'-2,"-1"-2,0-1,38-11,-5 1,412-65,-398 69,695-59,-479 72,-242-2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47.6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50 1,'-40'0,"31"0,27 0,41 4,0 3,-1 3,0 2,71 25,-72-21,-12-5,1 3,-2 1,0 2,0 3,58 35,-96-51,0 0,0 0,-1 1,1 0,-1 0,0 1,0 0,-1-1,0 1,6 13,-8-15,0 0,-1 0,0 1,0-1,-1 1,1-1,-1 1,0-1,0 1,0-1,-1 1,1-1,-1 0,0 1,-1-1,1 0,-1 1,-3 5,-3 5,0-1,-2 0,0 0,0-1,-1 0,-1-1,0 0,-1-1,0 0,-17 9,-17 9,-88 38,117-59,-27 12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50.4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0,'1'3,"-1"-1,1 0,0 1,-1-1,1 0,0 0,1 0,-1 0,0 1,1-2,-1 1,1 0,-1 0,1 0,0-1,0 1,0-1,0 1,0-1,0 0,0 0,1 0,-1 0,0 0,0 0,6 0,8 4,1-2,27 4,-37-6,139 9,194-9,-161-4,634 1,-757 2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51.4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526 148,'0'-3,"-1"1,0 0,1-1,-1 1,0 0,0 0,-1 0,1-1,0 1,-1 0,1 1,-1-1,1 0,-1 0,0 1,0-1,0 1,0-1,0 1,0 0,0 0,-1 0,1 0,0 0,0 0,-6 0,-8-4,-1 2,-27-4,37 6,-10 0,0 1,0 0,1 1,-1 1,0 1,1 0,0 1,0 1,0 0,0 1,1 1,0 0,-17 12,20-12,1 0,0 1,0 1,1 0,0 0,1 1,0 0,0 1,1 0,1 0,0 1,0 0,1 0,1 0,0 1,-5 23,9-32,0 0,0 1,1-1,-1 1,1-1,0 1,1-1,-1 0,1 1,0-1,0 1,0-1,1 0,-1 0,1 0,0 0,0 0,1 0,-1 0,1-1,0 1,0-1,0 0,0 0,0 0,1 0,0 0,-1-1,1 0,0 1,0-2,0 1,0 0,7 1,4 1,0 0,1-2,-1 1,1-2,0 0,0-1,-1-1,29-4,12-7,-1-2,0-3,-1-2,-2-2,0-3,-1-2,54-36,-93 53,1 0,-1-1,-1 0,0 0,0-1,-1-1,-1 0,11-17,-16 22,0 0,0 0,-1-1,0 1,0-1,-1 0,1 0,-2 0,0 0,0-1,0 1,-1 0,0 0,0-1,-1 1,-2-11,2 18,1-1,0 1,-1-1,1 0,-1 1,1-1,-1 1,1-1,-1 1,0-1,0 1,0 0,0-1,0 1,0 0,0 0,-3-2,3 3,0-1,1 1,-1 0,0 1,1-1,-1 0,0 0,1 0,-1 0,0 0,1 1,-1-1,0 0,1 1,-1-1,1 0,-1 1,0-1,1 1,-1-1,1 1,-1-1,1 1,0-1,-1 1,1 0,-1 0,-2 4,0 1,0-1,1 1,0-1,0 1,0 0,0 0,0 9,2 22,2 1,1-1,14 64,3 25,-15-82,-2 0,-6 81,1-107,-1 0,-1 0,0-1,-2 1,0-1,-1-1,0 1,-1-1,-19 27,13-25,0 0,-1-2,0 1,-2-2,0 0,0-2,-2 1,1-2,-2-1,1 0,-26 9,27-13,-1-1,1-1,-1 0,0-1,0-2,0 0,0 0,0-2,-1-1,1 0,0-1,0-1,-30-9,37 8,0-1,1 0,-1-1,1 0,0-1,0-1,1 1,0-2,1 1,-1-1,2-1,-1 1,1-2,1 1,0-1,-8-15,9 13,0 0,1-1,1 1,0-1,1 0,0 0,1 0,0-1,1 1,1 0,1 0,0-1,0 1,6-21,9-12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51.7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30,'0'-11,"11"-4,4 12,-1 6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52.08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80 0,'-12'0,"-2"11,-12 4,-1 0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52.4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0,'11'12,"4"15,-1 13,9 13,1 7,-4 6,-6 3,7 1,-1-1,-4 1,-4-1,-4-1,-4-1,9 0,3-12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52.7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449 41,'-1'-2,"1"0,0 0,-1 0,0 0,1 0,-1 0,0 0,0 1,0-1,0 0,0 1,0-1,-1 1,1-1,0 1,-1-1,1 1,-1 0,0 0,1 0,-1 0,0 0,0 0,1 0,-1 0,0 1,0-1,0 1,0 0,0-1,0 1,0 0,0 0,0 0,-3 1,-6-1,-1 0,1 1,-1 0,-19 5,11 1,1 0,0 1,0 1,0 1,1 0,1 2,0 0,-29 26,34-26,0 0,0 0,1 1,1 1,0 0,1 0,1 1,0 0,1 0,0 1,-5 21,11-31,-1 0,1 0,0 1,1-1,0 0,0 0,0 1,1-1,0 0,0 0,0 0,1 0,0 0,0 0,0 0,1-1,0 1,0-1,1 0,-1 0,6 6,-2-4,1-1,-1 0,1 0,1 0,-1-1,1 0,0-1,0 0,0 0,1-1,-1 0,18 2,28 2,-1-3,1-2,0-2,75-11,-110 8,-1 0,-1-2,1 0,-1-1,24-12,15-12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53.2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1,'4'52,"2"0,2 0,3-1,2 0,21 52,-3-3,-29-92,0-1,0 1,1-1,1 0,5 10,-9-16,0-1,1 1,-1-1,1 1,-1-1,1 1,-1-1,1 1,-1-1,1 0,-1 1,1-1,-1 0,1 1,-1-1,1 0,0 0,-1 0,1 1,0-1,-1 0,1 0,-1 0,1 0,0 0,-1 0,2-1,0 0,-1 0,1 0,-1 0,1 0,-1 0,0-1,1 1,-1 0,0-1,0 1,0-1,0 0,0 1,1-4,7-16,0-1,-2 0,9-40,-10 32,17-45,-19 67,-1-1,2 1,-1 0,1 1,0-1,0 1,1 0,0 0,11-10,-15 15,1 1,-1-1,0 0,0 1,1-1,-1 1,1-1,0 1,-1 0,1 0,0 1,-1-1,1 0,0 1,0 0,0-1,0 1,-1 0,1 1,0-1,5 1,-4 1,0 0,0 0,0 0,-1 1,1-1,0 1,-1 0,0 0,0 0,0 0,0 0,4 7,4 7,-2 1,1 0,-2 0,10 34,-15-43,0-1,1 1,0-1,0 0,0 0,1-1,0 0,1 1,0-1,0-1,0 1,14 9,-14-12,0 0,0-1,0 0,0 0,1-1,-1 0,1 0,0 0,0-1,0 0,0 0,-1 0,1-1,0 0,0-1,0 0,9-2,19-7,-1-2,0-2,-1-1,0-2,46-31,-34 20,66-29,-107 55,1 0,0 0,-1 1,1-1,0 1,0 0,0 0,0 0,0 1,0 0,0 0,0 0,0 1,0 0,0 0,8 2,-9-1,-1 1,0-1,1 0,-1 1,0 0,0 0,-1 0,1 0,0 0,-1 0,0 1,0-1,0 1,0 0,-1 0,1-1,-1 1,0 0,0 0,0 6,5 23,-5-21,1 1,1-1,0 0,0 0,1-1,1 1,0-1,8 15,13 6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53.7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92,'10'-7,"0"0,1 0,0 1,1 1,-1 0,1 0,0 1,0 0,25-3,18-7,-40 9,0 1,1 0,-1 1,1 1,29-1,-42 3,0 0,1 0,-1 1,0-1,0 0,0 1,0 0,0 0,-1 0,1 0,0 0,0 0,-1 1,1-1,0 1,-1 0,0 0,1 0,-1 0,0 0,0 1,0-1,0 0,-1 1,1 0,-1-1,1 1,-1 0,0 0,0 0,0 0,0-1,-1 1,1 1,-1-1,0 0,0 0,0 5,-2 1,0 0,0 0,0 0,-1-1,0 1,-1-1,0 0,-7 11,6-11,1 0,0 0,0 0,1 0,0 1,0-1,-2 15,5-20,0 1,1-1,-1 0,1 1,0-1,0 1,0-1,0 0,0 0,1 1,-1-1,1 0,0 0,0 0,0-1,1 1,-1-1,1 1,-1-1,1 0,0 1,0-1,-1-1,6 3,5 4,1-2,0 1,25 6,-25-9,0 1,-1 1,18 9,-26-12,0 1,0-1,0 1,-1 0,0 1,0-1,0 1,0 0,0 0,-1 0,5 10,-6-10,1 0,-1 0,-1 0,1 0,-1 0,0 0,0 1,0-1,-1 0,1 1,-2-1,1 0,0 1,-1-1,0 0,0 0,-1 1,1-1,-1 0,-4 8,2-8,1-1,-1 1,0-1,0 0,0 0,0 0,-1 0,0-1,0 0,0 0,0 0,0-1,0 1,-1-1,1 0,-1-1,1 0,-1 1,-8-1,5 0,0-1,0 0,0-1,0 0,1 0,-1-1,0 0,1 0,-1-1,1-1,-12-5,-26-20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54.5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 0,'-2'1,"0"-1,0 0,0 1,0 0,0-1,1 1,-1 0,0 0,0 0,1 0,-1 0,0 0,1 0,-1 1,1-1,0 1,-1-1,1 1,0-1,0 1,0 0,0-1,0 1,0 0,1 0,-1 0,1 0,-1-1,1 1,0 0,-1 0,1 0,0 0,0 0,1 3,-1 8,0 0,1-1,1 1,3 15,76 248,3 121,-82-386,0 1,1-1,0 1,1-1,0 0,1 0,0 0,1-1,0 0,13 17,-15-24,-1 1,1-1,0 1,0-1,0-1,1 1,-1 0,0-1,1 0,0 0,0 0,-1-1,1 0,0 0,0 0,0 0,0-1,0 0,0 0,0 0,0-1,0 1,0-1,0 0,0-1,0 1,7-5,5-2,0-1,0 0,-1-2,-1 0,0-1,0 0,-1-1,-1-1,0 0,-1-1,16-24,11-22,49-107,-87 165,17-36,-2-1,-2 0,-2 0,-2-2,-1 1,-2-1,-2 0,-2-1,-3-70,1 111,2 7,7 21,11 38,-7-15,51 193,4 87,-51-259,2-9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59.2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1,'0'37,"2"182,-1-209,1 0,0-1,0 1,1-1,0 1,9 16,-11-24,0 0,-1 0,1-1,0 1,1 0,-1 0,0-1,0 1,1-1,-1 1,1-1,-1 0,1 1,0-1,-1 0,1 0,0 0,0 0,0 0,-1-1,1 1,0-1,0 1,0-1,0 0,0 1,1-1,-1 0,0 0,0-1,0 1,0 0,0-1,0 1,0-1,-1 0,1 1,3-3,1 0,0-1,-1 1,0-1,1-1,-2 1,1-1,0 0,-1 0,0 0,0-1,0 1,-1-1,4-9,0-3,-1 0,-1-1,4-24,-8 32,1-1,0 0,1 0,0 1,1-1,1 1,-1 0,2 0,0 1,0-1,10-11,-13 18,1 1,-1 0,1 0,0 1,0-1,0 1,0-1,0 1,1 1,-1-1,1 1,-1-1,1 1,-1 1,1-1,0 1,-1-1,1 1,0 1,0-1,-1 1,1-1,0 1,-1 1,1-1,7 4,10 5,-1 1,1 1,-2 1,22 17,2 1,7 1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59.57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1,'0'11,"0"5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59.9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1,'0'11,"0"15,0 15,11 0,4 5,11-6,1-9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00.25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50 0,'-3'1,"1"-1,0 1,0 0,0-1,-1 1,1 0,0 0,0 1,0-1,1 0,-1 0,0 1,0 0,1-1,-1 1,1 0,-1-1,1 1,0 0,-1 0,1 0,0 0,0 1,1-1,-1 0,0 0,1 0,-1 1,1-1,0 4,-2 6,1 0,0 0,1 0,1 19,6 8,2-1,1 0,17 40,2 5,-23-63,18 53,-2 2,-4 0,15 148,-32-206,6 60,-6-72,0 1,0-1,1 0,0 0,0 0,0 0,1 0,0 0,0-1,0 1,6 5,-8-8,1-1,0 1,-1-1,1 0,0 0,0 0,0 0,0 0,0-1,0 1,0 0,0-1,0 0,0 1,1-1,-1 0,0 0,0 0,0 0,0-1,0 1,1-1,-1 1,0-1,0 1,0-1,0 0,-1 0,1 0,3-2,29-20</inkml:trace>
  <inkml:trace contextRef="#ctx0" brushRef="#br0" timeOffset="1">184 534,'-12'0,"-14"0,8 0,19 0,20 0,18 0,14 0,9-12,6-2,2-1,-11 4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00.6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2 249,'0'374,"0"-402,-1-35,3-1,2 1,15-70,-14 113,0 1,1-1,2 1,0 1,19-33,-20 40,0 1,1-1,1 2,0-1,0 1,0 1,1-1,1 2,0-1,13-6,-17 11,-1 0,1 0,0 1,0 0,11-2,24 2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00.9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474 52,'-5'-1,"0"0,-1-1,1 1,0-1,0 0,0 0,0-1,-7-4,-28-12,31 16,-1 1,0 0,0 0,0 1,0 0,0 1,0 0,0 1,0 0,0 0,0 1,0 1,0-1,-16 8,14-3,0-1,1 2,0-1,0 2,1-1,0 1,0 1,1 0,0 0,-8 13,4-3,1 1,1 0,1 1,1 0,1 0,0 1,2 0,1 1,0-1,2 1,1 0,1 28,1-46,0 0,1 0,0 0,0 0,0-1,1 1,0 0,0-1,1 1,-1-1,1 1,0-1,1 0,-1 0,1-1,0 1,0-1,0 0,1 0,8 6,-5-5,0-2,-1 1,1-1,0-1,1 1,-1-1,0-1,1 1,-1-2,1 1,-1-1,1 0,-1-1,11-1,-6 0,0-1,0 0,0-1,0 0,-1-1,1-1,-1 0,-1 0,1-1,-1-1,0 1,-1-2,1 0,-2 0,13-15,-12 10,0-1,0-1,-1 0,-1 0,-1-1,0 1,-1-2,-1 1,-1-1,4-30,-6 15,-1 11,0 20,0 8,1 8,1-1,0 1,0-1,1 0,1 0,0 0,1-1,1 0,10 17,-10-21,0 0,0-1,0 1,1-1,0-1,0 0,1 0,-1 0,1-1,1-1,-1 1,1-1,13 3,30 6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01.28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132 0,'-11'0,"-4"12,1 14,3 14,14 12,6 9,3 5,10 14,1 5,-2 11,-6 0,-5-5,-4-6,-4-7,-1-5,-1-14</inkml:trace>
  <inkml:trace contextRef="#ctx0" brushRef="#br0" timeOffset="1">1 602,'0'-12,"0"-15,11-2,4-9,10 3,1-4,8 4,9-3,9 5,-4-3,0 4,-7 8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01.63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28,'0'-12,"0"-3</inkml:trace>
  <inkml:trace contextRef="#ctx0" brushRef="#br0" timeOffset="1">1 430,'0'11,"0"15,0 15,0 11,0 9,0 4,12 4,14-11,4-14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01.9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265 180,'-17'0,"1"1,-1 0,0 1,1 0,-1 1,1 2,-24 8,33-10,1 0,-1 1,0 0,1 1,0-1,0 1,0 0,1 1,0-1,0 1,0 0,0 0,1 1,0 0,1-1,-1 1,1 0,-3 12,4-10,0 0,0 0,1 0,0 0,0 0,1 0,1 0,-1 0,1 0,1 0,0 0,0 0,1 0,0-1,0 1,1-1,0 0,1 0,9 14,-9-17,-1 1,1-1,0-1,0 1,1-1,0 0,-1 0,1 0,0-1,1 0,-1 0,0-1,1 0,0 0,-1 0,1-1,0 0,0 0,0-1,0 0,0 0,0 0,0-1,-1 0,1-1,13-3,-14 2,1 0,-1 0,0 0,0-1,0 0,-1 0,1-1,-1 1,0-1,0 0,-1-1,1 1,-1-1,0 0,-1 0,0 0,0 0,0-1,0 1,-1-1,0 0,1-8,3-16,-2-1,-1 1,-2-50,-1 75,1-10,-1 0,-1 0,-1-1,0 1,-1 0,-1 0,0 1,-1-1,-1 1,0 0,-1 0,-13-19,-8 2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02.3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68 1,'-12'0,"-2"0</inkml:trace>
  <inkml:trace contextRef="#ctx0" brushRef="#br0" timeOffset="1">68 269,'0'11,"0"16,-12 2,-2 9,-1 9,4 7,3 7,3 3,2-9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02.6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1,'1'5,"0"0,0 1,1-1,-1 0,1 0,1 0,-1 0,6 7,10 28,3 28,52 112,-72-176,1-1,0 0,0 0,0 1,0-1,0 0,0-1,1 1,0 0,-1-1,1 1,0-1,0 0,4 2,-5-3,1-1,-1 1,0-1,1 0,-1 1,1-1,-1 0,0 0,1-1,-1 1,1 0,-1-1,0 0,1 1,-1-1,0 0,0 0,1 0,-1-1,0 1,3-3,3-2,-1 0,1-1,-1 1,-1-2,1 1,-1-1,-1 0,7-10,32-76,-39 78,1 0,1 1,0 0,1 0,1 1,0 0,1 0,23-23,-31 35,0 0,0 0,0 1,1-1,-1 1,0 0,1-1,-1 1,1 0,-1 0,1 1,0-1,-1 0,1 1,0 0,2-1,-3 2,0-1,0 1,0-1,0 1,0 0,-1-1,1 1,0 0,-1 0,1 0,0 1,-1-1,1 0,-1 0,0 1,1-1,0 3,5 7,-1 0,-1 1,0-1,-1 1,5 21,0-5,22 81,-19-58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02.97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0 129,'1'20,"0"1,1-1,1 0,1 0,1 0,1 0,0-1,2 0,9 20,41 92,-42-89,2 0,2-2,1 0,2-1,52 66,-72-102,0 1,0-1,0 0,0 0,1 0,-1 0,1-1,0 0,-1 1,1-1,0 0,0-1,1 1,6 1,-8-3,-1-1,1 1,0 0,0-1,0 0,-1 1,1-1,0 0,-1-1,1 1,-1 0,0-1,1 1,-1-1,0 0,0 0,0 0,0 0,0 0,0 0,0 0,-1-1,1 1,0-3,8-13,0 0,-2-1,0 0,-2 0,0-1,-1 0,-1 0,3-29,-1-170,-6 183,-4-235,3 213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03.32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205 1,'-2'6,"0"0,0 1,-1-2,0 1,0 0,-1 0,1-1,-1 0,0 0,-1 0,1 0,-1-1,-6 5,-3 5,0 0,1 1,0 1,2 0,0 1,0 0,2 1,0 0,1 0,1 1,0 0,2 0,0 1,1-1,-2 38,5-44,0-1,1 1,0 0,2-1,-1 1,1-1,1 0,0 1,10 22,-9-27,0 0,1-1,0 0,0 0,0 0,1 0,0-1,1 0,-1-1,1 1,0-1,1 0,-1-1,1 0,11 5,-6-5,1 1,0-2,0 0,0-1,0 0,0-1,1-1,-1 0,0-1,0-1,0 0,0-1,0 0,0-1,-1 0,1-2,-1 1,14-10,-12 7,-1 0,0-2,0 1,-1-2,-1 0,1 0,-2-1,0-1,0 0,-1 0,-1-1,0 0,-1-1,-1 0,8-19,-10 17,-1 0,-1 1,0-1,-1-1,0 1,-2 0,0 0,-3-24,1 32,1 1,-1 0,0-1,-1 1,0 0,0 0,-1 1,0-1,0 1,-1-1,0 1,0 1,0-1,-1 1,0 0,-1 0,1 1,-12-8,-23-7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03.6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60 1,'0'68,"2"13,-4 0,-24 155,16-194,-11 69,20-99,0-1,0 1,1-1,1 1,0-1,0 1,5 14,-5-22,1 0,-1 0,1 0,0 0,0 0,0 0,1-1,-1 1,1-1,0 1,0-1,0 0,1 0,-1-1,1 1,-1-1,1 1,0-1,0 0,0-1,0 1,0-1,0 0,0 0,1 0,-1 0,0-1,1 1,-1-1,0 0,1-1,-1 1,5-2,17-3,-1 0,1-2,-2-1,35-16,-29 12,152-73,-137 61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04.0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68 1,'-1'10,"0"-1,-1 1,-1 0,1-1,-2 1,-5 12,-9 30,8-2,2 0,2 1,3-1,4 80,-1-123,1-1,0 1,0 0,1-1,0 1,0-1,0 1,1-1,0 0,0 0,1 0,0-1,0 1,0-1,0 0,7 6,-7-9,-1 1,1-1,-1 0,1 0,0-1,-1 1,1-1,0 0,0 0,0 0,0 0,0-1,0 0,1 1,-1-1,0-1,0 1,0-1,0 0,0 0,0 0,0 0,0 0,-1-1,1 0,0 0,6-4,4-4,-1 0,0-1,-1-1,0 0,-1 0,0-1,-1-1,0 1,-1-2,8-16,9-24,28-83,-48 119,-5 15,2-4,0-1,0 1,1-1,-1 1,2 0,-1 0,1 1,10-13,-14 20,-1-1,0 1,1 0,-1-1,1 1,-1 0,0-1,1 1,-1 0,1-1,-1 1,1 0,-1 0,1 0,-1-1,1 1,-1 0,1 0,-1 0,1 0,-1 0,1 0,0 0,-1 0,1 0,-1 0,1 0,-1 0,1 1,-1-1,1 0,-1 0,1 1,-1-1,1 1,7 19,-9 29,-33 146,25-132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04.4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 1,'-1'5,"0"0,0 1,-1-1,0 0,0 0,0 0,0-1,-6 9,-11 25,12-7,0 0,2 0,1 1,2-1,2 45,11-30,0-32,-10-14,-1 0,1 0,0 0,-1 0,1 0,0 0,-1 0,1-1,-1 1,1 0,0 0,-1-1,1 1,-1 0,1-1,-1 1,1-1,-1 1,1-1,-1 1,0-1,1 1,-1-1,0 1,1-1,-1 1,0-1,0 0,1 0,17-38,-2 0,-1-1,-2-1,-2 0,-1 0,5-61,-16 123,2 1,0-1,2 0,0 0,1 0,2-1,8 24,-12-37,1-1,0 0,0 0,0 0,1-1,-1 1,2-1,-1 1,0-1,1-1,0 1,0-1,10 7,-11-9,1-1,0 1,-1-1,1 0,0 0,0 0,0-1,-1 0,1 0,0 0,0 0,0-1,0 0,-1 0,1 0,0-1,-1 1,1-1,-1 0,0 0,1-1,4-3,6-5,0-1,0 0,-1-1,0-1,-2 0,15-21,-19 23,1 1,0 0,1 0,0 1,0 0,1 0,0 1,1 1,0 0,24-12,-35 20,1-1,-1 1,0-1,1 1,-1-1,1 1,-1 0,1 0,-1 0,1 0,-1 0,1 0,-1 0,1 0,-1 0,1 1,-1-1,0 1,1-1,-1 1,0 0,1-1,-1 1,2 1,-2 0,1 0,-1 0,0 0,0 0,0 0,0 0,0 0,0 0,-1 0,1 1,-1-1,1 0,-1 1,0 1,0 10,0 0,-2 0,1 0,-5 16,-23 67,20-74,2 0,1 0,0 1,2-1,-2 29,9-5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04.8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209 67,'37'-14,"53"-13,38 5,-111 20,-1 1,0 1,0 0,0 1,29 6,-44-6,1-1,0 0,0 1,0-1,0 1,0 0,-1 0,1-1,0 1,-1 0,1 0,-1 1,1-1,-1 0,1 0,1 4,-3-5,1 1,-1 0,0 0,0 0,0 0,0-1,0 1,0 0,0 0,0 0,0 0,-1 0,1-1,0 1,-1 0,1 0,0-1,-1 1,1 0,-1 0,1-1,-1 1,1 0,-1-1,0 2,-7 5,-1-1,1 0,-1 0,-16 7,-51 31,1 3,3 3,-105 93,160-126,-1 0,2 2,0 0,2 1,0 0,-13 27,21-37,2-1,-1 1,2 0,-1 0,1 0,1 0,0 1,0-1,1 1,0 0,1-1,0 1,1 0,0-1,1 1,5 17,-4-21,1 0,0-1,1 1,-1-1,1 0,0 0,1 0,0-1,0 1,0-1,0-1,1 1,0-1,9 4,4 2,1-1,0-1,40 9,-38-11,0-2,1-1,-1-1,1-1,-1-1,1 0,-1-2,0-1,1-1,33-11,-14 0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05.2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0,'12'0,"14"0,27 0,15 0,7 0,2 0,0 0,-2 0,-3 0,-13 0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42.08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 52,'0'-11,"-11"-4,-15 1,-3 3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42.4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0,'0'0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42.75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140 1,'-11'0,"-4"11,-11 4,-1 11,4 12,7 11,4 8,6 7,3 3,3 2,0 0,1 1,1-2,-1 0,-1 0,12-12,4-16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43.12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334 275,'0'-5,"0"0,0 1,0-1,0 0,-1 1,0-1,0 1,-1-1,1 1,-1 0,0-1,0 1,0 0,0 0,-1 0,0 1,1-1,-2 1,1-1,0 1,-1 0,1 0,-1 0,0 1,0-1,0 1,0 0,0 0,-1 1,1-1,0 1,-1 0,1 0,-1 0,0 1,1-1,-1 1,1 0,-6 1,1 1,0-1,1 1,-1 1,1 0,0 0,-1 0,1 1,1 1,-1-1,1 1,-1 0,2 1,-1 0,0 0,1 0,0 1,1 0,0 0,0 0,-8 16,4-6,1-1,1 1,0 0,1 1,1 0,1-1,1 2,0-1,0 26,4-23,0 0,2 0,0 0,2 0,0-1,1 0,1 0,1 0,1-1,1 0,0 0,1-1,1-1,1 0,1-1,0 0,27 23,-26-26,0-2,1 0,0 0,1-2,0 0,0 0,1-2,0 0,1-2,-1 0,1 0,0-2,0 0,0-2,1 0,-1-1,0-1,0 0,30-7,-22 1,1 0,-1-2,0-1,-1-1,-1-1,1-2,33-23,-47 28,-1 0,0-1,-1 0,0-1,0 0,-1-1,0 0,-1 0,-1 0,0-1,-1 0,0-1,-1 1,0-1,-1 0,3-19,-5 13,0-1,-1 1,-1 0,-1 0,-1 0,-1-1,-1 2,0-1,-1 0,-1 1,-1 0,-1 0,-1 1,0 0,-2 1,-20-28,12 17,-2 1,-1 1,0 1,-28-22,36 35,0 1,-1 1,-1 0,0 1,0 1,-1 0,0 1,-35-9,-5 5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43.4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482 172,'-2'-6,"0"0,-1 0,1 0,-1 0,0 0,-1 1,1-1,-1 1,0 0,0 0,-1 1,0-1,-6-5,1 1,-1 0,0 0,0 1,0 1,-1 0,0 0,-1 1,1 0,-1 1,0 1,0 0,-1 1,-21-3,27 6,-1 0,1 0,0 1,0 0,-1 0,1 1,0 0,0 1,0-1,1 1,-1 1,1 0,-1 0,1 0,1 1,-1 0,0 0,1 1,0 0,1 0,-1 0,1 1,-8 12,5-3,0 0,0 1,2 0,0 0,1 0,1 0,0 1,1 0,1 0,1 0,1 0,0 0,1 0,5 24,-4-32,1 0,-1 0,2 0,-1 0,2-1,-1 1,1-1,1 0,-1-1,1 1,11 10,-11-13,0-1,1 0,-1-1,1 1,0-1,1 0,-1-1,1 0,-1 0,1 0,0-1,0-1,0 1,0-1,0 0,9-1,0-1,1-1,-1-1,0-1,0 0,0-1,-1-1,0 0,0-1,0-1,-1 0,0-2,-1 1,0-2,0 0,-1 0,14-17,9-15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44.0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73 0,'-2'1,"0"-1,-1 1,1 0,0 0,-1 0,1 0,0 0,0 0,0 1,0-1,0 1,0-1,0 1,1 0,-1 0,1 0,-1 0,1 0,0 0,-1 0,1 0,0 0,0 1,1-1,-1 0,0 5,-4 10,1 1,-2 26,5-37,-6 62,3 0,8 124,-3-183,0 0,1-1,0 1,0 0,5 9,-7-18,1 0,-1 0,1 0,-1 0,1 0,-1 0,1 0,0 0,-1 0,1 0,0 0,0 0,-1 0,1-1,0 1,0 0,0-1,0 1,0-1,0 1,0-1,1 1,-1-1,0 0,0 1,0-1,0 0,0 0,1 0,-1 0,0 0,0 0,0 0,0-1,1 1,-1 0,0-1,0 1,0 0,0-1,0 1,0-1,0 0,0 1,0-1,0 0,0 0,-1 1,1-1,0 0,0 0,-1 0,2-2,3-3,0 0,0 0,0-1,-1 0,0 0,0 0,0 0,-1-1,2-7,16-77,-3 12,-7 43,-1 3,1 1,15-33,-22 58,-1 1,1 0,0 0,1 1,0-1,0 1,0 0,1 0,-1 0,1 1,1 0,-1 0,1 1,9-5,-12 7,0 1,-1 0,1 0,0 1,0-1,0 1,0 0,0 0,0 0,-1 0,1 1,0 0,0 0,0 0,-1 0,1 0,0 1,-1-1,1 1,-1 0,0 0,0 0,0 1,0-1,0 1,0 0,0 0,-1 0,0 0,3 4,8 11,-2 0,0 1,17 40,-25-51,33 95,-31-81,2-1,0 0,1 0,1-1,1 0,1-1,19 27,-28-44,-1-1,0 1,1-1,-1 1,1-1,-1 0,1 0,-1 0,1 0,0 0,0 0,-1 0,1-1,0 1,0-1,0 1,0-1,0 0,0 1,0-1,0 0,0 0,0-1,0 1,0 0,0-1,0 1,-1-1,1 1,0-1,0 0,0 0,-1 0,1 0,0 0,-1 0,1-1,-1 1,1 0,-1-1,0 1,0-1,2-1,3-6,1 1,-1-1,-1 0,0 0,0-1,6-18,1-12,-3 6,2 1,22-46,-30 73,0 0,0-1,1 2,-1-1,2 0,-1 1,0-1,1 1,0 1,1-1,-1 1,1 0,-1 0,1 0,0 1,1 0,-1 0,9-3,-11 6,-1-1,0 1,1 0,-1 0,1 0,-1 0,1 0,-1 1,0-1,1 1,-1 0,0 0,0 1,0-1,0 0,0 1,0 0,0 0,0 0,0 0,-1 0,1 0,-1 1,0 0,0-1,0 1,3 4,1 3,-1 0,0 1,0 0,-1 0,-1 0,4 19,2 26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1:44.7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60,'0'-2,"1"-1,0 1,0-1,0 1,0-1,0 1,1 0,-1-1,1 1,0 0,-1 0,1 0,0 0,0 1,0-1,0 0,0 1,1-1,-1 1,0 0,1 0,-1 0,1 0,-1 0,1 1,4-1,7-3,-1 1,1 1,23-1,-32 3,1 0,-1 0,0 1,0 0,0 0,0 0,0 1,0-1,0 1,0 1,-1-1,1 0,7 7,0 1,-1 1,0 0,12 16,-16-18,0 0,1 0,0-1,0 0,0 0,1-1,1 0,18 10,21 2,-33-14,1 1,-2 0,1 1,0 1,-1 1,15 12,-27-19,-1 0,1 0,-1 1,0 0,0-1,0 1,0 0,-1 0,1 0,-1 0,1 0,-1 0,0 0,0 1,0 3,-1-2,0-1,-1 1,1 0,-1-1,0 1,0-1,0 1,-1-1,0 1,0-1,0 0,0 0,-6 7,3-4,-1 0,0 0,0-1,-1 0,0 0,0-1,0 0,-1 0,1 0,-1-1,0 0,-1-1,1 0,-10 2,-9 2,0-2,0-1,-34 1,2-3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0.9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40,'0'-2,"0"0,0 1,0-1,1 0,-1 0,1 1,-1-1,1 0,0 1,0-1,0 1,0-1,0 1,0-1,0 1,0 0,0-1,1 1,-1 0,0 0,1 0,-1 0,1 0,-1 0,1 1,0-1,-1 0,1 1,0-1,-1 1,1 0,0-1,0 1,-1 0,1 0,0 0,0 0,1 1,3-1,0 0,0 1,0 0,0 0,-1 1,1-1,0 1,-1 0,1 1,6 3,-4 1,-1 0,0 0,0 1,0 0,-1 0,0 0,-1 1,0 0,6 15,3 9,13 49,-15-36,-3 0,-1 1,-2-1,-3 1,-1 0,-9 83,-1-71,-2-1,-3 0,-2 0,-45 106,33-96,10-26,-27 51,18-50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1.25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50 1,'-3'0,"1"1,0-1,0 1,-1 0,1 0,0 0,0 0,0 0,0 0,0 0,0 1,1-1,-1 1,0 0,1-1,-1 1,1 0,0 0,-1 0,1 0,0 0,0 0,0 0,0 0,1 0,-1 1,1-1,-1 0,1 0,0 5,-2 5,0 0,2 0,-1 0,3 19,1-8,24 150,-24-158,1-1,0 1,1-1,1 0,1-1,-1 1,2-1,0-1,13 17,-18-26,1 1,-1-1,0 0,1 0,0 0,0-1,-1 0,2 1,-1-1,0 0,0-1,1 1,-1-1,1 0,-1 0,1 0,-1-1,7 1,-3-2,-1 0,1-1,-1 0,1 0,-1 0,0-1,0 0,0 0,0-1,7-5,13-11,-1-1,-1-1,-2-1,23-28,-39 43,17-20,-1-1,-2-1,18-34,-12 14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1.9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1,'0'11,"0"16,0 14,0 12,0 8,0 5,0 3,0 12,0 4,0-1,0-4,0-4,0-4,0-2,0-2,0-1,0-1,0-11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2.3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275 40,'0'-2,"-1"1,1-1,0 0,0 0,-1 1,1-1,-1 0,0 1,1-1,-1 1,0-1,0 1,0-1,0 1,0-1,0 1,-1 0,1 0,0-1,-1 1,1 0,-1 0,1 1,-1-1,1 0,-1 0,0 1,1-1,-1 1,0-1,1 1,-1 0,0 0,0-1,1 1,-1 0,0 1,-3-1,-1 1,-1-1,0 1,0 0,0 1,1 0,-1 0,1 0,-1 1,-5 3,0 3,0 0,1 1,0 1,1-1,0 2,1-1,0 1,1 1,0 0,1 0,0 0,1 1,1 0,-8 28,9-25,0 0,1 0,1 0,1 0,0 1,1-1,1 0,1 1,0-1,1 0,1 0,11 30,-11-40,0 0,1 0,0 0,0 0,1-1,0 0,0 0,0 0,1-1,0 0,0 0,0 0,0-1,1-1,0 1,0-1,0 0,0-1,0 0,1 0,-1-1,10 1,-4-1,-1 0,1-1,0 0,0-1,0-1,-1 0,1-1,-1 0,1-1,-1 0,0-2,23-12,-23 9,0 0,-1-2,-1 1,0-2,0 1,15-22,7-19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2.78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1,'-2'146,"6"170,-3-303,0 0,0 0,2 0,-1-1,2 1,-1-1,2 0,0 0,8 15,-13-26,0-1,0 0,1 0,-1 0,0 1,0-1,0 0,0 0,0 0,1 1,-1-1,0 0,0 0,0 0,1 0,-1 1,0-1,0 0,1 0,-1 0,0 0,0 0,0 0,1 0,-1 0,0 0,0 0,1 0,-1 0,0 0,1 0,-1 0,0 0,0 0,0 0,1 0,-1 0,0 0,0 0,1-1,-1 1,0 0,0 0,0 0,1 0,-1 0,0-1,0 1,0 0,1-1,6-18,0-24,2-27,4 0,23-72,-36 141,20-54,-19 54,-1 0,1-1,0 1,-1 0,1 0,0 0,0 0,0 0,0-1,0 1,0 1,0-1,0 0,0 0,0 0,0 1,1-1,-1 0,0 1,1-1,-1 1,0 0,1-1,-1 1,0 0,1 0,-1 0,1 0,-1 0,0 0,1 0,-1 0,1 1,-1-1,0 0,3 2,8 6,0 2,-1-1,0 1,-1 1,0 0,0 1,14 23,3 1,-15-20,-4-6,0 0,0 0,1-1,17 15,-23-22,1 0,-1 0,0 0,1-1,0 1,-1-1,1 0,0 0,-1 0,1 0,0-1,0 1,0-1,0 0,-1 0,1-1,0 1,0-1,0 0,4-1,1-2,-1 0,0 0,0-1,0 0,0 0,-1-1,10-10,-11 11,0 0,0-1,0 2,0-1,0 1,1 0,0 0,0 1,13-5,-18 8,0 0,0 1,0-1,0 0,0 1,0-1,0 1,0-1,0 1,0 0,0 0,-1 0,1 0,0 0,-1 0,1 0,0 1,-1-1,1 1,-1-1,0 1,0-1,1 1,0 3,30 55,-24-41,-2-8,0 1,0-1,1-1,1 1,0-1,0-1,1 1,0-1,15 10,-19-15,1 0,0-1,0 0,1 0,-1-1,0 0,1 0,0 0,-1-1,1 0,0 0,0-1,0 1,0-2,-1 1,1-1,0 0,0 0,6-3,43-16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3.3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68,'5'-1,"0"0,0 0,0-1,0 1,0-1,0-1,0 1,8-6,26-12,-15 13,0 1,0 1,40-2,-56 6,-1 1,1 0,-1 0,1 0,0 1,-1 0,0 1,1 0,-1 0,0 1,0-1,0 2,0-1,0 1,10 7,-15-9,0 0,0 1,0-1,0 1,0-1,-1 1,1 0,-1 0,1-1,-1 1,0 0,0 0,-1 0,1 0,0 1,-1-1,0 0,0 0,0 0,0 0,0 0,-1 0,1 1,-1-1,0 0,0 0,0-1,0 1,-2 3,-5 8,0 1,-1-2,-1 0,-15 17,3-2,19-25,1 0,0 0,0 0,0 0,0 1,1-1,0 0,-1 1,1 0,0-1,0 1,1 0,-1-1,1 1,0 0,0 0,0-1,1 1,-1 0,1-1,1 6,0-5,0 0,0 0,1 0,0 0,-1-1,1 1,1-1,-1 1,0-1,1 0,0 0,0-1,0 1,0-1,0 0,7 3,47 15,-35-13,0 1,-1 0,0 2,29 17,-48-25,1 0,-1 1,1 0,-1-1,0 1,0 0,0 0,0 1,0-1,-1 1,1-1,-1 1,0 0,0 0,-1 0,1 0,-1 0,0 0,0 0,0 1,0-1,-1 0,0 0,0 1,0-1,0 0,-1 1,0-1,-2 8,0-5,-1 0,1-1,-2 1,1-1,-1 0,1 0,-2 0,1-1,-1 1,0-2,0 1,0 0,0-1,-1 0,0-1,-8 4,-11 5,-1-2,-54 14,36-15,0-2,-72 2,57-8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4.5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15 62,'-11'0,"7"0,16 0,18 0,14 0,1-11,3-5,5 2,5 2,-7 3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5.60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77 43,'-11'0,"-4"-12,-11-3,11 0,7 15,6 7</inkml:trace>
  <inkml:trace contextRef="#ctx0" brushRef="#br0" timeOffset="1">145 778,'0'11,"0"-7,11-5,4-2</inkml:trace>
  <inkml:trace contextRef="#ctx0" brushRef="#br0" timeOffset="2">812 177,'-11'0,"-4"11,1 15,2 15,4 12,3 7,2 6,-9 2,-4 2,2 0,3-1,3 0,3-13</inkml:trace>
  <inkml:trace contextRef="#ctx0" brushRef="#br0" timeOffset="3">1214 444,'0'-1,"0"-1,-1 0,1 0,0 1,-1-1,1 0,-1 0,1 1,-1-1,0 1,0-1,0 0,0 1,0 0,0-1,0 1,0 0,0-1,-1 1,1 0,0 0,-1 0,1 0,-1 0,0 0,1 1,-1-1,0 0,1 1,-1-1,0 1,1 0,-1 0,0-1,0 1,1 0,-1 1,-2-1,-3 0,0 1,1 0,-1 0,1 0,0 1,-1 0,1 0,0 0,-9 5,4 2,-1 0,1 0,1 1,0 0,0 1,1 0,0 1,1-1,1 2,0-1,0 1,1 0,1 0,0 1,1 0,0 0,-2 24,4-29,1 0,0 0,1 0,0 0,0 0,1 0,1 0,-1 0,1 0,1-1,0 1,0 0,0-1,1 0,0 0,1 0,0-1,0 1,1-1,0 0,0-1,0 1,1-1,0 0,0-1,1 0,-1 0,17 7,-6-5,1-1,1 0,-1-2,1 0,0-1,0-1,0-1,0-1,0 0,0-2,0 0,0-1,-1-1,38-13,-45 13,0-1,0 0,0-1,-1 0,0-1,0 0,0-1,-1 0,0-1,-1 0,0-1,0 1,-1-2,0 1,-1-1,0 0,-1-1,0 1,-1-1,0-1,-1 1,0 0,2-21,-5 25,-1 0,0 0,-1 0,1 0,-2 0,1 0,-1 0,0 0,-1 1,0-1,0 1,-1 0,1 0,-2 0,1 0,-1 1,0-1,0 1,-1 1,1-1,-2 1,-7-6,-12-8,-2 0,0 3,-1 0,-33-12,22 12,-1 2,-1 1,-83-12,53 15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6.3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479 0,'-4'1,"0"-1,1 1,-1-1,1 1,0 0,-1 1,1-1,0 0,-1 1,1 0,0 0,0 0,-5 4,-34 38,29-29,-30 39,1 2,3 2,3 2,2 1,3 1,3 2,-27 88,38-92,2 1,3 1,3 0,2 1,3-1,9 126,-2-170,0 0,0-1,2 1,0-1,1 0,9 17,16 24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6.7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0 267,'0'8,"1"1,0-1,0 0,1 1,0-1,1 0,0 0,0 0,0 0,1-1,0 1,1-1,0 0,0 0,0 0,1-1,0 0,12 10,8 3,1-1,0-2,51 23,-55-28,32 13,0-4,63 15,-83-24,-30-10,-1 0,0 0,0 0,1 0,-1-1,0 1,1-1,-1 0,0-1,7 0,-10 0,1 0,0 1,0-1,0 0,0 0,-1-1,1 1,0 0,-1-1,1 1,-1-1,1 1,-1-1,0 0,0 1,0-1,0 0,0 0,0 0,0 0,-1 0,2-4,38-189,9-28,-22 112,-18 62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7.3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1 158,'11'0,"16"0,13 0,13-11,8-5,5 2,2-9,2-1,0 5,-12-7,-16 1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7.6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43 16,'-12'-12,"-3"8,0 5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8.0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0 736,'0'11,"0"16,0 13,0-10,0-11</inkml:trace>
  <inkml:trace contextRef="#ctx0" brushRef="#br0" timeOffset="1">336 1,'0'11,"0"15,0 15,0 12,0 7,0 7,0 1,0 2,12 0,2-1,1-1,-4 0,-3 0,-3-12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8.3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139 315,'-4'1,"0"0,0-1,0 2,1-1,-1 0,1 1,-1-1,1 1,-1 0,1 0,0 1,0-1,0 1,0-1,-5 7,2-1,-1 0,1 0,1 0,-1 1,-3 9,1 3,1 0,0 1,2-1,-5 38,9-45,0-1,0 0,1 1,1-1,0 1,1-1,0 0,8 24,-9-34,0 0,0-1,1 1,-1 0,1-1,-1 1,1-1,0 1,0-1,0 0,0 0,1 0,-1 0,1 0,-1-1,1 1,-1-1,1 1,0-1,0 0,5 1,-3-1,0-1,0 0,0 0,0 0,1-1,-1 0,0 0,-1 0,1-1,0 1,9-6,0 0,0-1,-1-1,0 0,0-1,-1-1,0 1,13-18,-13 12,-2 0,0-1,0 0,-2 0,0-1,-1-1,-1 1,5-27,-5 15,-2 0,-1 0,-1-1,-4-52,0 68,0 1,-1-1,0 1,-1 0,-1 0,0 0,-1 0,-1 1,-10-16,12 21,0 1,0 0,-1 1,1 0,-2 0,1 0,0 0,-1 1,0 0,-1 1,1-1,-1 1,1 1,-1-1,-1 2,1-1,-9-1,-25 2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8.7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1,'12'0,"14"0,15 0,12 0,7 0,6 0,3 0,1 0,-1 0,1 0,-13 0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3.83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 16,'-11'0,"-5"-12,2 9,2 3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4.1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1,'0'11,"0"-7,0-4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9.2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408 133,'-16'0,"0"0,0 1,0 1,0 0,0 1,1 1,0 0,-1 1,1 1,1 0,-1 1,1 1,1 0,-20 15,20-14,0 1,1 0,1 1,-1 0,2 1,-1 0,2 0,0 1,0 1,1-1,1 2,0-1,1 1,1-1,0 2,1-1,0 0,2 1,0 0,0-1,2 29,1-35,0 0,0 1,1-1,0 0,1 0,0 0,1-1,0 1,0-1,0 1,1-1,1-1,-1 1,1-1,0 0,1 0,0-1,0 1,9 5,-10-9,0 1,0-1,0 0,0 0,0-1,1 0,0 0,-1 0,1-1,0 0,-1-1,1 1,0-1,0 0,0-1,0 0,-1 0,1 0,0-1,-1 0,1 0,-1-1,0 0,0 0,0 0,0-1,6-5,5-4,-1-1,-1-1,0 0,-1-1,0-1,-2 0,0 0,0-2,-2 1,16-40,-17 33,-1-1,-1 0,-2 0,0-1,-1 1,-2-1,-1 0,-3-35,2 52,-1 1,0-1,-1 0,0 1,0-1,-1 1,0 0,-1 0,0 0,0 0,-1 0,0 1,0 0,-1 0,0 1,-1-1,0 1,0 1,-14-11,-19-3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9.5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67 1,'-11'0,"-15"0,-3 0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19.92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76,'1'-3,"-1"1,1 0,0-1,0 1,0 0,0-1,0 1,0 0,1 0,-1 0,0 0,1 0,0 1,0-1,-1 0,1 1,0-1,0 1,0 0,0 0,1 0,-1 0,0 0,0 0,1 0,4 0,10-4,0 1,27-2,-37 5,154-12,-139 12,0 1,0 2,0 0,0 1,25 7,-45-9,0-1,1 1,-1 0,0 0,0 0,1 0,-1 0,0 1,0-1,0 1,0-1,-1 1,1 0,0-1,-1 1,1 0,-1 0,0 0,1 0,-1 1,0-1,0 0,-1 0,1 1,0-1,-1 0,1 1,-1-1,0 1,0-1,0 1,0-1,0 0,-1 1,1-1,0 1,-2 2,-3 10,0-1,-1 1,-1-1,-14 23,9-16,-12 21,-65 132,77-147,2 1,1 1,1-1,-7 48,12-55,0-1,2 1,0 0,2-1,0 1,1 0,6 23,7-1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20.2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1 182,'12'-12,"14"-3,15-11,12-1,8 5,5 5,3 6,-11-7,-3 0,-12 3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20.5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452 68,'-6'-6,"-1"1,1 0,-1 1,-1-1,1 1,-1 0,1 1,-1 0,0 0,0 1,0 0,-1 0,1 1,0 0,-1 1,1-1,-1 2,1-1,0 1,-1 0,1 1,0 0,0 0,0 1,0 0,0 1,1-1,-1 1,1 1,0 0,0 0,1 0,-1 0,1 1,1 0,-1 1,-7 10,8-8,0 0,0 0,1 1,1 0,-1 0,2 0,-1 0,1 0,1 0,0 1,0-1,1 1,1-1,2 20,-2-25,0 0,0-1,0 0,0 1,1-1,-1 0,1 1,0-1,1 0,-1-1,1 1,0 0,-1-1,2 1,-1-1,0 0,1 0,-1 0,1 0,0-1,0 0,0 0,0 0,0 0,1 0,-1-1,0 0,1 0,-1 0,1 0,-1-1,1 0,0 0,-1 0,7-1,-3 0,0-1,0 0,0 0,0-1,-1 0,1 0,-1 0,0-1,0-1,0 1,0-1,-1 0,0 0,0-1,0 0,-1 0,0 0,0-1,6-10,5-13,-1 0,-1-1,13-46,-4 12,-22 62,0 0,0 1,0-1,0 0,1 1,-1 0,1-1,0 1,-1 0,1 0,0-1,0 1,4-2,-4 3,-1 1,0 0,1 0,-1 0,0 0,1 0,-1 0,1 0,-1 1,0-1,1 0,-1 1,0-1,0 1,1-1,-1 1,0 0,0-1,0 1,0 0,0 0,0 0,0 0,0 0,0 0,0 0,0 0,-1 0,2 3,15 22,-1 2,-1 0,-1 1,-1 0,11 44,-2-12,14 34,80 243,-105-294,-1 0,-2 0,-2 1,-3 0,-2 82,-2-119,0 1,0-1,0 0,-1 0,-1 0,1 0,-1 0,0 0,-1-1,0 1,0-1,-1 0,0 0,0-1,0 1,-1-1,0 0,0-1,-1 1,0-1,0-1,0 1,0-1,0 0,-1-1,0 0,0 0,0-1,0 0,-14 2,-1-1,1-1,-1-1,0-2,0 0,1-1,-1-1,1-1,0-1,0-1,-25-11,15 3,2-1,0-2,1-1,1-1,0-2,2 0,0-2,2-1,0-1,2-1,1 0,1-2,-25-46,15 14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22.3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720 281,'1'-15,"-2"-1,1 1,-2-1,-6-26,7 37,-1 1,1 0,-1 0,0 0,0 0,-1 0,1 1,-1-1,0 1,0 0,0-1,0 1,0 0,-1 1,0-1,1 1,-1-1,0 1,0 0,0 1,-6-3,-2 2,1 0,-1 0,1 1,-1 1,1-1,-1 2,0 0,1 0,-1 1,1 1,0 0,0 0,0 1,0 1,0 0,-16 10,-10 8,2 1,1 2,-37 34,32-24,2 1,-34 46,57-65,0 1,2 0,0 1,1 1,1 0,1 0,-8 27,15-40,0-1,1 1,0 1,0-1,1 0,0 0,0 0,1 0,0 0,0 0,1 0,0 0,1 0,-1 0,1-1,1 0,0 1,0-1,9 12,-6-12,-1 0,1 0,1-1,-1 0,1 0,0-1,0 0,1-1,0 0,0 0,0 0,0-1,0-1,0 0,1 0,14 1,8-2,0-2,-1-1,1-1,-1-2,0-1,0-1,-1-2,52-21,-25 3,0-1,-2-4,72-52,-102 65,-1 0,0-2,-2 0,0-2,-1 0,-2-2,23-35,-36 51,-1-1,0-1,0 1,-1-1,0 1,-1-1,0 0,-1 0,0-1,0 1,-2 0,1-1,-1 1,-1 0,0-1,-1 1,0 0,0 0,-1 0,-1 0,0 0,-1 1,-6-12,5 12,-1 0,0 1,-1 0,0 0,0 0,-1 1,0 1,0 0,-1 0,0 1,0 0,-1 0,1 1,-1 1,-19-6,0 3,0 1,-1 1,1 2,-56 0,25 5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22.7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1,'11'0,"4"0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23.07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0 122,'10'-1,"0"-1,0 0,-1 0,1-1,-1 0,13-6,30-9,66-14,-73 18,0 2,79-10,-120 22,0-1,0 1,0 0,1 0,-1 0,0 1,0-1,0 1,0 0,0 0,0 1,0-1,-1 1,1 0,0 0,-1 0,1 0,-1 0,0 1,4 3,-5-2,1 0,-1 0,0 0,0 1,0-1,0 1,-1-1,0 1,0 0,0-1,-1 1,1 0,-1 0,0-1,-1 1,1 0,-2 6,-5 22,-2 0,-1 0,-1-1,-26 51,19-47,2 2,2 0,-10 44,12-3,4-1,4 2,5 78,1-95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23.3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1 190,'11'-11,"16"-4,13 1,13-9,8-1,5 5,2 4,2 6,-1-8,1 0,-2 2,-11 4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23.7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547 44,'-6'-5,"0"0,1 1,-1 0,0 0,-1 1,1 0,-1 0,0 0,1 1,-1 0,0 0,0 1,0 0,-1 0,1 1,0 0,0 0,0 0,0 1,-1 0,-10 4,1-1,1 1,-1 0,2 2,-1 0,0 0,1 2,1 0,-14 11,19-12,0 0,1 1,0 1,0-1,1 1,0 0,1 1,0 0,-8 22,12-28,0-1,1 1,-1 0,1 0,0 0,0-1,0 1,1 0,0 0,0 0,0 0,0 0,1 0,0 0,0 0,0 0,1 0,0 0,0-1,0 1,0-1,1 1,-1-1,1 0,0 0,4 3,-2-3,-1-1,1-1,0 1,0-1,0 0,0 0,0-1,0 1,1-1,-1 0,1 0,-1-1,1 0,-1 0,0 0,1-1,-1 1,1-1,-1-1,6-1,4-1,1-2,-1 1,-1-2,1 0,20-14,-12 5,-1 0,-1-2,-1 0,-1-1,0-1,-1-1,-2-1,18-28,-32 46,0 0,0 0,1 0,0 0,-1 1,1-1,0 1,1 0,3-4,-5 7,-1-1,0 1,1 0,-1-1,1 1,-1 0,1 0,-1-1,1 1,-1 1,1-1,-1 0,1 0,-1 0,1 1,-1-1,0 1,1-1,-1 1,1 0,-1-1,0 1,0 0,1 0,-1 0,0 0,0 0,0 0,2 2,8 10,1 0,-2 0,0 1,0 1,-1-1,-1 1,0 1,8 27,-3-2,-1 0,7 59,-11-49,-3 0,-1 0,-4 0,-8 87,3-109,0-1,-2 1,-1-1,-1-1,-1 0,-2 0,-1-1,0-1,-32 43,26-43,-2 0,0-1,-2-2,-1 0,0-1,-2-1,-50 28,65-41,0-1,0-1,-1 0,0-1,0 0,0-1,-1-1,1 1,-1-2,1 0,-1 0,1-1,-1-1,0 0,1-1,-1 0,1-1,0 0,0-1,0-1,0 0,-17-10,18 8,1 0,0-1,1 0,0-1,0 0,0 0,1-1,1 0,0 0,0-1,1 0,0 0,1-1,-5-16,2-1,1 0,1 0,2 0,-1-59,4 13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24.0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343 15,'0'-11,"0"7,0 17,-12 16,-2 15,-12 24,-1 10,-7 4,-9 10,2 13,-3-1,7 6,8-5,11-9,7-10,6-7,4-7,1-15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24.66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852 205,'-1'-8,"0"0,0 0,0 1,-1-1,0 0,-1 1,0 0,0-1,0 1,-1 1,0-1,0 0,-1 1,0 0,0 0,0 0,-1 1,0 0,0 0,0 0,0 1,-1 0,0 0,-14-6,2 2,-1 1,0 0,0 1,-1 2,0 0,0 1,0 1,-26 0,26 4,0 1,0 0,0 2,0 0,1 1,0 1,0 1,-33 19,25-10,1 0,1 1,0 2,2 1,-27 28,36-33,0 1,2 0,0 1,1 0,1 1,0 1,-12 33,20-45,1-1,0 1,0 0,1 0,0 0,1 0,-1 0,2 0,-1 0,1 0,0 0,1-1,-1 1,2 0,-1 0,1-1,0 0,1 1,0-1,0 0,0-1,1 1,10 11,2-2,0-1,1-1,0 0,1-1,1-1,0-1,1-1,0 0,0-2,1-1,0 0,0-1,1-2,-1 0,1-2,0 0,0-2,29-2,-18-1,1-1,-1-2,-1-2,1 0,-1-3,-1 0,0-3,-1 0,0-2,-1-1,42-32,-58 37,-1 0,0-1,0-1,-2 1,0-2,0 0,-1 0,-1-1,-1 0,0-1,-1 0,-1 0,0 0,-1-1,3-26,-11 80,2 0,1 0,9 60,-9-93,0-1,0 0,1 1,0-1,-1 0,1 1,0-1,0 0,0 0,0 0,1 0,-1 0,1 0,-1 0,1-1,-1 1,1 0,0-1,0 1,0-1,0 0,0 0,0 1,0-1,3 0,-2-1,-1 0,1 0,-1-1,1 1,0-1,-1 0,1 0,-1 0,0 0,1 0,-1 0,0-1,1 1,-1-1,0 1,0-1,-1 0,1 0,0 0,0 0,1-3,40-57,-30 41,1 1,1 0,1 1,27-27,-39 42,1 1,-1-1,1 1,-1 0,1 1,0-1,0 1,0 0,0 0,1 0,-1 1,1 0,-1 0,0 0,1 1,0 0,-1 0,1 0,-1 0,1 1,-1 0,0 0,1 1,-1 0,7 3,-1 1,0 1,0 1,-1 0,0 0,0 1,-1 0,0 0,-1 1,0 1,10 17,-10-16,0 0,1 0,0-1,0-1,1 1,1-2,15 12,-24-20,-1 0,1 0,0 0,0-1,-1 1,1 0,0-1,0 0,0 1,0-1,0 0,0 0,0 0,-1 0,1 0,0-1,0 1,0-1,0 1,0-1,-1 1,1-1,0 0,0 0,-1 0,1 0,-1 0,1 0,-1-1,1 1,-1 0,0-1,0 1,0-1,2-2,4-7,0-1,0 1,-1-2,5-12,-5 10,1 0,4-12,2 0,21-32,-30 54,-1-1,0 2,1-1,0 0,0 1,1-1,-1 1,1 0,0 1,0-1,0 1,1 0,-1 0,1 1,-1 0,1 0,10-2,-13 4,0 0,0 0,0 1,0-1,0 1,0 0,0 0,0 0,-1 0,1 1,0-1,-1 1,1-1,-1 1,1 0,-1 0,0 0,1 0,-1 1,-1-1,1 1,0-1,0 1,1 3,6 12,0 0,10 32,-8-21,-7-19,0 0,1-1,0 1,1-1,0 0,1 0,-1-1,2 1,-1-2,1 1,0-1,1 0,-1-1,2 0,-1 0,0-1,1 0,0-1,0 0,1-1,-1 0,1 0,-1-1,1 0,0-1,0 0,-1-1,1-1,0 1,0-2,0 1,-1-1,1-1,-1 0,17-7,15-16,-10-4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25.2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0 102,'1'-3,"-1"0,1 0,0 0,0 0,0 1,0-1,0 1,1-1,-1 0,1 1,-1 0,1-1,0 1,0 0,0 0,0 0,5-3,44-26,-44 27,0 0,1 1,0 1,0-1,0 1,0 0,0 1,0 0,0 0,1 1,-1 0,0 1,0-1,0 2,1-1,-1 1,14 5,-17-5,0 1,0 0,0 0,0 0,0 0,-1 1,1 0,-1 0,0 0,0 0,-1 1,1-1,-1 1,0 0,0 0,0 0,-1 1,0-1,0 0,0 1,-1 0,0-1,0 1,0 0,-1 0,0 7,-7 54,5-55,1 0,-1 0,2 0,1 23,0-30,0 0,0 0,1 0,-1 0,1-1,1 1,-1-1,0 1,1-1,0 0,0 0,0 0,1-1,-1 1,8 5,1-1,0-1,0 0,1 0,0-2,0 0,0 0,1-1,15 3,-9-3,0 2,31 13,-48-17,1-1,-1 1,0-1,1 1,-1 0,0 0,0 0,0 1,-1-1,1 1,-1 0,1-1,-1 1,0 0,0 0,0 1,0-1,-1 0,1 0,-1 1,0-1,0 1,0 0,-1-1,1 1,-1 0,0-1,0 1,0 0,0-1,0 1,-1-1,-1 6,-1-2,0 0,0 1,-1-1,0 0,0-1,-1 1,0-1,0 0,0 0,-1-1,0 1,0-1,0 0,-13 7,0-3,-1-1,1 0,-2-2,1 0,-1-1,0-1,-35 2,-7-2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25.7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0 593,'1'2,"-1"1,1-1,0 0,0 1,0-1,0 0,0 0,0 1,1-1,-1 0,1 0,0 0,-1-1,1 1,0 0,0-1,0 1,0-1,0 1,1-1,-1 0,0 0,0 0,1 0,-1-1,1 1,4 0,11 3,1 0,29 1,-39-4,455 9,3-40,854-156,-608 72,1082-97,-799 146,-192 16,-768 46,-11 0,0 1,0 1,1 2,30 3,-55-4,0 0,0 0,-1 0,1 1,0-1,0 0,0 0,-1 0,1 0,0 1,0-1,0 0,-1 1,1-1,0 1,-1-1,1 1,0-1,-1 1,1-1,-1 1,1 0,-1-1,1 1,0 1,-1-1,-1 0,1 0,0 0,-1-1,1 1,-1 0,1 0,-1 0,0-1,1 1,-1 0,0-1,1 1,-1-1,0 1,0-1,1 1,-2 0,-49 21,50-21,-101 35,-173 37,171-54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26.08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481 343,'-28'1,"0"2,0 1,-34 10,-17 3,8-7,39-7,1 1,-54 16,83-19,-1-1,1 1,0-1,0 1,-1 0,1 0,0 0,0 0,0 0,0 1,0-1,0 1,1-1,-1 1,0 0,-1 2,3-3,0 0,1-1,-1 1,0 0,0 0,1 0,-1-1,1 1,-1 0,1-1,-1 1,1 0,-1-1,1 1,0-1,-1 1,1-1,0 1,-1-1,1 1,0-1,0 0,-1 1,1-1,0 0,0 0,0 1,1-1,14 4,1 0,-1-1,21 1,128 3,-1-7,176-24,325-72,-463 63,969-132,-396 59,-340 57,-351 43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43.7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188 6,'-1'-6,"-1"18,-7 41,-56 159,49-153,3-1,2 1,-3 77,6-51,2-52,-14 53,8-43,1 2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0.7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0 164,'2'19,"1"0,0 0,1-1,1 1,8 19,8 32,-20-64,1 0,-1-1,1 1,0-1,0 0,1 0,-1 1,5 4,-7-10,0 1,1-1,-1 1,1-1,-1 1,1-1,0 1,-1-1,1 1,-1-1,1 0,0 1,-1-1,1 0,0 0,0 0,-1 1,1-1,0 0,-1 0,1 0,0 0,0 0,-1 0,2-1,0 1,-1-1,1 0,0 0,-1 0,1-1,-1 1,1 0,-1-1,0 1,0-1,1 1,-1-1,0 1,1-3,45-77,-9 16,2 1,72-86,-108 145,0 1,0 0,1 0,-1 0,1 0,0 0,0 1,0 0,1 0,6-2,-10 5,-1-1,1 1,0 0,0 0,-1 0,1 0,0 0,0 0,0 1,-1-1,1 0,0 1,-1 0,1-1,0 1,-1 0,1 0,-1 0,1 0,-1 0,0 0,1 0,-1 0,0 1,0-1,0 1,1-1,-2 0,1 1,0 0,0-1,0 1,-1 0,1-1,-1 1,1 0,-1-1,0 3,5 16,-1 0,-1 0,0 0,-1 24,-2-22,2 1,7 37,-9-57,1-1,-1 0,0 0,1 0,0 1,-1-1,1 0,0 0,0 0,0 0,1 0,-1 0,0-1,1 1,-1 0,1-1,-1 1,1-1,0 1,0-1,0 0,0 0,0 0,0 0,0 0,0 0,0 0,0-1,0 1,1-1,-1 0,0 1,0-1,1 0,-1 0,0-1,0 1,1 0,-1-1,0 1,0-1,3-1,9-4,0-1,-1 0,1-1,-2 0,14-11,-14 10,7-5,-6 3,1 2,0 0,24-12,-33 19,-1 0,1 0,0 1,0 0,0 0,0 0,0 0,0 1,0 0,0 0,0 1,0-1,-1 1,1 0,0 0,8 3,-2 2,0 0,-1 1,1 0,-1 0,-1 1,1 1,15 18,-15-17,0 1,0-1,1-1,1 0,19 13,17-3,-2-5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1.13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0,'11'0,"15"0,15 0,11 0,9 0,-7 0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1.4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29 1,'-11'11,"-4"16,12 3,18-4,17-7,15-5,0-17,-9-9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1.82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137 0,'0'12,"-11"14,-4 16,1 10,3 20,3 10,3 1,-10-2,-1-3,1-3,4-4,3-2,3-1,3-25,1-18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2.1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270 83,'0'-1,"0"0,0 0,1 0,-1 0,0 0,-1 0,1 0,0 0,0 0,0 0,-1 0,1 0,0 0,-1 0,1 0,-1 1,1-1,-1 0,1 0,-1 0,0 0,1 1,-1-1,0 0,1 1,-1-1,-2 0,2 0,-1 1,0 0,1 0,-1 0,0 0,1 0,-1 1,0-1,1 0,-1 1,1 0,-1-1,1 1,-1 0,-1 0,-6 5,1 0,-1 0,1 0,-10 11,1 3,1 0,1 1,0 1,2 0,1 1,-10 25,7-11,2 0,2 1,-9 52,16-70,1 0,1 0,1 0,1 0,1 1,5 33,-5-50,0 1,0 0,0-1,1 1,0-1,0 0,0 0,1 0,-1 0,1 0,0 0,0 0,0-1,1 0,-1 1,1-1,0 0,0-1,0 1,0-1,0 0,1 0,-1 0,1-1,-1 1,1-1,-1 0,1 0,0-1,0 1,-1-1,1 0,8-1,13-3,-1 0,0-2,-1-1,1 0,-1-2,-1-1,0-1,0-1,-1 0,0-2,-2-1,1-1,-2 0,0-1,19-23,-14 12,-1-1,-2 0,0-2,18-38,-35 60,0 0,0 0,-1 0,0-1,-1 0,1 1,-2-1,0 0,0 0,-1 0,0 0,0 1,-1-1,-1 0,0 0,0 0,0 1,-2-1,1 1,-6-11,-5-2,-1 1,-27-30,33 40,-29-32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2.5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669 64,'-36'0,"0"-1,1-1,0-3,-55-13,73 13,-1 1,1 0,0 2,-1 0,0 1,1 0,-35 5,41-2,0 0,0 1,1 1,-1 0,1 0,0 1,1 1,-1-1,1 1,0 1,0 0,1 0,0 1,-8 9,4-2,0 1,1 0,0 0,1 1,1 1,1 0,1 0,0 0,1 1,1 0,1 0,1 1,-1 21,3-29,0-1,2 0,-1 1,2-1,-1 1,1-1,1 0,0 0,1 0,0 0,1-1,0 1,0-1,1-1,0 1,1-1,0 0,1 0,-1-1,2 0,-1 0,1-1,16 10,-11-10,1 0,-1-2,1 0,0 0,0-1,0-1,1-1,-1 0,1-1,0 0,-1-2,1 0,-1 0,1-2,-1 0,22-6,-11 0,0 0,0-1,-1-2,0 0,-1-2,0-1,-1 0,31-29,-38 28,-1 0,-1 0,-1-2,0 0,-1 0,-1-1,-1-1,0 0,-2 0,8-26,-13 35,-1 0,0-1,0 1,-1-1,-1 1,0-1,0 1,-1-1,-3-14,2 18,-1 1,0-1,0 1,0-1,-1 1,0 0,0 1,0-1,-1 1,0-1,-1 1,1 1,-1-1,-10-6,-36-18,0 10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2.8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597 38,'-17'0,"-26"1,-1-1,1-3,-1-2,-66-15,99 17,-1 1,1 0,-1 0,0 1,0 1,1 0,-1 0,0 1,0 1,0 0,-18 6,22-5,0 0,0 1,0 0,1 0,-1 1,1 0,0 0,1 0,-1 1,1 0,0 1,0-1,1 1,0 0,0 0,-6 15,8-16,0 0,0 1,1-1,0 1,1-1,-1 1,1 0,0-1,1 1,0 0,0 0,0 0,1-1,0 1,0 0,0-1,1 1,0-1,1 1,-1-1,1 0,1 0,6 10,-3-8,0-1,0 1,1-1,0 0,1-1,-1 0,1-1,0 1,1-2,-1 1,1-1,0-1,0 0,20 4,4-1,1-2,0-1,0-2,1-1,40-6,-53 3,0-1,0-1,-1-1,0-2,0 0,-1-1,0-1,34-22,3-10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3.2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70 1,'-1'10,"0"-1,-1 1,0 0,-1-1,0 1,-7 13,-9 29,9-3,2 0,2 0,2 0,4 87,1-127,0 0,1-1,-1 1,2-1,-1 1,7 14,-8-22,0 1,-1-1,1 1,0-1,0 0,0 1,0-1,0 0,0 0,1 0,-1 0,0 0,0 0,1 0,-1 0,1 0,-1 0,1-1,-1 1,1-1,-1 1,1-1,0 0,-1 1,1-1,-1 0,1 0,0 0,-1 0,1 0,0-1,-1 1,1-1,-1 1,1-1,-1 1,1-1,-1 0,1 1,-1-1,0 0,1 0,1-2,13-11,-1-1,0 0,-1-1,0-1,-2 0,21-37,22-28,-49 74,1 0,0 0,0 1,0-1,1 2,13-10,-19 15,0 0,0 0,0 0,0 0,0 0,0 1,0-1,0 0,0 1,0 0,1 0,-1-1,0 1,0 1,0-1,1 0,-1 0,0 1,0-1,0 1,0 0,0 0,0 0,0 0,0 0,0 0,0 0,0 0,-1 1,1-1,0 1,-1-1,1 1,-1 0,2 3,0-1,0 0,0 0,0 0,1-1,-1 1,1-1,0 0,0 0,0 0,0-1,1 1,-1-1,1 0,0 0,5 1,-5-2,1-1,-1 0,1 0,-1-1,1 1,-1-1,0 0,1-1,-1 1,0-1,0 0,0 0,0-1,6-4,18-12,0-1,25-24,41-30,-84 67,1 0,0 1,0 0,0 1,1 0,23-5,-30 8,1 1,-1 1,1-1,0 1,-1 0,1 1,-1-1,1 1,-1 1,1-1,-1 1,0 0,1 0,-1 1,0 0,8 6,2 3,0 0,-1 2,-1 0,14 17,-17-17,0-1,1-1,1 0,0-1,1 0,19 11,-15-14,-1-1,1-1,0-1,0-1,0 0,1-2,-1 0,1 0,-1-2,1-1,0 0,-1-1,30-7,-4-7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4.4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60 1,'0'11,"0"15,0 15,0 11,0 9,0 4,0 4,-11 1,-4 0,1-1,3 0,3-12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5.1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140 28,'-3'1,"0"-1,0 1,1 0,-1 0,0 0,1 0,-1 0,1 1,-1-1,1 1,-1 0,1-1,0 1,0 0,0 1,0-1,0 0,-1 3,-28 45,31-50,-12 29,1 0,2 1,1 0,1 0,2 1,1 0,0 48,3-78,1-1,0 1,0-1,0 1,-1 0,1-1,0 1,0 0,0-1,0 1,0 0,0-1,0 1,0 0,1-1,-1 1,0 0,0-1,0 1,1-1,-1 1,0 0,1-1,-1 1,0-1,1 1,-1-1,1 1,-1-1,2 1,12-14,12-33,110-239,-132 278,-1 0,1 0,0 1,0 0,1 0,0 0,8-8,-11 12,-1 1,1 0,-1 0,1 0,0 0,-1 0,1 0,0 0,0 1,0-1,-1 0,1 1,0 0,0-1,0 1,0 0,0 0,0 0,0 0,0 0,0 1,0-1,0 0,-1 1,1 0,0-1,0 1,0 0,-1 0,1 0,0 0,-1 0,1 0,1 3,7 6,-1 1,0 0,-1 0,-1 1,1 0,-2 0,9 21,-9-17,2-1,0 0,0-1,13 16,-19-27,0-1,0 0,0 0,1 0,-1 0,1 0,0 0,-1-1,1 1,0-1,0 0,0 1,0-2,0 1,0 0,0 0,1-1,2 0,5 0,-1-1,1 0,-1-1,12-3,-12 2,-1 1,1 0,0 1,19-1,-26 3,0-1,1 1,-1-1,0 1,0 0,0 0,0 0,0 1,0-1,0 1,0 0,-1 0,1-1,0 2,-1-1,0 0,1 1,-1-1,2 4,14 25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5.6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1 106,'0'-4,"1"0,0 0,0 0,0 0,1 0,0 0,-1 1,1-1,0 1,1-1,-1 1,1 0,-1 0,1 0,4-4,-1 2,0-1,1 1,-1 1,1-1,0 1,12-5,-17 8,0 0,1 0,-1 0,1 0,-1 1,1-1,-1 1,1-1,0 1,-1 0,1 0,-1 1,1-1,-1 0,1 1,-1 0,1-1,-1 1,1 0,-1 0,0 0,1 1,-1-1,0 0,0 1,0 0,0-1,0 1,-1 0,1 0,0 0,-1 0,1 0,-1 0,1 3,1 1,-1-1,-1 0,1 1,-1-1,0 1,0-1,0 1,-1 0,0-1,0 1,-1 0,1-1,-1 1,0-1,-3 8,-8 12,8-19,1-1,0 1,1 0,-1 0,-2 12,5-17,0 0,0 1,0-1,0 0,0 0,0 1,0-1,1 0,-1 0,0 1,1-1,-1 0,1 0,-1 0,1 0,0 0,-1 0,1 0,0 0,0 0,0 0,-1 0,1 0,0 0,0 0,1-1,-1 1,0 0,0-1,0 1,0-1,0 0,1 1,1-1,14 5,-7-2,0 0,1 0,-1 1,-1 1,1-1,14 11,-21-13,-1 0,0 0,0 0,0 1,0-1,0 1,-1-1,1 1,-1 0,0 0,0 0,0-1,0 1,0 0,0 0,-1 0,1 0,-1 0,0 1,0-1,0 0,-1 0,1 0,-1 0,1 0,-1 0,0 0,-3 5,1 0,-1 1,0-1,-1 0,0 0,0-1,-1 0,0 1,0-2,-1 1,1-1,-2 0,1 0,0-1,-1 0,0 0,0-1,-1 0,1-1,-1 0,-13 3,-29 8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6.4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97,'0'-11,"12"-5,14 1,16-8,10 0,-2 15,-22 20,-27 20,-2 4,11-5,14-6,4 3,-3 9,-18 8,-20-2,-9-10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7.0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0,'11'0,"15"0,15 0,11 0,-3 0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7.3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1 110,'11'0,"4"-11,10-4,13 1,11 2,9-7,5-2,-7 4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7.7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139 1,'-12'11,"-3"15,0 15,3 12,-7 7,-1 6,3 3,4 1,5 0,3-1,3 0,2-1,0 0,12-13,4-14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8.05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272 254,'0'-1,"0"-1,0 1,0-1,0 0,0 1,-1-1,1 1,-1-1,1 1,-1-1,0 1,1-1,-1 1,0-1,0 1,0 0,0 0,0-1,0 1,0 0,-1 0,1 0,0 0,-1 0,1 1,-1-1,1 0,-1 1,1-1,-1 0,1 1,-1 0,1-1,-1 1,0 0,1 0,-1 0,-1 0,-3 0,1 1,-1-1,1 1,0 0,-1 1,1-1,0 1,0 0,0 0,-7 5,-1 1,2 2,-1 0,1 0,0 1,1 0,1 1,0 0,0 1,1 0,1 0,-7 15,6-9,1 1,1-1,0 1,2 0,0 1,1-1,0 36,3-50,0 0,0 0,1 0,0 0,0 0,0 0,1-1,0 1,0 0,0-1,1 1,0-1,0 0,0 0,1 0,-1 0,1-1,0 1,1-1,-1 0,1 0,0-1,0 1,0-1,0 0,0-1,1 1,-1-1,1 0,0 0,-1-1,9 2,5-1,0 0,0-1,0-1,0-1,-1 0,1-1,0-1,-1-1,22-8,-15 3,-1-1,-1-1,0-1,0-1,-2-1,1-1,-2-1,0-1,-1-1,-1 0,22-29,-31 35,0 0,-1-1,-1 0,0-1,-1 0,0 0,-1 0,-1 0,3-19,-5 23,-2-1,1 0,-1 0,-1 0,0 0,0 0,-1 1,0-1,-1 1,0-1,-1 1,0 0,-10-17,6 15,-1 0,0 0,-1 0,0 2,0-1,-22-16,5 8,0 1,-30-14,11 9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8.4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323 0,'-5'2,"0"-1,0 1,-1 0,2 0,-1 1,0-1,0 1,1 0,0 1,-1-1,1 1,-6 7,-3 0,-26 22,8-7,1 1,-52 59,75-77,0 0,1 0,0 1,1-1,0 1,0 0,1 1,0-1,1 1,1 0,-1 0,2 0,-1 0,2 0,0 17,1-17,0-1,1 1,1-1,0 0,0 0,1 0,0 0,0-1,1 0,1 1,-1-2,2 1,-1-1,1 0,0 0,10 7,-4-4,1-1,0-1,1 0,0-1,1-1,-1 0,1-1,1-1,22 5,-11-6,0-1,0-1,1-1,-1-2,0-1,0-1,0-1,0-2,0 0,-1-2,0-1,-1-1,0-2,-1 0,0-2,-1-1,26-19,-45 30,1 0,-1 1,0-2,0 1,-1-1,1 1,-1-1,0 0,-1-1,1 1,-1-1,0 0,0 0,0 0,-1 0,0 0,-1 0,1 0,-1-1,0 1,-1-1,1 1,-1-1,-1 1,1-1,-1 1,0 0,0-1,-1 1,0 0,0 0,-4-8,-15-23,-1 1,-2 2,-1 0,-1 2,-48-46,27 34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8.77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3,'35'-1,"-15"0,-1 1,1 0,0 2,24 4,-40-5,0 0,0 0,0 0,-1 1,1-1,0 1,-1 0,1 0,-1 0,1 1,-1-1,0 1,0 0,0 0,0 0,-1 0,1 0,-1 1,0-1,0 1,0 0,0-1,-1 1,1 0,1 7,3 33,-6-37,1 0,0 1,0-1,0 0,1 0,0-1,0 1,0 0,1 0,0-1,1 0,-1 0,1 0,1 0,-1 0,1-1,7 7,-5-6,1 1,-1-1,-1 1,1 0,-1 0,0 1,-1 0,6 10,-10-14,1 0,-1 1,0-1,0 0,0 0,-1 0,1 1,-1-1,0 0,-1 0,1 1,-1-1,1 0,-1 0,-1 0,1 1,0-1,-1-1,0 1,-4 7,-4 4,1-1,-2 0,0-1,-23 22,22-29,6-9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9.1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308 40,'0'-2,"0"1,0-1,-1 0,1 1,0-1,-1 0,0 1,1-1,-1 0,0 1,0-1,0 1,0 0,0-1,0 1,0 0,0-1,0 1,-1 0,1 0,-1 0,1 0,-1 0,1 1,-1-1,1 0,-1 1,1-1,-1 1,0-1,0 1,1 0,-1 0,-2 0,-3-1,0 1,-1 0,1 0,0 1,0 0,0 1,-9 2,2 2,-1 0,2 1,-1 1,1 1,0 0,0 0,1 1,0 1,1 0,1 0,-17 23,23-27,0-1,0 1,0 0,1 0,0 0,0 0,1 1,0-1,0 1,1-1,-1 12,3-14,-1 1,1-1,0 0,0 0,0 0,0 0,1 0,0 0,0 0,1-1,-1 1,1-1,0 1,0-1,1 0,-1 0,1-1,5 6,-2-4,0 0,0 0,0 0,1-1,-1 0,1-1,0 1,0-1,1-1,-1 0,16 2,-10-2,1-2,0 0,-1-1,1 0,0-1,18-5,12-8,0-1,-1-2,49-28,-88 43,131-70,-78 38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9.4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73 0,'-1'6,"-1"-1,1 0,-1 0,1 0,-1 0,-1-1,1 1,-6 8,-12 26,10 11,1 1,3 0,2 0,3 81,1-121,0-10,0-1,0 1,0-1,0 1,-1-1,1 1,0-1,0 1,0-1,0 1,0-1,0 1,0-1,1 1,-1-1,0 1,0-1,0 1,0-1,1 1,-1-1,0 1,0-1,1 1,-1-1,0 0,1 1,-1-1,1 1,-1-1,0 0,1 0,-1 1,1-1,-1 0,1 0,0 1,16-15,14-33,-11 12,-1-1,2 2,1 1,41-49,-59 78,0 0,0 0,0 1,0-1,1 1,-1 0,1 0,0 1,9-4,-12 5,1 0,-1 1,1 0,0 0,-1-1,1 1,-1 1,1-1,-1 0,1 1,0-1,-1 1,0 0,1 0,-1 0,1 0,-1 0,0 0,0 1,0-1,0 1,3 2,7 8,-10-10,0 1,0-1,0 0,0 0,1 0,-1 0,1 0,-1 0,1 0,-1-1,1 1,0-1,0 0,0 0,0 0,0 0,0 0,0-1,0 0,0 1,0-1,0 0,0 0,1-1,4 0,15-9,-1 0,22-15,-29 16,0 0,1 1,1 0,-1 1,25-6,-35 12,0 0,0 1,1 0,-1 0,0 0,0 0,0 1,0 0,0 1,0-1,0 1,0 0,0 0,0 1,-1 0,0 0,1 0,-1 1,0 0,4 4,-2-2,-1 1,0-1,-1 1,0 0,0 1,0-1,-1 1,7 16,4 20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2:59.96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55,'5'-1,"0"0,0 0,0-1,0 0,0 0,0 0,0 0,7-6,27-11,-22 15,-1 0,1 1,0 1,-1 1,1 0,22 2,-34 0,-1-1,0 1,1 0,-1 0,0 0,0 1,0 0,0-1,0 2,0-1,0 0,6 6,-8-6,0 0,0 1,-1-1,1 1,-1-1,0 1,0-1,0 1,0 0,0 0,0-1,-1 1,1 0,-1 0,0 0,0 0,0 0,0-1,0 1,-1 0,1 0,-2 3,0 1,-1 1,-1 0,1-1,-1 0,0 0,-1 0,1 0,-1-1,-1 0,-8 9,8-9,0 0,0 0,1 1,0 0,0 0,1 0,0 0,0 1,-3 8,7-14,-1 0,1 0,-1 0,1 0,0 0,0-1,0 1,0 0,0 0,0 0,1 0,-1 0,0 0,1 0,0 0,-1-1,1 1,0 0,0 0,0-1,0 1,0-1,1 1,-1-1,0 1,1-1,-1 0,1 0,-1 1,1-1,0 0,-1 0,4 1,6 2,0-1,0 0,0 0,19 2,-11-2,-11-2,1 1,-2 0,1 1,0-1,0 1,-1 1,0 0,0 0,0 0,10 9,-15-11,1 0,-1 0,0 1,-1-1,1 1,0 0,-1-1,1 1,-1 0,0 0,0 0,0 0,0 0,-1 0,1 0,-1 0,0 0,0 0,0 0,0 0,0 0,-1 0,0 0,1 0,-1 0,0 0,0 0,-1 0,1 0,0 0,-3 2,-1 4,-1 0,0-1,-1 0,0 0,0-1,0 1,-1-2,0 1,-1-1,1 0,-1-1,0 0,-1 0,1-1,-1 0,-19 4,-22 4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07.8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0,'11'0,"15"0,15 0,12 0,8 0,5 0,2 0,2 0,0 0,-23 0,-20 0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08.21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16 1,'-12'0,"8"0,16 0,18 0,14 0,11 0,9 0,-8 0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08.5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1,'0'11,"0"15,0 15,0 12,11 7,4 7,-1 13,-3 5,-3-1,-3-3,-2-4,-2-4,-1-3,11-14,4-16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08.9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137 126,'-2'11,"0"0,0-1,-1 0,0 0,-1 0,0 0,-1 0,-7 11,-3 10,-1 3,2 1,2 1,1 0,1 1,3 0,1 0,1 0,1 75,5-106,-1 1,1-1,0 0,1 0,-1 0,1 0,0 0,1-1,-1 1,1 0,0-1,1 0,-1 0,1 0,0 0,0 0,1-1,-1 0,10 7,-7-8,-1 1,1-1,0 0,0-1,0 1,0-2,0 1,0-1,0 0,1 0,-1-1,0 0,1 0,-1-1,0 0,12-3,-4 0,0 0,0-2,-1 0,0 0,0-1,0-1,-1-1,0 1,-1-2,0 0,-1-1,0 0,0 0,-1-1,0 0,-1-1,-1 0,0-1,7-18,-7 14,-1-1,-1 0,-1 0,-1-1,0 1,-1-1,-2 0,0 0,-1 0,0 0,-2 0,-1 0,0 1,-11-35,3 22,-1 1,-18-33,23 52,0-1,-1 1,0 1,-1 0,0 0,-1 1,-17-14,-15-5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09.4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270 266,'0'-1,"0"-1,0 0,-1 0,1 1,0-1,-1 0,1 1,-1-1,0 0,0 1,1-1,-1 1,0-1,0 1,0 0,-1-1,1 1,0 0,0 0,-1 0,1 0,-1 0,1 0,-1 0,1 0,-1 1,1-1,-1 0,0 1,1-1,-1 1,0 0,0 0,1 0,-1 0,0 0,0 0,-2 0,-3 1,0-1,1 1,-1 0,1 1,-1 0,1 0,0 0,-1 1,-6 3,3 2,-1 0,1 1,0 0,1 0,0 1,0 1,1 0,0 0,1 0,1 1,-1 0,-6 20,6-12,0 1,2 0,0 1,1 0,2-1,-1 45,3-60,0 0,1 0,0 0,0 0,0-1,0 1,1 0,0-1,0 1,1-1,0 1,0-1,0 0,0 0,1 0,0-1,0 1,0-1,0 0,1 0,5 3,-3-3,1 0,-1-1,1 1,0-2,1 1,-1-1,0 0,1-1,-1 0,0 0,1-1,-1 0,1-1,10-1,-1-2,0 0,0-1,0-1,-1-1,1 0,-2-1,1-1,-1-1,-1 0,0-1,0-1,-1 0,0-1,-1 0,-1-1,0-1,11-18,-15 21,0 0,-2 0,1-1,-1 0,-1 0,-1-1,0 1,0-1,-1 0,-1 0,0 0,-1 0,-1-1,0 1,-1 0,-1 0,0 0,0 0,-2 0,0 0,0 1,-1 0,-8-14,4 10,-1 1,-1 0,0 1,-1 0,0 1,-2 0,1 1,-2 1,0 0,0 1,-30-17,-3 8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09.8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406 97,'-6'-1,"1"0,0 0,0-1,0 1,0-1,0-1,0 1,-7-6,-27-10,30 15,0 1,1 0,-1 1,0 0,0 0,0 1,0 0,0 1,0 0,0 0,0 1,0 0,1 1,-1-1,1 2,0-1,0 1,0 1,0-1,0 1,1 1,0-1,0 1,1 1,0-1,0 1,0 0,1 0,-6 11,0-1,2 1,0 1,0 0,2 0,1 0,0 1,1 0,2 0,0 0,0 1,2-1,2 23,-1-37,0 0,1 0,0 0,0 0,1 0,-1 0,1 0,1-1,-1 1,1-1,0 1,0-1,0 0,1 0,0-1,0 1,0-1,6 5,-3-5,0 1,0-1,1 0,0-1,-1 0,1 0,1 0,-1-1,0-1,0 1,15-1,0-1,0 0,0-2,0-1,-1-1,1-1,-1-1,0-1,38-17,-31 10,-1-1,0-1,-1-1,-1-2,39-35,-58 47,-1 0,0-1,0 1,-1-1,0-1,0 1,-1 0,0-1,0 0,2-10,-5 12,0 0,0 0,0-1,-1 1,0 0,-1-1,1 1,-1 0,-1-1,0 1,0 0,0 0,-1 0,-5-11,-1 5,-1 0,0 1,0 0,-1 0,-1 1,0 1,0 0,-1 0,0 2,-29-15,-17-9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10.3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537 247,'-1'-2,"1"-1,-1 0,0 0,0 0,0 1,0-1,0 0,-1 1,1-1,-1 1,1 0,-1-1,0 1,0 0,0 0,0 0,-5-3,-44-26,36 23,0 1,-1 1,0 0,0 2,0-1,-1 2,1 0,-1 1,0 1,0 1,0 0,0 1,1 1,-25 5,31-4,0-1,1 2,-1 0,0 0,1 0,0 2,0-1,0 1,1 0,0 0,0 1,1 1,0-1,0 1,0 0,1 0,0 1,1 0,0 0,1 0,-1 1,2 0,-1 0,-2 15,4-14,0-1,1 1,1-1,-1 1,2 0,-1-1,2 1,-1 0,1-1,1 0,0 1,1-1,0 0,0-1,1 1,0-1,0 0,1 0,1 0,0-1,0 0,11 10,-7-8,0-2,0 1,1-2,0 1,1-2,-1 1,1-2,1 0,-1 0,1-1,-1-1,1 0,0-1,0-1,0 0,25-2,-21-1,1-1,-1 0,-1-2,1 0,0-1,-1-1,0-1,-1 0,0-1,22-16,-27 16,0 0,0 0,-1-1,0 0,-1-1,0 0,0-1,-2 0,1 0,-1 0,-1-1,0 0,-1-1,4-15,-4 5,-1-1,-1 1,-1-1,-1 0,-3-29,1 40,-1 1,0 0,-1 0,-1 0,0 0,0 0,-1 1,-1-1,0 1,-1 1,-8-13,-14-8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10.72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613 163,'-103'-2,"56"-1,0 3,0 1,1 2,-48 11,82-12,1 1,-1 0,1 1,0 0,1 1,-1 0,1 1,0 0,0 1,0 0,1 0,0 1,1 0,0 1,0 0,1 0,0 1,0-1,1 1,1 1,0-1,0 1,1 0,0 0,1 1,0-1,1 1,-2 18,1-9,1 1,1 0,0 0,6 39,-5-55,2 0,-1 0,1 0,-1 0,2 0,-1-1,1 1,-1-1,2 1,-1-1,0 0,1 0,0 0,0-1,1 1,-1-1,1 0,0-1,0 1,0-1,10 5,2-2,0-1,1 0,-1-1,1-1,0-1,0 0,0-1,0-1,0-1,0-1,0 0,0-1,18-6,1-2,-1-1,0-2,0-1,-2-2,36-23,-57 32,0-1,-1 0,0-1,-1 0,0 0,-1-1,0-1,-1 0,9-14,-13 18,-1 0,0-1,-1 1,0-1,0 0,-1 0,0-1,-1 1,0 0,0 0,-1-1,0 1,0-1,-1 1,-4-17,0 9,-1 0,0 0,-1 1,-1 0,0 0,-1 1,-17-22,7 14,-1 0,-1 1,-36-29,2 10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12.7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482 286,'-1'-2,"1"0,-1-1,0 1,0 0,0 0,0 0,0 0,0 0,-1 0,1 0,0 0,-1 0,0 0,1 1,-1-1,0 1,0-1,0 1,0 0,0 0,0 0,-1 0,1 0,0 0,-1 0,1 1,-3-1,-72-13,70 13,-16-2,1 1,0 1,-1 1,1 1,-1 1,-29 6,44-6,0 1,0-1,0 2,1-1,-1 1,1 0,0 0,1 0,-1 1,1 0,-1 1,2 0,-1 0,1 0,-1 0,2 1,-1 0,1 0,0 0,-5 14,3-5,1 0,0-1,1 2,1-1,1 0,0 1,2-1,-1 1,2 0,0-1,1 1,1-1,0 0,8 21,-6-24,0-1,1 0,0-1,1 1,0-1,1-1,0 1,0-1,2-1,-1 1,1-2,0 1,1-1,0-1,0 0,0 0,1-1,17 6,-14-8,-1 0,1-1,0 0,0-1,0-1,0 0,0-1,0-1,0 0,0-1,0-1,0 0,0-1,21-9,-25 9,-1-1,1 0,-1 0,-1-1,1-1,-1 1,0-2,0 1,-1-1,0 0,-1-1,0 0,0 0,-1 0,0-1,0 0,-1 0,-1-1,7-20,-7 12,-1-1,-1 0,-1 0,0-1,-2 1,0 0,-1 0,-2 0,-6-26,-10-15,-41-92,52 131,-46-87,33 65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13.0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272 1083,'-10'0,"-1"1,0 0,0 1,0 0,1 1,-1 0,1 0,0 1,0 1,0 0,1 0,-1 1,1 0,1 0,-1 1,1 1,0-1,1 1,-13 16,11-11,1 0,0 1,1 0,1 0,0 0,0 1,2 0,0 0,0 0,2 0,0 1,0-1,2 19,0-27,1-1,0 0,0 1,0-1,1 0,0 0,1 0,-1 0,1 0,0-1,0 1,1-1,-1 0,1 0,0 0,1 0,-1-1,1 0,0 0,0 0,1 0,-1-1,1 0,-1 0,1 0,0-1,0 0,11 3,0-1,0-1,0-1,1 0,-1-1,1-1,-1 0,0-2,0 0,28-7,-25 4,0-1,0-1,0-1,-1 0,0-2,29-19,-38 21,-1 0,1 0,-2-1,1 0,-1 0,-1-1,0 0,0 0,-1-1,0 0,-1 0,7-23,-5 8,-1 0,-2 0,2-46,-12 360,10-239,4-31,-8-18,1 0,-1 0,1 0,-1 0,1 0,-1 0,1 0,-1 0,1-1,-1 1,1 0,-1 0,1 0,-1-1,1 1,-1 0,1 0,-1-1,0 1,1 0,-1-1,1 1,-1 0,0-1,0 1,1-1,-1 1,0-1,1 1,-1-1,0 1,0-1,0 1,1-1,5-12,0 0,-1-1,0 1,-1-1,3-19,5-18,5-10,-9 30,1 0,19-45,-27 73,1 0,-1 0,1 0,0 0,0 0,0 1,0-1,1 0,-1 1,1 0,2-3,-4 5,0 0,0 0,0-1,0 1,0 0,0 0,0 0,0 1,0-1,0 0,0 0,0 0,0 1,0-1,0 1,0-1,0 0,0 1,0 0,0-1,0 1,-1 0,1-1,0 1,0 0,-1 0,1-1,-1 1,1 0,-1 0,1 0,-1 0,1 0,-1 0,0 0,1 0,-1 2,5 9,1-1,1 1,0-1,0-1,1 1,0-1,11 10,-16-18,1 1,-1 0,1-1,0 0,0 0,0 0,0 0,0 0,0-1,0 0,1 0,-1 0,0 0,1-1,-1 0,0 0,1 0,-1 0,1-1,-1 1,0-1,1-1,-1 1,0 0,5-3,7-5,-1 0,0-1,-1 0,0-2,-1 1,20-23,28-22,-51 47,2 1,-1 0,1 1,0 0,17-7,-26 13,-1 0,1 0,-1 0,1 1,0-1,-1 0,1 1,0 0,-1 0,1 0,0 0,0 0,-1 0,1 1,0-1,-1 1,1 0,-1 0,1 0,0 0,-1 0,0 1,1-1,-1 1,0-1,0 1,0 0,0 0,0 0,0 0,-1 0,1 0,-1 0,2 3,3 9,-1 0,-1 0,-1 0,0 0,0 0,-1 1,-1 0,-1-1,0 1,-1-1,0 1,-1-1,-7 27,-8 6</inkml:trace>
  <inkml:trace contextRef="#ctx0" brushRef="#br0" timeOffset="1">1541 279,'-3'0,"0"-1,0 1,1-1,-1 0,0 0,1 0,-1-1,1 1,-1-1,1 1,0-1,-1 0,1 0,0 1,0-2,0 1,1 0,-3-3,-26-45,26 43,0-1,1 1,0-1,1 0,-1 0,2 0,-1 0,1 0,0-12,1 17,0-1,0 0,1 1,0-1,0 0,0 1,0-1,0 1,1-1,0 1,-1 0,1-1,0 1,1 0,-1 0,0 1,1-1,0 0,0 1,-1 0,1 0,1-1,4-1,4-2,0 1,0 0,1 1,-1 1,1 0,0 0,0 2,0-1,0 2,27 1,-33-1,0 1,0 0,0 0,0 1,0 0,-1 0,1 0,-1 1,1 0,-1 1,0-1,0 1,0 0,0 1,-1-1,0 1,0 0,0 0,-1 1,1 0,5 11,-3-1,-1 0,-1 0,-1 1,0 0,-1 0,-1 0,0 20,-7 128,1-91,3-32,2-21,-2 1,0-1,-9 41,9-57,-1 1,0-1,0 0,0 0,-1 0,1 0,-1 0,0 0,-1-1,1 1,-1-1,0 0,0 0,0 0,-1-1,1 1,-1-1,0 0,-8 4,-1-3,0 1,-1-2,1 0,-1 0,-24 0,-16-2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13.9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189 1,'0'11,"0"15,-11 15,-5 12,2 8,-9 5,-12-9,-11-13,3-15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14.3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146 1,'0'11,"0"16,0 14,-12 11,-3 9,-11 5,-1 3,-7-10,2-16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18.3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64 0,'-3'1,"1"-1,0 1,0 0,-1 0,1 0,0 0,0 0,0 0,0 1,0-1,0 1,0-1,1 1,-1 0,0 0,1 0,0 0,-1 0,1 0,0 0,0 0,0 0,0 0,0 1,1-1,-1 5,-14 71,15-71,-3 30,1 0,3-1,0 1,10 51,42 143,-33-157,-3 1,11 120,-25-63,-3-75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18.9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50 227,'-3'1,"0"0,1 0,-1 0,1 0,-1 0,1 0,0 1,0-1,-1 1,1 0,0 0,1 0,-1 0,0 0,0 0,1 0,-1 0,1 1,0-1,0 1,0-1,-1 4,-3 3,73-154,-63 137,48-70,-50 74,1 0,-1-1,1 2,-1-1,1 0,1 1,-1 0,0 0,1 0,-1 0,1 1,0 0,0 0,6-2,-9 4,-1 0,1 0,0 0,-1 1,1-1,0 0,-1 1,1-1,0 1,-1-1,1 1,-1 0,1 0,-1 0,0 0,1 0,-1 0,0 0,0 0,1 0,-1 1,0-1,0 0,0 1,-1-1,1 1,0-1,0 1,0 2,12 52,-13-55,5 65,3 19,-7-78,1-1,0 1,0 0,0-1,1 1,0-1,0 0,1 0,6 9,-9-13,1 0,-1-1,1 1,-1-1,1 0,0 1,0-1,-1 0,1 0,0 0,0 0,0 0,0-1,0 1,0 0,0-1,0 0,1 1,-1-1,0 0,0 0,0 0,0-1,0 1,0 0,1-1,-1 1,0-1,0 0,0 0,0 0,-1 0,1 0,0 0,0 0,-1 0,1-1,0 1,1-3,7-5,-1-1,1 0,-2-1,14-20,2-9,-11 17,29-40,-38 58,-1 1,1 0,0 0,0 0,1 0,-1 0,1 1,0 0,0 0,0 0,0 1,1-1,-1 1,7-1,-10 3,0 0,1 0,-1 0,1 0,-1 1,1-1,-1 1,0-1,1 1,-1 0,0 0,0 0,0 1,0-1,0 0,0 1,0-1,0 1,0 0,0-1,-1 1,1 0,1 4,33 58,-24-40,-6-14,-1-1,2-1,-1 1,1-1,0 0,1-1,11 9,17 9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19.51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0 116,'1'-6,"-1"0,0 1,1-1,0 1,0 0,1-1,0 1,0 0,0 0,0 0,1 0,0 0,0 0,7-8,-7 10,-1 1,1-1,0 1,0 0,0-1,1 1,-1 1,1-1,-1 0,1 1,-1 0,1 0,0 0,-1 0,1 0,0 1,0 0,0 0,-1 0,1 0,0 0,6 2,-6-1,-1 0,1 1,0-1,0 1,-1 0,1 0,-1 0,0 1,1-1,-1 1,0-1,-1 1,1 0,0 0,-1 1,0-1,1 0,-1 1,-1-1,1 1,0 0,-1-1,0 1,0 0,0 0,0 0,0 7,1 10,-2 0,0 0,-1-1,-4 22,3-23,1-13,0 0,0 0,1 0,-1 0,1 0,1 0,-1 0,1 0,0 0,1 0,-1 0,1 0,0 0,1-1,-1 1,1-1,0 1,1-1,-1 0,1-1,0 1,5 4,1 0,-1-1,0 2,-1-1,0 1,0 0,-1 1,0 0,-1 0,0 0,7 24,-11-27,0 0,-1 1,0-1,0 0,-1 0,-1 1,1-1,-1 0,0 0,-1 0,0 1,0-2,-1 1,0 0,0 0,-1-1,-9 13,4-5,-1 0,0-1,-1 0,-1-1,0-1,-1 0,0 0,0-1,-2-1,1 0,-1-1,-1-1,1 0,-1-1,-19 5,-14-1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25.1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0,'0'0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25.5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0,'0'11,"0"-7,0-5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25.85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31,'0'-12,"11"-3,4 12,11 18,1 17,-5 16,-5 9,-5 8,-6 4,-3 1,-3 0,0 0,-1-1,-1 0,1-1,1-1,-1-11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26.18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316 26,'0'-1,"0"0,0 0,0 0,0-1,0 1,0 0,0 0,0-1,-1 1,1 0,0 0,-1 0,1 0,-1 0,0 0,1-1,-1 1,0 0,-1-1,2 2,-1 0,0-1,0 1,1 0,-1 0,0 0,0-1,0 1,1 0,-1 0,0 0,0 0,0 0,1 0,-1 1,0-1,0 0,1 0,-1 1,0-1,-1 1,-3 2,0-1,1 2,-1-1,1 1,0-1,-8 9,-23 32,1 1,3 2,2 1,1 1,3 1,-19 57,39-93,0 1,1 0,1-1,0 1,1 0,0 1,2 15,0-25,0 0,1-1,0 1,0-1,0 1,0-1,1 0,0 1,0-1,1 0,-1 0,1-1,0 1,1 0,-1-1,1 0,0 0,0 0,0 0,0 0,1-1,7 5,-2-4,1 1,0-1,0-1,0 0,0 0,1-1,-1-1,1 0,-1-1,1 0,-1 0,1-1,-1-1,13-3,17-5,0-3,56-25,-79 31,42-19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26.53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71 27,'1'-1,"-1"0,0 1,0-1,0 0,0 0,0 0,0 0,0 0,0 0,0 0,-1 0,1 0,0 0,-1 0,1 1,-1-1,1 0,0 0,-1 0,0 1,1-1,-1 0,0 1,1-1,-1 0,0 1,1-1,-1 1,0-1,0 1,0-1,0 1,1 0,-1-1,0 1,0 0,0 0,0 0,0 0,0 0,0 0,0 0,0 0,0 0,0 0,0 0,1 0,-1 1,0-1,0 0,0 1,0-1,0 1,1-1,-1 1,0-1,0 1,1-1,-1 1,0 0,1 0,-1-1,1 1,-1 0,1 0,-1 0,0 1,-4 9,1-1,0 2,0-1,1 0,1 1,-1-1,1 17,-1 90,3-73,4 73,6-157,22-77,-29 105,2 1,-1 0,1 0,0 0,1 1,0-1,1 1,9-9,-14 15,0 1,0 0,0-1,1 1,-1 0,0 0,1 1,0-1,-1 0,1 1,0 0,0 0,0 0,0 0,0 0,0 0,0 1,0-1,0 1,0 0,0 0,0 0,0 0,0 1,0-1,5 2,-1 2,0 1,-1-1,1 1,-1 0,0 1,0 0,0 0,4 6,-3-3,1-1,0 0,0 0,13 8,-19-14,1-1,0 1,-1-1,1 0,0 0,-1 0,1 0,0-1,0 1,0-1,0 1,0-1,-1 0,1 0,0 0,0-1,0 1,0-1,0 0,-1 1,4-3,18-9,-1-1,-1-1,0-1,34-31,-22 18,1-2,-28 22,0 1,1 0,-1 1,2 0,-1 0,1 1,0-1,0 2,0 0,17-6,-24 10,1 0,-1 0,0 0,0 0,0 1,0-1,1 0,-1 1,0 0,0-1,0 1,0 0,0 0,0 0,-1 0,1 1,0-1,0 0,-1 1,1-1,-1 1,1 0,-1 0,0-1,0 1,1 0,-1 0,0 0,-1 0,1 0,0 0,-1 0,1 0,-1 3,4 10,-1 0,-1 1,1 24,-3-33,1 49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27.02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28 138,'0'-3,"-1"-1,1 1,-1 0,0-1,-1 1,1 0,0 0,-1 0,-3-6,3 8,1-1,0 1,0 0,0-1,0 1,0-1,0 0,0 1,1-1,-1 0,0 1,1-1,0 0,-1 1,1-1,0 0,0 0,0 0,0 1,0-1,0 0,0 0,1 1,-1-1,1 0,-1 0,1 1,0-1,-1 0,1 1,0-1,0 1,0-1,1 1,-1 0,0-1,0 1,2-1,4-3,0 1,1 0,-1 0,1 1,0 0,0 1,0-1,0 2,0-1,11 0,6 0,0 0,28 4,-46-2,-1 0,0 1,1 0,-1 1,0-1,0 1,0 0,0 1,0-1,0 1,-1 1,1-1,-1 1,0-1,0 2,0-1,-1 0,1 1,-1 0,0 0,-1 0,1 1,4 9,-3-3,-1-1,0 1,-1 0,-1 1,0-1,0 0,-1 1,-1-1,0 1,-1-1,-2 15,2-22,0 1,1 0,-1-1,1 1,1 0,-1 0,2 6,-1-9,0 0,0-1,0 1,1 0,-1-1,1 1,0-1,-1 0,1 0,0 1,0-1,1 0,-1-1,0 1,4 2,0 0,0 0,0 1,0-1,-1 1,0 1,0-1,0 1,-1-1,0 2,0-1,0 0,-1 1,0-1,0 1,-1 0,3 9,-4-11,-1 0,0 0,1 0,-2 0,1-1,0 1,-1 0,0 0,0 0,-1 0,1-1,-1 1,0-1,0 1,-1-1,1 0,-1 0,0 0,0 0,-1 0,1-1,-1 1,1-1,-1 0,-5 3,-40 20,-1-8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28.6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27,'0'-11,"0"-4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28.9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 1,'-11'0,"-4"0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29.2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126 0,'-12'0,"-2"12,-1 14,4 16,3 10,3 9,13 5,6 3,0 1,-2-1,-3 1,-15-2,-5 0,-14-1,-12 1,-1-13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29.6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281 85,'0'-5,"0"-1,-1 1,1-1,-1 1,0-1,-1 1,1 0,-1 0,0-1,-6-8,7 12,0 1,0 0,0-1,0 1,-1 0,1 0,-1 0,1 0,-1 0,1 0,-1 1,1-1,-1 0,0 1,1 0,-1-1,0 1,1 0,-1-1,0 1,0 0,1 0,-1 1,0-1,0 0,1 1,-1-1,0 1,1-1,-1 1,1 0,-1-1,0 1,1 0,0 0,-1 0,1 0,0 1,-2 0,-9 8,0 1,1 0,0 0,1 1,0 0,1 1,-13 25,6-8,1 1,-16 52,18-30,3 1,1 0,4 0,1 1,3-1,10 96,-8-143,0 0,0-1,1 1,-1 0,1 0,1-1,-1 1,1-1,0 0,1 0,0 0,0 0,0-1,0 1,1-1,0 0,11 8,-9-8,1-1,0 0,0 0,1-1,-1 0,1 0,-1-1,1 0,0 0,0-1,0 0,0-1,12-1,-8 0,1 0,-1-1,1-1,-1 0,0-1,0 0,0-1,-1 0,0-1,0-1,0 0,18-14,-17 9,0-1,0 0,-1 0,-1-2,0 1,-1-1,-1-1,14-29,-12 18,-2 0,0 0,-2-1,-1 0,-2 0,0-1,-2 0,-1 1,-1-1,-2 0,-9-53,4 53,-2 0,-20-47,1 18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30.0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408 102,'-1'-3,"1"0,-1 1,0-1,0 1,0 0,-1-1,1 1,0 0,-1 0,0 0,1 0,-1 0,0 0,0 0,0 0,0 1,-1-1,1 1,0 0,-1-1,1 1,0 0,-1 0,0 1,1-1,-5 0,-7-3,1 2,-1-1,-23 0,29 3,1 0,0 1,0 0,0 0,0 1,0-1,1 1,-1 1,0 0,1 0,-1 0,1 0,-11 9,8-4,0 1,0 0,0 0,2 1,-1 0,1 0,-8 16,0 4,2 2,1-1,2 2,-13 64,22-86,-21 134,21-130,0 1,1 0,1-1,0 1,1-1,1 1,5 16,-6-27,0 0,0 0,0 0,1 0,0 0,0-1,0 1,0-1,1 0,0 0,-1 0,2-1,-1 1,0-1,1 0,-1 0,1-1,0 1,0-1,0 0,0 0,0-1,0 1,1-1,-1-1,0 1,1-1,-1 1,1-1,-1-1,7 0,1-1,1-1,-1 0,0-1,0 0,0-1,-1 0,1-1,-1-1,-1 0,1 0,14-13,-11 5,0 0,-1-1,0-1,-2 0,0-1,-1-1,-1 1,0-2,-2 1,0-1,-1 0,-1-1,3-22,-2 0,-1 0,-3-1,-2 1,-2-1,-8-63,-4 52,-3 12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30.48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548 216,'-29'-1,"-22"1,-88 10,122-7,0 0,0 2,1 0,-1 1,1 0,1 1,-1 1,1 1,-14 10,16-8,-1 1,2 0,0 1,1 0,0 1,1 0,0 1,1 0,1 0,0 1,2 0,-7 21,9-26,1 1,0-1,1 1,0 0,1-1,0 1,1 0,0 0,1 0,0-1,1 1,0 0,1-1,0 1,1-1,1 0,-1 0,13 18,-12-22,0 0,0-1,1 0,0 0,0-1,0 1,1-1,0-1,0 1,0-1,0-1,1 1,0-1,14 4,-10-5,1 0,-1-1,0 0,1-1,-1 0,1-1,-1-1,0 0,14-4,-1-2,0 0,-1-2,0-1,-1-1,0-1,-1-1,0-1,36-33,-43 33,0-1,-1-1,-1 0,-1 0,0-2,-1 1,-1-2,-1 1,-1-1,0-1,-2 1,0-1,-2 0,0-1,-1 1,-1-1,-1 1,-1-1,-1 0,-1 1,-1-1,-1 1,0 0,-10-26,10 38,1 1,-2-1,1 1,-1 0,0 0,-1 1,0 0,0 0,-1 0,1 0,-1 1,-1 0,1 1,-1 0,0 0,0 0,-1 1,1 1,-1-1,0 1,0 1,0 0,-11-2,-34-3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30.9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477 61,'0'-3,"-1"0,0 1,0-1,0 1,0 0,0-1,0 1,-1 0,1 0,-1 0,0 0,0 0,1 0,-1 0,0 0,-1 1,1-1,0 1,0 0,-1-1,1 1,-1 0,1 1,-1-1,1 0,-6 0,-5-3,-1 2,0-1,-25 0,27 4,-1 0,1 1,-1 0,1 1,0 0,0 1,0 1,0 0,1 0,0 1,0 1,1 0,-1 0,1 1,1 0,0 1,0 0,1 0,-15 21,9-10,1 1,0 0,2 1,0 1,1 0,2 0,0 1,2 0,-5 32,8-36,1 1,1-1,1 0,0 1,2-1,4 24,-3-34,0 0,0-1,1 1,0-1,1 0,0 0,0 0,1 0,0-1,1 0,-1 0,1-1,17 13,-8-8,2-1,0 0,0-1,0-1,1-1,1-1,-1-1,1 0,0-1,1-2,-1 0,1-1,-1-1,1 0,-1-2,1-1,0 0,26-8,-25 5,0-1,-1-1,0-1,-1 0,0-2,0-1,-1 0,-1-1,1-1,-2-1,0-1,-1 0,0-1,-2 0,1-2,-2 1,12-22,-19 28,0 0,-1 0,0-1,-1 0,0 0,-1 0,0 0,-1 0,-1-1,0 1,0-1,-1 1,-1-1,0 1,-5-23,2 22,-1 0,0 0,-1 1,0-1,-1 1,-1 1,1-1,-2 1,0 1,0-1,-1 2,0-1,-1 1,-14-9,6 6,0 2,-1 0,-1 1,1 0,-1 2,-1 1,1 0,-1 2,-43-4,6 4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31.8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335 6,'-4'0,"0"1,0 0,0 0,0 0,1 0,-1 0,0 1,1 0,-1 0,1 0,0 0,0 1,-6 4,-38 44,34-37,-19 23,1 2,2 1,-40 73,60-96,0-1,2 2,0-1,1 1,1 0,0 0,2 0,0 1,1 0,1-1,0 1,5 36,-3-48,1 0,0 1,0-1,1 0,0-1,0 1,0 0,1-1,0 0,0 0,1 0,-1 0,1-1,0 1,1-2,0 1,-1 0,2-1,-1 0,7 3,0-1,0-1,0-1,1 0,-1-1,1-1,0 0,-1 0,1-2,28-1,-20-2,1 0,-1-2,0-1,0-1,0 0,-1-2,0 0,21-14,-13 6,-1-2,0-1,-1-1,43-44,-53 46,-1-1,-1 0,-1-1,-1-1,0 0,-2 0,-1-1,0-1,-2 0,6-27,-12 41,-1-1,1 1,-2 0,0 0,0-1,0 1,-2 0,1 0,-1-1,-1 1,-6-17,5 19,0 1,0 0,-1 0,0 0,-1 0,0 1,1 0,-2 0,1 0,-1 1,0 0,0 0,0 1,-1 0,1 0,-11-2,7 1,-2 0,1 1,0 1,-1 0,0 1,1 0,-1 1,0 0,0 1,0 0,0 1,0 1,1 0,-1 1,0 0,1 1,0 0,-17 9,-17 18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32.2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586 77,'-4'0,"-46"0,0 1,-99 16,134-14,0 1,0 1,0 0,1 1,0 1,0 0,0 0,1 2,0 0,1 0,0 1,0 1,-18 21,12-9,2 0,1 1,0 0,-14 35,24-46,-1 1,2-1,-1 1,2 0,0 0,1 1,0-1,1 1,1-1,1 16,0-23,1 0,0 0,0-1,0 1,1 0,0-1,1 0,-1 0,1 0,0 0,0 0,1-1,0 0,0 0,0 0,1 0,-1-1,1 0,0 0,0-1,1 0,-1 0,1 0,-1-1,1 1,8 0,3 1,1 0,0-2,0 0,0-1,0-1,1-1,-1 0,31-8,-23 2,0-2,-1 0,1-2,-2-1,0-1,0-1,-2-1,45-37,-51 37,1-1,-2-1,0 0,-1-2,-1 0,-1 0,0-1,-2-1,0 0,-1 0,7-27,-14 39,0 0,-1-1,-1 1,0-1,0 1,-1-1,0 0,-1 1,0-1,0 1,-1-1,0 1,-7-18,5 20,0-1,0 1,-1 0,0 0,0 1,0-1,-1 1,0 0,-1 1,1 0,-1 0,0 0,0 1,0-1,-1 2,-10-5,-7 0,0 2,0 0,0 2,-1 0,-48 1,13 3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32.6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145 1,'0'11,"0"15,0 15,-11 0,-4 5,-11 5,-1 6,-7-6,3-13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33.1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0,'0'12,"-11"3,-4 11,0 13,4 10,3 9,3 5,2 4,2-9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34.4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333 0,'0'4,"-1"-1,1 1,-1-1,0 1,0-1,-1 1,1-1,-1 0,0 0,1 1,-1-1,-1 0,-2 3,-40 39,22-24,-14 17,1 3,-48 70,72-93,1 1,1 0,1 0,0 1,2 0,0 0,1 1,1 0,-3 28,8-44,-1 0,1 0,0-1,0 1,1 0,-1 0,1 0,0-1,0 1,1-1,-1 1,1-1,0 1,0-1,1 0,-1 0,1 0,6 7,-5-9,-1 1,1 0,0-1,0 0,1 0,-1 0,0 0,1-1,-1 0,1 1,-1-2,1 1,0-1,-1 1,1-1,0 0,-1-1,1 1,6-2,9-3,0-1,-1 0,0-1,0-1,-1-1,32-20,-1-4,48-44,-76 60,-1-1,-1-1,0 0,17-26,-29 34,0-1,0 0,-1 0,-1 0,0-1,-1 0,0 0,-1 0,0-1,0-13,1-72,-12 391,8-171,-1-187,-1 32,2 0,1 0,1-1,10-41,-12 73,1 0,0 0,0 0,0 0,1 0,-1 0,0 1,1-1,3-3,-5 6,0-1,0 1,1 0,-1 0,0-1,1 1,-1 0,0 0,1 0,-1 0,0-1,1 1,-1 0,1 0,-1 0,0 0,1 0,-1 0,0 0,1 0,-1 0,1 0,-1 0,0 0,1 0,-1 1,0-1,1 0,-1 0,0 0,1 0,-1 1,0-1,1 0,-1 0,0 1,1-1,-1 0,0 1,1-1,1 5,1 0,-1-1,0 1,0 0,0 0,-1 1,1-1,-1 0,0 7,1 6,0 2,1-1,6 26,-8-42,0 0,0 0,0 0,0 0,0 0,0 0,1-1,-1 1,1 0,0-1,0 1,0-1,0 0,0 1,0-1,1 0,-1 0,1-1,-1 1,1-1,0 1,4 1,-5-3,1 0,-1 0,1 0,0-1,-1 1,1 0,0-1,-1 0,1 0,-1 0,0 0,1 0,-1 0,0 0,1-1,-1 1,0-1,2-2,39-40,-31 29,28-30,-20 21,1 1,1 1,34-26,-55 46,1 1,-1-1,1 1,0 0,0 0,-1-1,1 1,0 1,0-1,0 0,0 0,0 1,0-1,1 1,-1-1,0 1,0 0,0 0,0 0,0 0,0 1,1-1,-1 0,0 1,0 0,0-1,0 1,0 0,2 1,0 3,1-1,-1 1,0 0,-1 0,1 0,-1 0,0 1,2 6,20 31,-10-27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34.9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60,'0'-2,"1"-1,0 1,0-1,0 1,0 0,0-1,0 1,1 0,-1 0,1 0,-1 0,1 0,0 0,0 0,0 0,0 1,0-1,0 1,1 0,-1-1,0 1,1 0,-1 0,1 1,-1-1,6 0,5-3,0 1,1 1,25-1,-30 3,1 0,-1 1,0 1,0-1,0 1,0 1,0 0,0 0,-1 1,13 7,-18-10,0 1,0 0,0 0,0 0,-1 1,1-1,-1 1,0-1,0 1,1 0,-2 0,1 0,0 0,-1 0,1 0,-1 0,0 0,0 1,0-1,0 1,-1-1,0 0,1 1,-1-1,0 1,-1-1,1 1,0-1,-1 1,0-1,-2 6,-12 29,10-27,0 1,1-1,0 1,1 0,-2 17,5-28,0 0,-1 0,1 0,0 0,0 1,1-1,-1 0,0 0,0 0,1 0,-1 0,0 0,1 1,-1-1,1 0,-1 0,1 0,0-1,-1 1,1 0,0 0,0 0,0 0,-1-1,1 1,0 0,0-1,0 1,0-1,0 1,0-1,1 1,-1-1,0 0,0 1,1-1,48-2,-26 0,-20 2,1 0,-1 0,1 0,-1 1,1-1,-1 1,1 1,-1-1,0 0,0 1,1 0,-1 0,0 0,-1 0,1 1,0 0,-1 0,1 0,-1 0,0 0,0 0,0 1,-1 0,4 5,-4-4,0 1,0 0,-1-1,1 1,-1 0,-1 0,1 0,-1 0,0 0,0 0,-1 0,0 0,0 0,0 0,-1-1,1 1,-2 0,-2 5,-2 4,-2-1,0 0,0 0,-1-1,-1 0,0-1,-1 0,0-1,-1 0,0-1,-1 0,0-1,0-1,-1 0,0-1,-1-1,1 0,-1-1,0 0,-18 1,-27 4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35.5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1,'35'1,"0"2,0 2,-1 1,0 1,0 2,37 15,-4 4,122 70,-161-81,0 1,-2 2,0 0,-2 2,0 0,-2 2,0 1,26 38,-36-44,0 1,-1 0,-1 1,-1 0,-1 1,-1 0,-1 0,-1 0,-1 1,-1 0,0 0,-3 41,-1-52,0 0,-1-1,0 1,-1-1,-1 0,0 0,0 0,-11 19,-15 14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35.9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20,'18'16,"2"0,26 17,20 16,98 113,-125-121,-35-37,1 1,0-1,0 0,1 0,-1 0,1-1,-1 0,1 0,0 0,0-1,1 1,-1-2,0 1,1-1,-1 0,1 0,-1-1,1 1,0-2,-1 1,1-1,-1 0,1 0,-1-1,0 1,0-1,1-1,8-4,14-9,-1 0,-1-2,-1-1,38-35,-35 28,21-14,108-102,-126 106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36.4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0,'0'11,"0"16,11 2,4 9,11 8,1 8,7-5,-2 1,4-9,9 1,-5-8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36.7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180 0,'0'11,"-11"4,-4 11,-11 12,-1 11,4 9,6 6,-5 3,1 1,4-10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37.4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0,'0'12,"0"14,0 15,0 12,0 8,0 5,0 3,0 1,0 0,12-12,3-16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37.8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211 0,'-5'1,"0"-1,0 1,0 0,1 1,-1-1,0 1,1 0,-1 0,1 0,0 1,-1 0,-6 5,0 2,0 0,1 0,-9 13,7-7,2 1,0 0,1 0,0 1,2 1,0-1,1 1,1 0,-5 33,6-27,2 1,1 0,0-1,2 1,1 0,1-1,7 26,-8-42,1-1,0 1,0-1,0 0,1 0,1 0,-1-1,1 1,1-1,-1 0,1-1,13 12,-14-14,0-1,1 1,-1-1,1 0,0-1,0 1,0-1,0 0,1-1,-1 0,0 0,1 0,-1 0,1-1,-1 0,1-1,-1 0,10-1,-3-2,0 1,1-2,-1 0,-1 0,1-1,-1-1,0 0,-1 0,1-2,-2 1,1-1,-1-1,0 0,-1 0,0-1,-1 0,11-20,-15 23,0 0,0 0,-1 0,0-1,-1 1,1-1,-2 0,1 1,-2-1,1 0,-1 0,0 0,-1 0,0 0,0 0,-1 1,0-1,-1 0,1 1,-2 0,1-1,-1 1,-1 1,1-1,-1 1,-1-1,1 1,-9-7,-22-23,15 17,1-1,-29-41,20 16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38.4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327 0,'-7'2,"0"0,0 0,1 0,-1 1,1 0,0 1,0-1,0 1,0 0,0 1,1-1,0 1,-8 9,1-2,-7 6,1 2,1 0,0 1,-23 41,-39 100,73-150,1 1,0 0,1 0,1 0,0 1,1-1,-1 18,3-27,0 0,0 1,1-1,0 0,-1 0,1 0,1 0,-1 0,1 0,-1 0,1 0,0 0,0-1,1 1,-1-1,1 1,0-1,0 0,0 0,0 0,1-1,-1 1,0-1,1 0,0 0,0 0,5 2,13 2,0 0,1-1,0-1,0-1,0-1,0-1,1-2,-1 0,0-1,0-1,0-1,-1-2,44-15,-55 17,-1-1,0-1,0 0,-1 0,1-1,-1 0,-1 0,0-1,0 0,0-1,-1 0,0 0,-1 0,0-1,0 0,-1 0,0-1,-1 1,-1-1,1 0,2-18,-3 8,-1 0,-1 0,-1 0,0 0,-2 1,0-1,-2 0,0 1,-1-1,-1 1,-10-20,13 33,0-1,-1 1,0 0,-1 0,0 1,0-1,0 1,-1 0,0 1,-8-7,-22-12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39.5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1 132,'0'-4,"1"0,0 0,0 0,0 0,1 1,-1-1,1 0,0 1,0-1,0 1,0 0,1 0,-1 0,1 0,5-5,0 2,-1-1,1 1,1 1,-1-1,12-4,-6 4,1 0,-1 2,1-1,20-1,-30 5,0 0,-1 0,1 1,0 0,0 0,0 0,0 1,0-1,0 1,0 0,0 1,-1-1,1 1,0 0,-1 0,1 1,4 2,-8-3,0 0,1-1,-1 1,0 0,0 0,0 0,0-1,-1 1,1 0,-1 0,1 0,-1 0,1 0,-1 1,0-1,0 0,0 0,0 0,-1 0,1 0,0 0,-1 0,1 0,-1 0,0 0,0 0,0 0,0-1,0 1,-2 3,-3 4,0 0,-1 0,0 0,-14 12,-1-1,14-14,-1 1,1 1,0-1,1 1,0 1,0 0,1-1,0 2,1-1,-5 11,9-18,1 0,-1 0,1 0,0 0,0 1,0-1,0 0,0 0,0 0,1 0,-1 0,1 0,-1 0,1 0,0 0,-1 0,1-1,0 1,1 0,-1 0,0-1,0 1,1-1,-1 1,1-1,-1 1,1-1,-1 0,1 0,0 0,0 0,0 0,0 0,0 0,0-1,0 1,2 0,10 3,0-1,0 0,29 1,-41-4,9 1,7 0,0 0,-1 1,1 2,-1-1,18 7,-32-9,0 0,-1 0,1 1,0-1,-1 0,1 1,-1 0,1-1,-1 1,0 0,1 0,-1 1,-1-1,1 0,0 1,0-1,-1 1,1-1,-1 1,0 0,0-1,0 1,0 0,0 0,-1 0,1 0,-1 0,0 0,0 0,0 0,0 0,-1 0,1 0,-1 0,1 0,-1-1,0 1,-2 3,-1 5,-2-1,0 1,0-1,-1 0,0 0,-1-1,0 0,0-1,-1 1,0-2,-1 1,1-1,-19 10,6-5,0-1,-1-1,0 0,-1-2,-40 9,13-9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23.3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732 276,'-1'-2,"1"-1,-1 1,0 0,0 0,0-1,0 1,0 0,0 0,-1 0,1 0,-1 0,1 1,-1-1,0 0,0 1,0-1,0 1,0 0,0-1,0 1,0 0,0 0,-1 0,1 1,0-1,-5 0,-71-13,71 13,-16-2,0 2,0 0,1 1,-1 1,0 2,0 0,-27 8,33-5,0 0,0 1,1 0,1 2,-1 0,1 0,1 2,0 0,-25 25,14-9,1 1,2 1,0 1,-21 42,31-49,1-1,1 2,2-1,0 1,1 1,1-1,-2 30,7-45,0 0,1 1,0-1,1 1,0-1,0 1,1-1,0 0,1 0,0 0,0 0,1 0,0-1,1 1,0-1,0 0,1-1,-1 1,2-1,-1 0,1-1,0 1,1-1,-1-1,1 0,0 0,1 0,-1-1,1 0,0-1,0 0,0 0,0-1,0 0,1 0,-1-1,0-1,1 1,-1-2,15-1,6-5,-1-1,0-1,-1-2,0 0,35-22,-33 18,5-4,-2-1,-1-1,0-2,-2-2,0 0,-2-2,-1-1,-1-1,25-37,-35 43,-1 0,-1-2,0 1,-3-2,0 0,-1 0,-1-1,-2 0,-1 0,-1 0,-1-1,-1 0,-2-39,-2 58,0 0,-1 0,0 0,-1 1,0-1,0 1,-1-1,0 1,0 0,-1 0,0 1,-1-1,1 1,-1 0,-1 1,1-1,-1 1,0 1,-1-1,1 1,-1 0,0 1,0 0,-17-6,8 4,0 1,0 1,0 0,0 1,-1 1,1 0,-1 1,0 1,1 1,-1 1,1 0,-18 5,-11 9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23.6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0,'0'0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24.0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2,'29'-1,"99"2,-116 0,1 0,-1 1,0 0,1 1,-1 1,-1 0,1 0,22 13,-25-10,1 0,-1 1,0 1,-1-1,0 2,-1-1,1 1,-2 0,0 0,0 1,0-1,-2 2,1-1,-1 0,-1 1,0 0,1 12,2 22,-3 0,-2 0,-5 54,2-33,1-6,1-18,-2 1,-12 77,-2-63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24.41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0 108,'12'0,"15"-11,14-5,11 1,9-8,5 0,-8 4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24.81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265 0,'-11'1,"0"1,0-1,1 2,-1 0,1 0,-1 0,1 2,0-1,1 1,-1 1,1-1,0 2,0-1,1 1,-10 11,10-11,2 0,-1 0,1 1,0 0,0 0,1 1,0-1,1 1,-1 0,2 1,-1-1,2 1,-1-1,1 1,1 0,-2 17,3-24,0 0,1-1,-1 1,0 0,1-1,0 1,-1-1,1 1,0-1,0 1,0-1,1 1,-1-1,0 0,1 0,0 0,0 0,-1 0,1 0,0 0,3 2,-1-3,-1 1,1-1,-1 0,1 0,0 0,-1 0,1-1,0 1,-1-1,1 0,0 0,0 0,5-2,2 0,0-1,-1 0,1 0,-1-1,0-1,0 0,0 0,-1-1,14-10,2-9,-1-1,-2-2,0 0,-2-1,24-45,-30 50,-14 24,1-1,-1 1,1-1,-1 1,1-1,-1 1,1-1,-1 1,1 0,-1-1,1 1,-1 0,1 0,0-1,-1 1,1 0,-1 0,1 0,0 0,-1 0,1 0,0 0,-1 0,1 0,0 0,-1 0,1 0,-1 0,1 0,0 0,-1 1,1-1,-1 0,1 1,0-1,-1 0,1 1,-1-1,1 1,-1-1,1 1,-1-1,0 1,1-1,-1 1,0-1,1 1,-1-1,1 2,23 34,-21-31,37 72,53 142,-58-132,-12-30,-1 1,-4 1,-2 0,-2 1,5 63,-17-99,-2-1,0 1,-2-1,-1 1,0-1,-14 44,11-50,0-1,-2 1,0-1,-1-1,0 0,-1 0,-1-1,-1 0,0-1,-16 15,20-21,0 0,0-1,0 0,-1 0,0-1,0 0,0-1,-1 0,0 0,0-1,0 0,0 0,0-2,0 1,0-1,-1 0,1-1,-1-1,1 1,0-2,-1 1,1-1,0-1,0 0,1 0,-1-1,0-1,1 1,0-1,0-1,-10-8,-1-2,1-1,0-1,2 0,0-2,1 0,1-1,-22-39,15 18,1-1,3-1,-16-59,21 55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40.4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1147 1,'-30'26,"-2"-1,0-1,-61 32,-27 20,21 2,3 4,3 4,-104 126,153-158,2 2,3 2,2 2,-37 82,52-92,2 2,2 0,3 0,2 2,2-1,-3 57,8-43,6 96,2-141,0-1,1 1,2 0,0-1,1 0,1 0,1-1,15 27,5-2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40.7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27 192,'-3'3,"0"0,1 1,-1-1,1 0,0 1,0 0,0-1,1 1,-1 0,1 0,0 0,0 0,0 0,1 0,-1 7,1-4,1 1,0 0,0 0,1-1,0 1,0-1,7 14,-2-6,1-1,0-1,1 1,1-1,0 0,0-1,20 17,11 1,1-1,2-2,74 34,-106-55,-1-1,1-1,0 0,1 0,-1-1,0-1,20 2,-27-4,1 0,0 0,-1-1,1 0,-1 0,1 0,-1-1,0 0,0 0,1 0,-1 0,-1-1,1 0,0 0,-1 0,1-1,-1 1,0-1,5-7,-1 1,-1-2,0 1,-1-1,0 0,-1 0,0 0,-1-1,0 0,-1 0,-1 0,2-17,-1-23,-5-79,1 90,-4-95,3 79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41.23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1,'11'0,"15"0,4 11,7 4,9-1,8 9,6 0,-7 8,-1 9,2-1,3 4,3 5,-8 7,-13-6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41.5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274 100,'-12'-11,"-3"-15,-11-3,-12 4,0 16,6 22,-1 20,3 15,8 12,7 6,7 4,4-10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41.9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0,'11'11,"5"16,-2 13,-2 13,-3 7,7 6,2 2,-3 2,8-12,0-15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43.13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68 823,'-2'1,"0"-1,-1 1,1 0,0-1,-1 1,1 1,0-1,0 0,0 0,0 1,0-1,0 1,1 0,-1-1,0 1,1 0,-1 0,1 0,0 0,-1 0,1 0,0 1,0-1,1 0,-1 1,0 4,-4 9,1 1,-2 27,5-37,-2 15,1-1,1 1,1 0,1 0,0 0,8 34,-7-48,1 0,0 0,0 0,0-1,1 0,0 1,0-1,1 0,0-1,0 1,1-1,0 0,0-1,0 1,1-1,-1 0,1-1,0 0,1 0,12 5,-8-5,1 0,0 0,0-1,0-1,0 0,1-1,-1 0,0-1,1-1,-1 0,0-1,0 0,0-1,0-1,24-9,-27 8,0 0,0 0,0-1,-1 0,0-1,-1 0,1-1,-1 0,-1 0,1 0,-2-1,1 0,-1-1,0 1,-1-1,0 0,-1-1,0 1,4-17,-6 19,-1 0,0 1,0-1,-1 0,0 0,0 0,0 0,-1 1,-1-1,1 0,-1 1,0-1,-1 1,0-1,0 1,-1 0,-6-9,-4-3,-1 1,0 1,-2 0,-25-19,23 19,-10-12,29 29,0 0,-1 0,1-1,0 1,0 0,0 0,0 0,-1 0,1-1,0 1,0 0,0 0,0 0,0-1,0 1,-1 0,1 0,0-1,0 1,0 0,0 0,0-1,0 1,0 0,0 0,0 0,0-1,0 1,0 0,0 0,1-1,-1 1,0 0,0 0,0-1,0 1,0 0,0 0,0 0,1-1,-1 1,0 0,14-2,26 8,-33-5,9 2,1-1,0-1,27-1,-41 0,0 1,0-2,0 1,1 0,-1-1,0 1,0-1,0 0,0 0,0 0,0-1,0 1,0 0,0-1,-1 0,1 0,-1 0,1 0,-1 0,0-1,1 1,-1-1,-1 1,1-1,0 0,2-4,-4 6,0 0,0 0,1 0,-1 1,0-1,0 0,0 0,0 0,0 0,0 0,0 0,0 1,0-1,-1 0,1 0,0 0,-1 0,1 1,0-1,-1 0,1 0,-1 1,1-1,-1 0,1 1,-1-1,0 0,1 1,-1-1,0 1,0-1,1 1,-1-1,0 1,0 0,1-1,-1 1,0 0,0 0,0 0,0-1,0 1,1 0,-1 0,0 0,0 0,0 1,-1-1,-3 0,1 1,0-1,0 1,-1 0,1 0,0 0,0 1,0-1,-5 4,2 1,-1 1,1 0,0 0,1 1,-1 0,1 0,1 1,0-1,0 1,1 0,0 1,0-1,1 1,1 0,-4 16,3-6,0-1,1 1,1 0,1 0,1 0,0 0,5 21,-4-33,0 0,0 0,1 0,0 0,0-1,1 1,0-1,0 0,1 0,-1 0,2-1,-1 0,1 0,8 7,-6-7,1-1,0 1,1-2,-1 1,1-1,0-1,0 0,1 0,-1-1,20 2,-13-2,1-1,0-1,0-1,0-1,0 0,-1-1,1-1,-1 0,0-1,23-11,-32 12,0 0,0 0,0-1,-1 0,0 0,0-1,0 0,-1 0,0 0,0-1,0 0,-1 0,0-1,-1 0,0 1,0-1,0-1,-1 1,0 0,-1-1,0 0,2-12,-4 13,0 1,-1-1,0 0,0 0,0 1,-1-1,0 1,-1-1,0 1,0 0,0 0,-1 0,0 1,0-1,-1 1,-8-10,-3-1,-1 1,0 0,-2 2,-23-16,-2 3</inkml:trace>
  <inkml:trace contextRef="#ctx0" brushRef="#br0" timeOffset="1">670 88,'1'-5,"0"0,0 1,1-1,0 1,0-1,0 1,0 0,1-1,-1 1,1 0,0 1,1-1,5-5,-6 6,0 1,0-1,0 1,0 0,1 0,-1 0,0 0,5-1,-7 3,0-1,1 1,-1 0,0 0,0-1,0 1,0 0,1 0,-1 0,0 1,0-1,0 0,1 0,-1 0,0 1,0-1,0 1,0-1,0 1,0-1,0 1,0 0,0-1,1 2,-1 0,0-1,0 1,0-1,0 1,0 0,-1 0,1-1,-1 1,1 0,-1 0,1 0,-1-1,0 1,0 0,0 0,0 0,0 0,-1-1,1 1,0 0,-1 0,1 0,-1-1,0 1,-1 2,-27 48,16-31,7-10,0 0,1 1,0-1,1 1,0 0,1 1,-2 18,4-27,1 0,0 0,0 0,0 0,1 0,-1-1,1 1,0 0,0 0,1 0,-1-1,1 1,0-1,-1 1,2-1,-1 0,0 1,1-1,-1 0,1-1,0 1,0 0,0-1,0 0,0 1,1-1,-1 0,5 1,6 2,1-1,0 0,-1-1,2 0,-1-1,20-1,-24-1,0 0,0 1,0 0,0 1,0 0,0 0,-1 1,1 1,-1 0,0 0,0 1,12 8,-20-11,1 0,-1 0,-1 0,1 0,0 0,0 1,-1-1,0 1,1-1,-1 1,0-1,0 1,0 0,-1 0,1-1,-1 1,1 0,-1 0,0 0,0 0,0-1,0 1,-1 0,1 0,-1 0,0-1,0 1,0 0,0-1,0 1,0-1,-3 5,-5 6,0 0,0 0,-1-1,-16 15,25-26,-12 13,-1-1,0 0,0-1,-1-1,-1 0,-19 9,-7-2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48.11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26 109,'-1'0,"0"0,0 0,1 0,-1 0,0 0,0 0,0 0,0 0,0 0,0 0,0 0,1-1,-1 1,0 0,0-1,0 1,0 0,1-1,-1 1,0-1,1 0,-1 1,0-1,1 1,-1-1,0 0,1 0,-1 1,1-1,0 0,-1 0,1 0,0 1,-1-1,1 0,0 0,0 0,0 0,-1 0,1 0,0 1,0-1,0 0,1 0,-1 0,0 0,0 0,0 0,1 1,-1-1,0 0,1 0,-1 0,1 1,-1-1,1 0,-1 0,1 1,0-1,-1 0,1 1,0-1,-1 1,1-1,0 1,0-1,0 1,1-1,15-5,0 0,1 1,-1 1,1 1,0 0,0 2,0 0,29 2,34-3,17-17,-81 14,1 1,-1 0,1 1,-1 1,1 1,0 1,26 2,-41-1,1-1,0 1,-1 0,1 0,-1 1,0-1,1 1,-1 0,0 0,0 0,0 0,0 0,0 1,-1-1,1 1,-1 0,1-1,-1 1,0 0,0 1,0-1,-1 0,1 0,-1 1,0-1,0 1,0 0,0-1,-1 1,1-1,-1 1,0 0,0-1,0 1,-1 0,0 5,-3 13,-1-1,-1 0,0 0,-17 35,-68 171,76-183,2 0,3 0,-8 62,18-101,-16 105,14-99,-1 1,-1-1,0 0,0 0,-1 0,0-1,-10 13,-10 8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48.46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1 339,'0'-11,"0"-16,12-2,14-9,15-8,12 3,8-3,4 7,4 10,1 10,-12 8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48.8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275 197,'0'-2,"0"1,0-1,0 0,0 1,-1-1,1 1,-1-1,1 1,-1-1,1 1,-1-1,0 1,0 0,0-1,1 1,-1 0,-1 0,1 0,0-1,0 1,0 0,0 0,-1 1,1-1,-1 0,1 0,0 1,-1-1,1 1,-1-1,1 1,-1 0,0-1,1 1,-3 0,1 0,-1 0,1 0,-1 0,1 0,0 1,-1 0,1-1,0 1,-1 1,1-1,0 0,0 1,0-1,0 1,-5 4,-3 5,1 1,1 1,0-1,0 1,2 0,-1 1,-5 17,-36 108,43-120,-8 27,3 0,-8 63,16-85,1 1,1-1,2 1,0 0,2-1,7 32,-8-48,0 0,1 0,0 0,1 0,-1-1,2 0,-1 1,1-1,0 0,0-1,1 0,0 1,8 6,-8-10,-1 1,1-1,-1 0,1 0,0-1,0 1,1-1,-1-1,0 1,1-1,-1 0,1-1,-1 1,1-1,-1 0,1-1,-1 0,7-1,8-4,0 0,0-1,0-1,-1-1,-1-1,0-1,0 0,-1-2,0 0,-1 0,-1-2,26-29,-26 25,-1 0,-1-1,-1 0,-1-1,-1 0,0-1,-2-1,-1 1,0-1,-2-1,6-34,-7 14,-2 0,-1 0,-7-66,3 93,-1-1,0 1,-2 0,1 0,-2 0,-1 0,0 1,-1 0,0 0,-1 1,-17-20,20 28,-1 0,0 0,0 1,-1 1,1-1,-1 1,0 0,-10-3,-23-8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49.1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140 126,'0'-1,"0"0,0 0,0 0,0 0,0 0,-1 0,1 0,0 0,0-1,-1 1,1 0,-1 0,1 0,-1 0,1 1,-1-1,0 0,1 0,-1 0,0 0,0 1,0-1,1 0,-1 1,0-1,0 0,0 1,0-1,0 1,0 0,0-1,0 1,-1 0,1 0,0-1,0 1,0 0,0 0,0 0,0 0,0 1,-2-1,-1 1,0-1,1 1,-1 0,1 0,-1 1,1-1,0 1,-1 0,1 0,0 0,0 0,-3 3,0 2,0 1,1-1,0 1,1 1,-1-1,2 0,-1 1,1 0,0 0,1 0,-2 15,-1 15,1 54,3-75,1 2,5 304,-4-316,0 0,1 0,0 0,0-1,1 1,0-1,0 1,1-1,5 9,-8-15,0 1,1 0,-1 0,0-1,1 1,-1-1,1 1,0-1,0 0,-1 0,1 1,0-1,0-1,0 1,0 0,0 0,0-1,0 1,1-1,-1 1,0-1,0 0,0 0,0 0,1 0,-1-1,0 1,0 0,0-1,0 0,0 1,0-1,0 0,0 0,0 0,0 0,2-2,7-5,-1-1,0 0,-1 0,0-1,0 0,-1-1,0 0,-1 0,0 0,6-17,-1 0,-1 0,-1-1,9-45,-10 14,-2-1,-2 0,-3 0,-12-113,9 166,0 1,-1 0,0 0,0 0,0 0,-1 1,0-1,0 1,-1-1,0 1,-6-9,7 12,0 0,0 0,-1 0,1 1,0-1,-1 1,0 0,1 0,-1 0,0 0,0 0,0 1,0 0,0 0,-1 0,1 0,0 1,0 0,-1 0,-4 0,-27 7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49.74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273 144,'0'-1,"0"0,0 0,1 0,-1 0,-1 0,1 0,0 0,0 0,0 0,-1 0,1 0,0 0,-1 0,1 0,-1 0,1 0,-1 0,1 0,-1 0,0 0,1 1,-1-1,0 0,0 0,0 1,0-1,0 1,1-1,-3 0,1 1,0-1,-1 1,1 0,0 0,-1 0,1 0,0 1,-1-1,1 1,0-1,-1 1,-3 2,-5 2,0 0,0 2,1-1,-10 9,11-7,1 0,1 0,-1 1,1 0,1 1,0 0,0 0,-8 21,-27 93,35-103,-8 28,-9 66,21-100,0 0,1 1,0-1,2 0,0 0,0 1,1-1,8 27,-8-38,-1 0,1 0,-1 0,1 0,0 0,1-1,-1 1,1-1,0 1,-1-1,2 0,-1 0,0 0,0 0,1-1,0 1,-1-1,1 0,0 0,0 0,0-1,0 1,1-1,-1 0,0 0,0-1,1 1,-1-1,0 0,1 0,-1 0,1-1,-1 0,0 1,0-2,1 1,6-3,7-3,-1-1,0-1,0 0,-1-1,0-1,-1 0,20-19,-25 19,1 0,-1-1,-1 0,0-1,-1 0,0 0,-1-1,-1 0,0 0,-1-1,0 0,-1 1,2-24,0-14,-3 0,-5-86,0 95,2 26,-1 0,-1 1,0-1,-8-25,8 37,0-1,0 1,0 1,-1-1,0 0,0 0,0 1,0 0,-1 0,1 0,-1 0,0 0,-1 1,1-1,-1 1,1 0,-1 1,-6-3,-40-10,1 7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50.1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131 139,'-6'7,"1"0,0 0,0 0,1 0,0 1,0-1,1 1,0 0,-2 10,-14 82,5-24,1-27,-22 96,33-132,0 0,1 1,0-1,1 1,1-1,0 0,1 1,4 17,-5-28,0 0,0 0,0 0,1 0,-1 0,1 0,-1 0,1-1,0 1,0-1,1 1,-1-1,0 0,1 1,-1-1,1 0,0-1,-1 1,1 0,0-1,0 0,0 0,0 0,0 0,1 0,-1 0,0-1,0 0,1 1,-1-1,0 0,0-1,1 1,-1-1,0 1,0-1,0 0,0 0,0 0,0-1,0 1,0-1,0 1,-1-1,1 0,3-4,13-9,-2-1,0-1,-1-1,0 0,-2-1,0-1,-1 0,-1-1,15-37,-6 6,-2-2,-3 0,9-57,-22 95,0 0,-2-1,0 1,0-1,-2 1,-3-23,3 33,0 0,0 0,-1 0,0 0,0 0,-1 0,0 0,0 1,0-1,0 1,-1 0,0 0,0 0,-1 0,1 1,-1 0,0 0,0 0,-9-5,-34-9,0 8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50.6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203 259,'0'-7,"0"0,-1 0,1 0,-2 0,1 0,-4-8,5 14,0 0,-1 0,1-1,-1 1,1 0,-1 0,1 0,-1 0,0 1,1-1,-1 0,0 0,0 0,0 0,0 1,1-1,-1 0,0 1,0-1,0 1,0-1,-1 1,1 0,0-1,0 1,0 0,0 0,0-1,0 1,0 0,-1 0,1 0,0 1,0-1,0 0,0 0,0 1,0-1,0 0,0 1,0-1,0 1,0 0,0-1,0 1,-2 1,-1 1,0 1,0-1,0 1,0 0,1 0,0 1,0-1,0 1,0-1,-3 8,-19 58,14-39,-5 13,2 0,2 1,2 1,2 0,2 0,-1 68,7-108,0 0,1-1,-1 1,1 0,1 0,-1-1,1 1,0-1,0 1,1-1,-1 0,1 0,0 0,1 0,6 7,-7-9,0-1,0 0,0 0,0-1,1 1,-1 0,1-1,-1 0,1 0,-1 0,1 0,0-1,0 0,-1 1,1-1,0 0,-1-1,1 1,0-1,-1 0,1 1,0-2,-1 1,1 0,3-3,9-4,0-1,-1-1,0 0,-1-1,0 0,-1-1,0-1,-1 0,-1-1,0 0,0 0,-2-1,0-1,11-26,-5 9,-1-2,-2 0,-2-1,-1 1,-2-2,3-43,-9 64,0-1,-1 1,-1-1,-1 1,-1 0,0 0,-1 0,-11-30,11 36,-1 0,-1 0,1 1,-2-1,1 1,-1 0,-1 1,1 0,-1 0,-1 1,1 0,-1 0,-17-9,-22-6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51.02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103 1,'0'11,"0"15,-12 4,-4 7,-9 10,-2 7,4-5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51.92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542 29,'0'-1,"0"0,0 0,0 0,0 0,0 0,0 0,0 0,0 0,-1 0,1 0,0 0,-1 0,1 0,-1 0,1 0,-1 0,1 0,-1 0,1 0,-1 0,0 0,0 1,1-1,-1 0,0 1,0-1,0 0,0 1,-1-1,-1 0,1 1,0 0,-1 0,1 0,-1 0,1 0,0 1,-1-1,1 1,0-1,-1 1,-2 1,-7 4,1-1,0 2,-20 14,20-11,0 1,0 1,1 0,1 0,0 1,0 0,2 1,-1 0,-6 19,2-2,2 2,1-1,-7 43,14-61,1-1,0 1,0 0,2 1,0-1,4 25,-4-36,0 0,-1 0,1 0,0 0,0 0,0 0,1-1,-1 1,1 0,-1-1,1 1,0-1,0 1,0-1,1 0,-1 0,0 0,1 0,-1-1,1 1,0 0,-1-1,1 0,0 0,0 0,0 0,0 0,0 0,0-1,0 0,0 1,0-1,0 0,0-1,0 1,0 0,0-1,4-1,8-1,0-2,-1 0,1 0,-1-2,-1 1,1-2,-1 0,0-1,-1 0,0 0,0-2,-1 1,0-1,-1-1,0 0,8-14,-6 5,0 0,-1-1,-1 0,-1-1,-1 0,-1-1,-2 1,0-1,2-31,-12 401,-1 43,3-355,-1 0,-2 0,-1 0,-2 0,-2-1,-1-1,-1 0,-32 56,35-72,0 0,-1 0,-1-1,-1 0,0-1,0 0,-2-2,0 1,0-2,-1 0,0-1,-1 0,0-1,-1-1,0-1,0-1,-24 6,24-8,-1-1,1-1,-1-1,0 0,-33-4,46 2,0 0,0 0,0-1,0 1,0-2,0 1,1 0,-1-1,1 0,0-1,0 1,0-1,0 0,1 0,-1 0,1-1,0 0,1 1,-1-2,1 1,-4-6,-10-33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56.6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0,'12'0,"3"12,0 15,-3 14,-4 11,-3 9,-2 5,-2 3,-1 0,0 1,-1-1,1 0,-1-1,12-23,3-20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57.2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0,'1'6,"0"-1,0 0,1 0,0 0,0-1,0 1,0 0,7 8,10 25,36 172,-29-126,-20-79,-2-14,1-25,-4 24,5-30,1 0,2 0,2 1,18-45,-28 81,1 0,-1 0,0 0,1 1,0-1,0 0,0 1,0-1,0 1,0 0,0-1,1 1,-1 0,1 1,0-1,0 0,-1 1,1-1,0 1,4-1,-4 2,-1 0,1 0,-1 1,1-1,-1 1,1-1,-1 1,1 0,-1 0,1 0,-1 0,0 0,1 1,-1-1,0 1,0-1,0 1,0 0,-1 0,1 0,0 0,-1 0,1 0,1 4,5 6,0 2,2-1,-1 0,2 0,14 13,-22-23,1 0,-1 0,1 0,0-1,0 0,0 0,1 0,-1 0,0 0,1-1,-1 0,1 0,-1 0,1-1,0 1,-1-1,1 0,0 0,7-2,0-1,-1-1,1-1,-1 0,16-9,-16 7,1 1,0 1,0 0,23-6,-31 10,-1 1,0-1,0 1,1 0,-1 0,0 0,1 1,-1-1,0 1,0 0,0 0,1 0,-1 0,0 0,0 1,0-1,-1 1,1 0,0 0,-1 0,1 0,-1 0,4 5,0 2,-1 0,1 0,-2 0,1 1,-1 0,-1 0,0 0,2 12,9 24,2-3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58.08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 68,'-1'0,"0"0,0 0,0 0,0 0,0 0,0 0,0 0,0 0,0 0,0 0,1 0,-1-1,0 1,0 0,0-1,0 1,0-1,1 1,-1-1,0 1,0-1,1 1,-1-1,0 0,1 0,-1 1,1-1,-1 0,1 0,-1 1,1-1,-1 0,1 0,0 0,0 0,-1 0,1 0,0 0,0 0,0 0,0 1,0-1,0 0,0 0,0 0,1 0,-1 0,0 0,0 0,1 0,-1 0,1 1,-1-1,1 0,-1 0,1 0,-1 1,1-1,0 0,-1 1,1-1,0 1,-1-1,1 1,0-1,0 1,1-1,8-4,0 1,0 0,0 1,0 0,0 1,1 0,0 0,-1 1,15 1,-18 0,1 0,-1 0,1 1,-1 0,0 1,0 0,1 0,-1 0,0 1,-1 0,1 0,-1 1,1 0,7 5,28 43,-35-42,1 0,-1 0,2-1,15 15,9-1,-20-14,0 0,-1 1,0 1,17 17,-26-23,0-1,0 1,0-1,-1 1,0 0,0 0,0 0,0 0,-1 0,1 0,-1 1,-1-1,1 0,-1 1,0-1,0 1,-2 8,0-4,-1-1,0 1,0-1,-1 0,0 0,-1 0,1-1,-2 0,1 0,-1 0,-1 0,1-1,-1 0,-1 0,1-1,-1 0,0 0,-1-1,1 0,-1-1,-9 4,3-1,1-2,-1 0,-1 0,1-2,-1 0,1 0,-1-1,0-2,0 1,1-2,-1 0,-23-4,-8-10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58.5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1,'11'0,"4"11,-1 4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3:58.94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 1,'-11'11,"-5"4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08.5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 1,'-1'0,"0"0,0 0,0 0,0 0,0 0,0 0,0 0,0 0,0 0,1 1,-1-1,0 0,0 1,0-1,0 0,0 1,1-1,-1 1,0-1,0 1,1 0,-1-1,0 1,1 0,-1-1,1 1,-1 0,1 0,-1 0,1-1,-1 1,1 0,0 0,0 0,-1 0,1 0,0 0,0 0,0 0,0 0,0-1,0 1,0 0,0 0,0 0,1 0,-1 0,0 0,1 0,-1 0,0-1,1 1,-1 0,1 0,-1 0,1-1,0 1,-1 0,1-1,0 1,-1-1,1 1,0 0,0-1,0 0,-1 1,2 0,9 4,0-1,0 0,0 0,0-1,0-1,1 0,16 1,90 0,-73-4,81-1,94 4,-213-1,1 0,-1 0,1 1,-1-1,0 2,0-1,1 1,-2 0,12 7,-16-8,1-1,-1 1,0 0,0 0,0 0,0 0,0 0,-1 0,1 0,-1 1,1-1,-1 1,0-1,0 1,0-1,0 1,-1 0,1 0,-1-1,1 1,-1 0,0 0,0-1,0 1,0 0,-1 0,1-1,-2 5,-4 7,-1 0,0-1,-1-1,0 1,-1-1,0 0,-1-1,0 0,-14 10,-31 38,37-35,2 2,0 0,2 0,1 1,-15 43,10-11,-18 95,32-137,3-17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08.9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52,'11'0,"15"0,15 0,12 0,7 0,6 0,3 0,1 0,0 0,-1-11,0-4,-1 1,-13 2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09.2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259 5,'-9'1,"-1"0,0 0,1 1,-1 1,1-1,0 1,0 1,0 0,0 0,0 1,1 0,0 0,0 1,0 0,1 1,0-1,0 1,1 1,0-1,0 1,-5 9,0 1,1 0,1 0,0 1,2 0,0 1,1-1,1 1,1 1,-2 23,6-36,-1 0,1 0,0 0,1 0,0 0,0 0,1-1,0 1,0 0,1-1,0 0,0 1,1-1,-1 0,2-1,-1 1,1-1,0 1,0-2,1 1,8 7,-4-7,0 1,0-1,1-1,0 0,0 0,0-1,1 0,0-1,-1-1,1 1,0-2,0 0,21-1,-12-1,1-1,-1-2,0 0,0-1,0-1,35-15,-17 3,-1-3,49-32,-77 45,1 1,-1-2,0 1,-1-1,0-1,0 0,-1 0,0 0,-1-1,0 0,-1-1,6-14,-10 20,0 0,-1 0,0 0,0 0,0 0,-1 0,0 0,0 0,0 0,-1 0,0 0,0 0,0 0,-1 0,0 1,0-1,-1 0,1 1,-1 0,0-1,-1 1,1 1,-1-1,0 0,0 1,-1 0,1 0,-6-4,-9-5,0 0,-1 1,-1 1,0 1,0 1,-1 0,0 2,0 1,-44-7,4 5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09.7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193 47,'-1'6,"-1"-1,1 0,-1 1,0-1,0 0,0 0,-1-1,0 1,1 0,-2-1,1 0,-1 1,1-1,-6 3,-15 23,10-10,-5 8,0 1,2 0,-25 59,40-81,-1 0,1 0,0 0,0 0,1 1,0-1,0 0,0 1,1-1,1 0,-1 1,1-1,0 0,1 1,0-1,0 0,0 0,1 0,0-1,0 1,1-1,0 1,9 10,-8-11,1-1,-1 0,1 0,0-1,1 0,-1 0,1 0,-1-1,1 0,0 0,0-1,11 3,-5-3,0 0,0-1,0 0,0-1,0-1,21-3,2-4,0-2,-1-1,-1-2,37-18,-45 19,0-2,-2 0,0-2,36-29,-50 36,0-1,-1 1,0-1,-1-1,0 0,0 0,-1 0,-1-1,0 0,0-1,6-23,-11 32,0-1,0 1,0-1,-1 0,0 0,0 1,0-1,-1 0,1 0,-1 1,0-1,0 0,-1 1,1-1,-1 1,0 0,-1 0,1-1,-1 1,1 1,-1-1,0 0,-1 1,1-1,0 1,-1 0,0 0,0 1,-6-4,-11-5,-1 0,0 2,0 1,-40-9,27 7,-81-31,69 24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10.2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134 52,'0'0,"0"0,0-1,0 1,1-1,-1 1,0-1,0 1,0 0,0-1,0 1,0-1,-1 1,1-1,0 1,0 0,0-1,0 1,0-1,-1 1,1 0,0-1,0 1,-1 0,1-1,0 1,0 0,-1-1,1 1,0 0,-1-1,1 1,-1 0,1 0,0 0,-1-1,0 1,-14 9,-15 27,18-17,1 1,1 0,1 1,1 0,1 1,0-1,2 2,0-1,2 0,1 1,0 35,2-52,0 0,0 0,1 0,0 0,0 0,0-1,1 1,0 0,0-1,0 0,1 1,0-1,0 0,0 0,1 0,-1-1,1 1,0-1,1 0,-1 0,6 4,0-3,1 1,-1-2,1 1,0-1,0-1,0 0,1-1,-1 0,22 1,-8-1,0-1,0-1,0-2,-1 0,1-2,30-8,-47 10,0 0,0-1,0-1,-1 1,0-1,1 0,-1-1,-1 0,1 0,-1 0,0-1,0 0,0 0,-1 0,0-1,0 0,-1 0,0 0,0 0,0-1,-1 0,3-10,-2 3,-1 0,-1 0,0 1,-1-1,0 0,-2 0,1 0,-2 0,-3-17,2 22,0 0,0 0,-1 0,0 1,-1-1,1 1,-2 0,0 1,0-1,0 1,-1 1,0-1,-1 1,-8-7,-67-41,43 35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10.6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412 2,'-30'-1,"-1"2,1 1,0 1,-48 12,68-12,-1 1,1 0,0 0,0 1,0 1,1 0,0 0,0 0,0 2,1-1,0 1,1 0,0 0,0 1,-11 19,7-6,1 1,2 1,0 0,1 0,2 0,0 1,2 0,1 0,0 0,2 0,4 31,-4-50,1 1,0-1,0 0,1 0,-1 0,1 0,1 0,-1 0,1 0,0-1,0 1,1-1,-1 0,1 0,0 0,1-1,-1 1,1-1,0 0,0 0,0-1,1 0,5 3,-3-3,1 0,-1 0,1-1,-1-1,1 1,-1-2,1 1,0-1,0 0,-1-1,1 0,0 0,-1-1,1 0,-1-1,11-4,10-5,0-1,-1-1,-1-2,39-29,-55 37,0-1,-1 0,0-1,-1 0,0-1,0 0,-1 0,-1 0,0-1,0-1,-1 1,8-25,-10 22,-1 1,-1 0,0-1,-1 1,0-1,-1 1,-3-22,2 30,0 0,0 1,-1-1,0 1,0-1,0 1,-1 0,0 0,0 0,0 0,0 1,-1-1,0 1,0 0,0 0,0 0,-1 0,1 1,-1 0,0 0,-9-4,-34-12,0 2,-66-13,66 21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11.1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462 75,'0'-3,"-1"0,0 1,0-1,0 1,0 0,0-1,0 1,-1 0,1 0,-1 0,0 0,0 0,1 0,-1 0,0 1,0-1,-1 0,1 1,0 0,0 0,-1-1,1 1,-1 1,1-1,-1 0,-4 0,-7-3,1 2,-1-1,-25 0,25 4,-1 1,1 0,0 1,1 0,-1 1,0 1,1 0,0 1,0 0,1 1,0 1,0 0,0 0,1 1,1 1,-1 0,-14 19,15-19,1 1,1 1,0 0,0 0,1 0,1 1,0 0,1 0,0 1,1 0,1-1,0 1,1 0,0 1,1-1,0 0,4 25,-2-32,0 0,1-1,0 1,1-1,0 1,0-1,0 0,0 0,1-1,0 1,0-1,1 1,0-1,7 5,-4-3,1-1,1 0,-1 0,1-1,0-1,1 0,-1 0,14 3,4-2,0-1,0-1,1-1,-1-2,1 0,30-6,-45 4,1-1,0 0,-1-1,0 0,0-1,0-1,-1 0,0-1,0-1,0 0,-1 0,0-1,-1-1,17-17,-21 18,0 1,-1-1,0 0,-1-1,0 0,0 0,-1 0,0 0,-1-1,0 1,0-1,-2 0,1 1,-1-1,-1 0,0 0,0 0,-1 0,0 0,-4-14,1 13,1 1,-2 0,1-1,-2 2,1-1,-2 0,1 1,-1 0,-1 1,0 0,0 0,-1 0,0 1,0 1,-1-1,0 2,0-1,0 1,-1 1,-22-8,-24-5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12.5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1122 0,'-15'1,"-1"1,0 0,0 1,1 1,-1 0,1 1,-23 11,11-2,0 0,1 2,-25 20,38-26,0 1,1 1,0 0,1 0,0 1,-15 26,23-36,1 1,0 0,0 0,0 0,0 0,0 0,1 0,0 1,0-1,0 0,0 1,1-1,0 1,0-1,0 0,0 1,1-1,0 1,0-1,0 0,0 1,1-1,-1 0,1 0,0 0,0 0,1-1,-1 1,1 0,4 3,0-1,1 0,-1-1,1 0,0-1,1 0,-1 0,1-1,0 0,-1 0,1-1,1 0,-1-1,0 0,0-1,17 0,-15 0,0-1,0 0,0-1,0 0,-1-1,1 0,0 0,-1-1,0-1,0 1,0-2,-1 1,10-9,-13 8,0-1,0 0,0-1,-1 0,0 1,-1-1,0-1,0 1,0-1,-1 0,-1 1,1-1,-2-1,1 1,-1 0,0 0,-1 0,0-1,-1 1,0 0,-2-12,2 19,1 0,-1 0,0 0,0-1,0 1,0 0,0 0,0 0,0 1,-1-1,1 0,-1 0,1 1,-3-2,4 3,0-1,0 1,-1 0,1 0,0 0,0 0,-1 0,1 0,0 0,0 0,-1 0,1 0,0 0,0 0,-1 0,1 0,0 0,0 0,-1 0,1 0,0 0,0 0,-1 0,1 0,0 0,0 0,-1 1,1-1,0 0,0 0,0 0,-1 0,1 1,0-1,0 0,-1 1,-2 19,14 123,-5-83,-1 70,-6-109,-1 1,-1-1,0 0,-2 0,-1 0,0 0,-10 20,-3-5,-1-1,-2-1,-1-1,-2-2,-1 0,-2-1,0-2,-2-1,-1-1,-63 39,64-49,-2-1,1-1,-2-2,0-1,0-2,-1-1,0-1,-1-2,1-2,-1-1,1-2,-39-4,63 3,-1 0,1 0,0-1,0-1,0 0,0 0,0-1,1 0,0 0,-1-1,2-1,-1 1,1-1,-1-1,2 0,-1 0,1 0,0-1,1 0,-1 0,2-1,-1 0,1 0,-4-11,-15-36,6 2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14.0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266 0,'0'12,"0"15,-11 2,-4 9,-11 8,0 9,-8-6,2 1,-5-9,-7-11,3-11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17.77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39 1,'-1'0,"-1"0,0 0,1 0,-1 0,1 1,-1-1,0 1,1-1,-1 1,1-1,0 1,-1 0,1 0,-1 0,1 0,0 0,0 0,0 0,-1 0,1 0,0 0,0 1,1-1,-1 1,0-1,0 0,1 1,-1-1,1 1,-1-1,1 1,-1 0,1-1,0 1,0-1,0 1,0 0,0 1,0 2,1 0,-1 0,1 0,0 0,0 0,1-1,-1 1,1 0,0-1,0 1,4 5,1-2,0-1,1 0,-1 0,1 0,1-1,-1 0,1-1,1 0,-1 0,0-1,1 0,0-1,0 0,11 2,21 2,0-1,47 0,-85-6,352 2,-347-2,0 1,-1 0,1 1,0-1,0 2,12 4,-19-6,0-1,0 1,-1 0,1 0,0 1,-1-1,1 0,-1 1,1-1,-1 0,1 1,-1 0,0-1,0 1,0 0,0 0,0 0,0-1,0 1,-1 0,1 0,-1 0,1 0,-1 0,0 0,0 0,0 0,0 1,0-1,0 0,-1 0,1 0,-2 3,-4 11,-1-1,0 0,-1-1,-1 1,0-2,-1 1,-22 22,-9 15,-193 273,233-323,-63 94,57-84,2 0,-1 0,2 1,-1 0,2 0,-5 23,6 9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18.1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0 164,'12'0,"14"-11,15-4,11 1,9-9,5 0,14 3,5 5,-1 6,-3 4,-4 2,-15-8,-18-4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18.4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133 1,'-4'0,"0"1,0 0,0 0,1 0,-1 1,0-1,1 1,-1 0,1 0,-1 0,1 0,0 1,0-1,0 1,-4 5,0-1,1 1,0 0,0 0,1 0,-5 12,4-7,0 1,1 0,1 0,1 1,0 0,1-1,0 1,1 0,1 0,0 0,1 0,1-1,0 1,6 18,-6-25,1 0,0 0,1-1,-1 1,2-1,-1 0,1 0,0 0,0 0,1-1,0 0,0 0,1-1,-1 0,1 0,0 0,0-1,1 0,-1-1,1 1,0-1,0-1,0 0,0 0,1 0,11 0,-3-1,-1-1,0-1,1 0,-1-1,0-1,0 0,0-1,-1-1,1-1,-1 0,22-12,-10 2,0-2,-1 0,-1-1,43-45,-61 56,0 1,0-1,-1 0,0-1,0 1,8-18,-14 24,1 0,0 0,0 0,-1 0,1 0,-1 0,0 0,0-1,0 1,0 0,0 0,0 0,0 0,-1 0,1 0,-1 0,1 0,-1 0,0 0,0 0,0 0,0 0,0 1,0-1,0 0,-1 1,1-1,-1 1,1-1,-1 1,0 0,1 0,-1-1,0 1,0 0,0 1,0-1,0 0,-3 0,-11-5,-1 2,1 0,-1 1,0 1,0 0,0 1,-1 1,-16 2,-139 25,156-24,-22 3,26-5,0 1,1 0,-1 0,1 2,-1-1,1 2,-19 9,27-8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18.81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267 25,'-9'0,"-1"2,1-1,0 1,0 1,0 0,0 0,1 0,-1 1,1 1,0-1,0 1,0 1,1 0,0 0,0 0,0 1,1-1,-7 11,0 0,1 1,0 0,2 0,0 1,1 0,1 1,-6 21,9-23,1 0,0 0,1 0,2 0,0 1,0-1,2 1,4 29,-4-41,1 1,0-1,0 0,1-1,-1 1,2 0,-1-1,1 1,-1-1,2 0,-1 0,1-1,0 0,0 1,0-1,1-1,0 1,0-1,0 0,0-1,1 1,-1-1,1 0,8 2,-5-3,-1-1,1 1,0-1,-1-1,1 0,-1-1,1 0,0 0,-1-1,1 0,-1 0,0-1,0-1,0 1,0-1,-1-1,1 0,-1 0,0-1,-1 1,10-11,-4 4,0-1,0 0,-2-1,0 0,0-1,-2-1,0 1,0-1,-1-1,7-24,-12 31,0-1,-1 0,-1 0,1 0,-2 0,1 0,-2 0,1 0,-1 0,-1 0,0 1,-1-1,0 0,-9-19,0 6,-2 2,0 0,-1 1,-1 0,-22-21,7 7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19.1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1,'0'11,"0"16,0 14,0 12,0 8,0 5,0 3,0 0,0 1,11-1,4-1,-1 0,-3 0,9-1,12-23,0-30,-5-29,-7-12</inkml:trace>
  <inkml:trace contextRef="#ctx0" brushRef="#br0" timeOffset="1">334 203,'0'12,"-1"0,-1-1,0 1,-1 0,0-1,-1 1,-7 14,-44 77,24-48,-1 1,-21 42,48-87,1 0,-1 1,2-1,0 1,0 0,-1 18,3-27,1 0,0 0,0-1,0 1,0 0,1 0,-1-1,1 1,-1 0,1-1,0 1,0-1,0 1,1-1,-1 1,0-1,1 0,0 1,-1-1,1 0,0 0,0 0,0-1,1 1,-1 0,0-1,1 1,-1-1,1 0,-1 0,1 0,-1 0,1 0,0-1,-1 1,1-1,0 0,4 0,11 1,1-2,-1-1,0 0,31-8,-27 5,154-41,-113 28,116-20,-121 32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19.61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282 1,'-7'0,"-1"1,0 1,0-1,0 1,1 1,-1-1,1 1,0 1,0-1,0 1,0 0,1 1,-1 0,1 0,1 0,-1 1,0-1,1 1,-6 11,5-10,1 1,0 0,1 0,0 1,0-1,0 1,1 0,1 0,0 0,0 0,0 0,1 1,1-1,0 0,0 1,2 10,-2-16,1 0,0 0,0-1,1 1,-1 0,1-1,-1 1,1-1,0 0,0 1,1-1,-1 0,1 0,-1-1,1 1,0 0,0-1,0 0,1 1,-1-1,0-1,1 1,-1 0,1-1,0 0,-1 0,1 0,0 0,0 0,0-1,0 0,-1 0,1 0,0 0,0-1,4 0,2-1,0 0,0 0,0-1,-1 0,1-1,-1 0,0-1,0 0,0 0,-1-1,1 0,13-14,-14 10,0-1,0 0,-1 0,-1-1,0 0,0 0,3-13,10-20,-18 43,0 0,-1 0,1 1,0-1,0 0,0 1,0-1,1 1,-1-1,0 1,1 0,-1 0,1-1,-1 1,1 0,-1 0,1 0,0 1,0-1,-1 0,1 0,0 1,2-1,0 1,-1 0,0 1,0-1,0 1,0 0,0 0,0 0,0 0,0 0,0 0,0 1,5 3,7 7,0 1,-1 0,22 26,-28-29,11 11,-1 2,-1 0,-1 2,0-1,-2 2,-2 0,0 0,14 50,-22-62,-1-1,-1 0,0 1,-1-1,0 1,-1 0,-1-1,0 1,-1-1,0 1,-1-1,0 0,-1 0,-1 0,0 0,-1-1,0 0,-1 0,0-1,-15 19,8-17,0 1,-1-2,0 0,-1-1,0 0,-1-2,0 0,0 0,-1-2,0 0,-1-1,-29 5,12-4,-1-1,0-3,0-1,0-1,-61-8,91 7,1-1,0 0,0-1,-1 1,1-1,0 0,1-1,-1 0,0 0,1 0,-1 0,1-1,0 0,0 0,0 0,1-1,0 0,0 0,-6-9,4 3,1 0,0 0,1-1,1 0,0 1,0-1,1-1,1 1,-1-15,1-29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20.39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68,'0'-12,"11"-3,16 0,14 3,12 4,8 3,-7 13,0 7,-10 11,-1 1,-8 8,2-3,-6 6,-8-5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21.40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27,'0'-12,"0"-2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21.7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0,'0'12,"0"3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22.1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31,'0'-12,"12"-3,3 12,0 18,-3 17,-4 16,-3 10,-2 7,-2 4,-1 1,0 0,-1 0,1-1,-1-1,1 0,-1-1,1-11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22.4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 0,'-2'84,"0"-52,1 1,1-1,2 1,2-1,7 33,-11-63,1 0,-1 0,0 0,1 0,0-1,-1 1,1 0,0-1,0 1,0 0,0-1,0 1,0-1,1 0,-1 1,0-1,1 0,-1 0,1 0,2 2,-2-3,-1 0,1 0,-1 0,1 0,-1 0,1 0,-1-1,0 1,1-1,-1 1,1-1,-1 1,0-1,0 0,1 1,-1-1,0 0,0 0,0 0,2-1,6-8,0-1,0 0,-1 0,7-15,-12 22,14-27,-13 22,1 0,0 0,0 0,1 0,0 1,1 0,0 1,0-1,0 1,12-8,-18 14,1 1,-1-1,0 1,0-1,0 1,0 0,0-1,1 1,-1 0,0 0,0 0,0 0,1 0,-1 0,0 0,0 1,0-1,0 0,1 1,-1-1,0 1,0-1,0 1,0-1,0 1,0 0,0-1,0 1,0 0,-1 0,1 0,0 0,0 0,-1 0,1 0,0 0,-1 0,1 1,21 57,-11-28,-10-27,1-1,-1 1,1-1,0 0,0 0,1 0,-1 0,0 0,1 0,0 0,-1-1,1 1,0-1,1 0,-1 0,0 0,1 0,-1-1,1 1,-1-1,1 0,0 0,-1 0,1 0,0-1,0 0,-1 1,1-2,0 1,0 0,0-1,-1 1,1-1,0 0,-1 0,1-1,6-2,0-3,-1 1,1-1,-1-1,9-9,-12 11,-1 1,0 0,1 0,0 0,0 1,1-1,-1 1,1 1,0 0,0 0,8-3,-14 6,1 0,0 0,0 1,0-1,0 0,-1 1,1-1,0 1,0-1,-1 1,1 0,-1 0,1-1,0 1,-1 1,1-1,-1 0,0 0,1 0,-1 1,0-1,0 1,0-1,0 1,0-1,0 1,0-1,-1 1,1 0,-1 0,1-1,0 5,3 8,-1 1,-1 0,1 16,0-10,-3-14,1 0,1-1,0 1,-1-1,2 0,-1 0,1 1,0-1,0-1,1 1,-1 0,8 7,-7-9,0-1,0 0,1 0,-1-1,1 1,-1-1,1 0,0 0,0 0,0-1,0 1,0-1,0-1,0 1,0-1,9 0,34-3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22.8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23 115,'-2'-2,"0"0,0-1,0 1,0-1,0 0,1 0,-1 1,1-1,0 0,-1 0,1 0,1-1,-1 1,0 0,1 0,0 0,-1 0,1-1,1 1,-1 0,0 0,1-1,0 1,-1 0,3-3,-2 4,0-1,0 1,0 0,1 0,-1 0,1 0,-1 0,1 0,0 1,0-1,0 1,0-1,0 1,0-1,0 1,1 0,-1 0,0 0,1 1,-1-1,1 0,-1 1,1 0,-1-1,1 1,-1 0,1 0,-1 0,0 1,1-1,-1 1,4 0,-4 0,1-1,-1 1,0 0,0 0,0 0,0 0,0 0,0 0,0 1,0-1,0 1,0-1,-1 1,1-1,-1 1,1 0,-1 0,0 0,0 0,1 0,-1 0,-1 0,1 0,1 3,-1 5,1-1,-1 1,-1-1,-1 19,0-20,1 1,0-1,0 1,1 0,2 9,-1-14,-1 0,1 0,0 0,0 0,1 0,-1-1,1 1,0-1,0 0,0 1,0-1,0 0,1-1,-1 1,7 3,6 2,1 0,28 8,-32-12,0 1,0 0,-1 1,20 11,-25-11,-1 0,0 0,0 0,0 0,-1 1,0 0,0 0,-1 0,0 1,0 0,0-1,-1 1,-1 1,1-1,-1 0,-1 1,1-1,-2 1,1-1,-1 1,-2 16,1-13,-1 0,0 0,-1 0,-1 0,0-1,0 1,-1-1,0 0,-1 0,-1-1,1 0,-2 0,1 0,-16 14,18-20,-1-1,1 0,0 0,-1-1,1 1,-1-1,0 0,0 0,0-1,0 0,0 0,0-1,0 1,0-1,0 0,0-1,0 0,-10-2,-26-4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24.0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 74,'-1'0,"0"-1,0 0,0 1,0-1,1 0,-1 1,0-1,1 0,-1 0,0 0,1 0,-1 1,1-1,0 0,-1 0,1 0,0 0,-1 0,1 0,0 0,0 0,0 0,0 0,0 0,0-1,0 1,0 0,0 0,1 0,-1 0,0 0,1 0,-1 1,0-1,1 0,-1 0,1 0,0 0,-1 0,1 1,0-1,-1 0,1 0,0 1,0-1,0 1,0-1,0 1,0-1,-1 1,1-1,0 1,0 0,2-1,8-3,-1 1,1 0,0 1,11-1,45-5,98 2,-130 7,0 1,0 2,0 2,54 15,-83-19,-1-1,0 2,1-1,-1 0,0 1,0 0,0 0,-1 1,1-1,-1 1,0 0,0 0,0 0,0 1,-1-1,6 9,-7-6,0-1,0 0,0 0,-1 1,0-1,0 1,0-1,-1 1,0-1,-1 1,1-1,-1 1,0-1,-4 10,-12 38,-2-1,-39 73,31-73,3 2,-19 64,29-56,4 0,2 2,2-1,5 91,2-92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24.3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0 423,'12'-12,"15"-3,13-11,24-12,12 0,16-5,3 5,-2-2,5 5,-3 9,-6-3,-7 5,-5-7,-17 3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24.7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411 0,'-13'1,"0"1,1 0,-1 1,0 0,1 1,0 0,0 1,0 0,1 1,-1 0,1 1,1 1,-1-1,-16 17,3 0,1 1,1 0,1 2,-26 43,35-48,1 1,2-1,0 2,1-1,1 1,1 0,-5 45,5 6,5 93,1-149,1-1,1 1,0-1,2 1,0-1,11 30,-12-41,0 0,1 0,0 0,1 0,-1-1,1 0,1 0,-1 0,1 0,0-1,0 0,0 0,1-1,0 0,0 0,0 0,0-1,9 3,0-2,1 0,0-1,-1-1,1 0,0-1,0-1,1-1,-2 0,1-1,0-1,0-1,-1 0,1-1,29-14,-21 8,-1-2,-1-1,0 0,0-2,-2 0,0-2,-1 0,31-37,-39 39,-1-1,0 0,-1-1,-1 0,-1 0,-1-1,0 0,6-28,-8 19,-1 0,-1-1,-1 0,-1 0,-5-37,2 51,0 1,-1 0,-1 0,-1 0,0 1,0-1,-1 1,-1 0,0 1,-17-23,11 20,0 0,-1 1,-1 0,0 1,-1 1,0 1,-24-14,-11 0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25.09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748 0,'-30'2,"-1"0,1 2,1 2,-1 0,1 2,0 1,1 2,0 1,0 0,2 2,-38 26,33-18,0 2,2 0,1 2,1 1,2 1,0 2,2 0,-34 58,42-58,1 1,1 1,2 0,-13 58,20-69,0 1,2-1,0 1,1 0,2-1,0 1,1 0,7 31,-7-46,1 1,-1-1,1 0,1 0,-1 0,1 0,0 0,1-1,-1 1,1-1,0-1,1 1,0-1,0 0,0 0,0 0,1-1,-1 0,1 0,0-1,1 0,-1 0,0-1,15 3,-4-2,-1-2,1 0,0-1,-1 0,1-2,0 0,-1-1,0-1,33-11,-24 5,0 0,-1-2,0-1,0-1,-2-1,0-1,0-1,-2-1,22-23,-29 25,-1 0,0-1,-1 0,-1-1,0 0,-2-1,0 0,-1-1,-1 1,-1-2,-1 1,5-37,-7 33,-1 0,-1 1,-1-1,-2 0,0 1,-1-1,-1 1,-2 0,0 0,-2 1,0-1,-1 2,-1-1,-1 1,-2 1,1 0,-17-18,-3-1,5 5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25.44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71 0,'0'12,"0"14,0 14,0 12,0 9,0 5,0 14,0 5,-12-1,-3-3,0-4,3-4,4-3,3-24,2-21</inkml:trace>
  <inkml:trace contextRef="#ctx0" brushRef="#br0" timeOffset="1">336 266,'-1'6,"-1"0,0 0,0-1,0 1,-1 0,1-1,-1 0,-1 1,1-1,-8 7,-6 13,-23 40,2 2,3 2,-37 103,68-160,1 0,0 0,1 0,0 0,1 0,1 25,0-33,1 0,-1 0,1 1,0-1,1 0,-1 0,1 0,0 0,0 0,0-1,0 1,1-1,-1 1,1-1,0 0,0 0,0 0,0 0,1 0,-1-1,1 0,0 0,5 3,4 0,0-1,0 0,0 0,1-2,-1 0,18 1,83-4,-90 0,37-2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25.8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481 52,'0'-2,"-1"-1,1 1,-1 0,0 0,0-1,0 1,0 0,0 0,0 0,0 0,-1 1,1-1,-1 0,1 0,-1 1,0-1,0 1,0-1,0 1,0 0,0 0,0 0,0 0,0 0,0 0,0 1,-1-1,-3 0,0 0,-1-1,0 1,0 1,1-1,-1 1,0 0,0 1,-12 1,7 2,1 1,0 0,1 0,-1 1,1 1,1-1,-1 2,1-1,0 1,1 1,-1-1,2 2,-1-1,-7 15,5-9,2 0,0 1,1 0,0 0,1 1,1 0,1 0,0 0,-1 19,4-30,1-1,0 1,0-1,1 1,-1-1,1 1,1-1,-1 1,1-1,3 9,-4-12,0-1,0 1,1 0,-1-1,1 1,-1-1,1 1,-1-1,1 1,0-1,-1 0,1 0,0 0,0 0,0 0,0-1,0 1,0 0,0-1,0 0,0 1,0-1,1 0,-1 0,0 0,0 0,0-1,0 1,0 0,3-2,6-1,-1-1,1 0,-1-1,0 0,0-1,-1 0,1 0,-1-1,15-16,10-11,29-40,-28 31,-25 31,0 1,0 1,1 0,16-11,-25 20,0-1,1 1,-1 0,0-1,1 1,-1 0,1 1,-1-1,1 0,0 1,-1 0,1-1,5 1,-7 1,1-1,0 1,0 0,-1-1,1 1,-1 0,1 0,-1 0,1 0,-1 0,1 1,-1-1,0 0,0 1,0-1,1 1,-2-1,1 1,0-1,0 1,0 0,-1-1,1 3,5 14,-1 1,-1 0,0 1,-2-1,1 33,-9 102,1-104,-2 0,-2 0,-2 0,-3-1,-2-1,-1 0,-3-2,-2 0,-1-1,-54 74,72-112,0-1,-1 0,1 0,-2 0,1-1,-1 1,1-2,-1 1,-1-1,1 0,-1 0,1-1,-1 0,0 0,0-1,-1 0,1-1,0 1,0-2,-1 1,1-1,-15-2,13 0,1 0,-1 0,1-1,0 0,0-1,1 0,-1-1,1 0,0 0,0 0,0-1,1 0,0-1,0 0,1 0,-1 0,2-1,-1 0,-7-14,4 2,1 0,1-1,1 0,0 0,-2-29,-1-26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26.1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274 1,'0'11,"0"15,0 15,0 23,-11 11,-5 17,-10 3,0 9,-9-2,3 4,-4-5,3-8,7-8,9-7,7-6,5-16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27.06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67 1,'-2'49,"-3"0,-19 81,-4 37,20-56,31-194,42-100,-54 153,-3 4,23-44,-28 65,0 0,0 0,0 0,1 0,-1 1,1-1,0 1,1 0,-1 0,1 0,0 1,0 0,10-6,-14 9,0-1,1 1,-1-1,0 1,1 0,-1 0,0-1,1 1,-1 0,0 0,1 0,-1 1,1-1,-1 0,0 0,1 1,-1-1,0 1,0-1,1 1,-1-1,0 1,0 0,0 0,1 1,1 0,-1 1,0 0,0 0,0 0,0 0,0 0,-1 0,1 0,1 6,1 8,-1 0,0 1,1 17,-4-31,2 58,-3-44,1-1,1 0,1 1,0-1,8 27,-9-42,-1 0,1 1,0-1,0 0,0 0,0 0,0 0,0-1,1 1,-1 0,1 0,-1-1,1 1,0-1,-1 1,1-1,0 0,0 0,0 0,0 0,0 0,0 0,4 1,-2-2,-1 0,1 0,0-1,-1 1,1-1,0 1,-1-1,1-1,-1 1,0 0,1-1,-1 1,4-4,10-7,-1 0,0-1,28-30,-43 41,39-43,-23 25,1 1,21-19,-37 37,-1-1,1 1,0 0,-1-1,1 1,0 0,0 0,0 0,0 0,-1 0,1 1,1-1,-1 1,0-1,0 1,0 0,0-1,0 1,0 0,0 0,0 1,3 0,-3 0,0 0,0 0,0 1,0-1,-1 1,1-1,0 1,-1 0,0-1,1 1,-1 0,0 0,0 0,0 0,0 0,0 0,0 3,4 11,-2 0,0 1,-1-1,0 22,-2-37,0 55,3 41,-2-90,0 0,1 0,-1 0,1 0,1 0,-1 0,1-1,0 1,1-1,7 10,-10-14,1 0,0 0,0 0,0 0,0 0,1-1,-1 1,0-1,1 1,2 0,20 2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27.54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1 275,'0'-8,"0"0,1 0,0-1,1 1,0 0,0 0,1 0,0 0,0 1,1-1,0 1,0 0,7-10,-2 7,0 0,0 1,1 0,0 1,1 0,0 0,21-10,-4 5,1 1,0 1,1 2,0 1,1 2,47-5,-57 8,1 1,1 1,-1 1,0 1,0 1,37 8,-57-9,0-1,1 1,-1 0,0 0,0 0,0 0,0 0,0 0,0 0,0 1,0-1,0 1,-1-1,1 1,0 0,-1 0,0 0,1 0,-1 0,0 0,0 0,1 4,-1-2,-1-1,0 0,0 1,0-1,-1 1,1-1,-1 0,0 1,0-1,0 0,0 0,0 0,-4 6,-4 5,-1 0,0-1,-1 0,0-1,-15 13,-68 52,57-49,2 2,-36 39,69-68,1 0,0 1,0-1,-1 1,1-1,0 1,0-1,0 1,1 0,-1-1,0 1,1 0,-1 0,1-1,-1 3,1-3,0 0,1-1,-1 1,0-1,1 1,-1 0,0-1,1 1,-1-1,0 1,1-1,-1 1,1-1,-1 0,1 1,-1-1,1 1,-1-1,1 0,0 0,-1 1,1-1,-1 0,1 0,0 0,-1 1,1-1,0 0,9 0,0 1,0-2,0 1,13-3,-6 1,3 0,2-2,1 2,-1 1,1 1,0 1,27 4,-45-4,1 1,-1-1,0 1,0 0,0 0,-1 0,1 1,0-1,-1 1,0 0,1 1,-1-1,-1 1,1 0,0 0,-1 0,0 0,0 0,0 1,0-1,-1 1,0 0,0 0,0 0,-1 0,1 0,-1 0,0 7,0 0,-1 0,0 0,-1 0,-1 0,0 0,0 0,-1 0,0-1,-1 1,-1-1,0 0,-9 15,-7 9,-1 0,-35 39,49-65,-1 0,1-1,-1 0,-1 0,1-1,-2-1,1 0,0 0,-1-1,0 0,0-1,-1 0,1-1,-20 3,-9 0,-1-3,-77-4,99 1,-40-2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28.27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0 137,'1'2,"-1"-1,0 1,1 0,-1 0,1-1,0 1,-1 0,1 0,0-1,0 1,0-1,0 1,0-1,0 0,1 1,-1-1,0 0,1 0,-1 0,1 0,-1 0,1 0,0 0,-1 0,3 0,50 14,36-4,0-4,134-6,-108-3,1008-74,-771 42,-334 32,1413-91,-523 93,-556 2,-273 0,0 4,-1 2,120 30,-171-30,46 22,-74-30,39 18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28.84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72,'238'0,"1315"-27,383-17,-1863 43,0 4,-1 2,1 4,80 20,-146-27,0 0,1 1,-1 0,0 0,0 0,-1 1,1 0,-1 0,0 1,0 0,0 0,8 9,8 21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38.59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0,'12'0,"14"0,15 0,1 0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39.18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1,'12'11,"14"4,4 10,7 2,-1 7,3-2,7 5,-4 7,1-3,-5 2,-11 5,-9-5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39.52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386 1,'-12'0,"-14"0,-15 11,-11 15,-9 15,6 11,2-2,9 1,12-20,23-14,13-22,18-22,4-5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39.86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268 1,'0'11,"0"15,-12 4,-3 7,0 9,-8 9,0 5,4 5,4 2,6 1,4-22,14-30,5-30,1-23,-2-6</inkml:trace>
  <inkml:trace contextRef="#ctx0" brushRef="#br0" timeOffset="1">0 134,'0'-11,"11"-5,16 2,14 2,11 3,20 4,10 2,0 2,0 1,-5 1,-2-1,-15 1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40.19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312 1,'-1'6,"-1"-1,0 1,0 0,0-1,-1 1,1-1,-2 0,1 0,0 0,-8 8,-6 11,-4 18,2 1,1 0,3 2,-12 53,18-65,-59 242,41-143,17-78,-21 67,16-78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40.6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174 611,'-61'-48,"46"38,0-1,1-1,-21-21,31 28,1 1,-1-1,1 0,0 1,1-1,-1 0,1-1,0 1,0 0,1-1,0 1,0-1,0 1,0-1,1 0,0-6,2 1,0 1,0-1,1 0,1 1,0 0,0 0,1 0,0 0,0 1,1 0,1 0,0 1,0-1,0 1,1 1,15-12,8-5,1 2,1 1,49-22,-29 20,1 2,1 3,0 2,1 3,1 2,0 3,1 2,-1 2,1 4,104 11,-140-9,1 2,-1 0,0 2,0 0,0 2,-1 0,39 22,-53-26,-1 1,0-1,0 1,-1 0,1 0,-1 1,0-1,-1 1,1 0,-1 1,0-1,-1 1,0 0,0 0,0 0,-1 0,0 0,0 0,-1 1,0-1,0 1,-1-1,0 1,0-1,0 1,-1-1,-3 11,-1 1,-1 1,-1-1,0-1,-2 0,0 0,-1 0,-1-1,0-1,-1 0,-1 0,-1-1,0-1,-25 20,-8 2,-2-1,-2-3,-67 33,88-50,10-3,0-2,-1 0,-1-1,1-1,-1-1,-34 6,10-11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40.94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137 459,'5'-1,"0"0,0 0,0 0,0-1,0 0,0 0,-1 0,1 0,-1-1,1 0,5-4,7-4,18-11,-2-1,0-2,31-30,-48 41,-2-2,0 1,-1-2,0 0,-2 0,0-1,15-34,-24 48,0 0,-1 0,1 0,-1-1,0 1,0 0,-1-1,0 1,1-1,-1 1,-1 0,1-1,-1 1,1-1,-1 1,-1 0,1 0,0-1,-5-6,4 8,-1 0,1 0,-1 0,0 1,0-1,0 1,0 0,-1 0,1 0,-1 0,1 0,-1 1,0-1,1 1,-1 0,0 0,0 1,0-1,0 1,0 0,0 0,-4 0,-14 2,0 0,0 2,0 0,0 1,0 2,1 0,0 1,1 1,0 1,-34 23,42-26,1 1,0 1,1-1,0 2,1-1,-1 2,2-1,0 1,0 0,1 1,0-1,1 2,0-1,1 1,0-1,1 1,1 1,-4 25,7-30,1 0,-1 0,1 0,1-1,0 1,0 0,1-1,0 1,0-1,1 0,0 0,0-1,1 1,0-1,0 0,1 0,0 0,0-1,1 0,0 0,11 7,0-1,0-1,1 0,1-2,0 0,0-1,0-1,35 7,-19-6,0-2,0-2,1-1,-1-1,1-2,-1-2,0-2,1 0,68-20,-62 7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41.279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1 209,'2'8,"0"-1,0 1,1-1,0 0,0 0,0 0,8 9,1 7,13 21,44 61,-40-64,29 55,-47-77,-16-38,-5-20,3-2,2 0,2-1,2 1,1-1,8-57,-6 87,0 0,1 1,0-1,1 1,1 0,-1 0,2 0,-1 1,1 0,1 0,0 0,0 1,1 0,0 0,1 1,0 0,0 1,1 0,0 0,0 1,0 0,1 1,14-6,32-6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42.48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478 14,'-14'0,"-27"-1,0 2,-1 1,1 2,-66 16,97-17,0 0,1 1,-1 0,1 0,-1 1,1 0,1 0,-1 1,1 1,0-1,0 1,1 1,0-1,0 1,1 1,0-1,0 1,1 0,0 0,1 0,0 1,0 0,-3 19,1-5,2 0,1-1,1 1,2 0,0 0,1 0,7 37,-7-53,1 1,0-1,0 0,1 0,0 0,1-1,-1 1,2-1,-1 0,1 0,0 0,0 0,1-1,0 0,0 0,0-1,1 1,0-2,0 1,0-1,0 0,1 0,0-1,12 4,6-2,0-1,0-1,-1-1,1-2,0-1,0 0,0-2,0-1,-1-2,1 0,-2-1,1-2,33-16,14-10,-2-4,-2-3,66-53,-121 84,1 0,-1-1,-1-1,0 0,-1-1,0 0,-2-1,11-18,-17 26,0 0,0-1,0 1,-1-1,0 1,0-1,-1 0,0 1,-1-11,0 14,0-1,-1 0,0 1,0-1,0 0,-1 1,1-1,-1 1,0 0,0 0,-1 0,1 0,-1 0,0 0,0 0,-5-3,0 0,-1 2,1-1,-2 1,1 0,0 1,-1 0,0 0,0 1,0 0,0 1,0 0,-13 0,9 1,-1 0,1 0,0 2,0 0,-1 0,1 2,0-1,-19 8,27-8,1 1,-1 0,1 0,0 0,0 1,0-1,0 1,1 1,-1-1,1 0,0 1,0 0,1 0,-1 0,1 1,0-1,1 1,0 0,-1-1,2 1,-1 0,1 0,0 0,0 1,0-1,1 0,1 9,-1-3,1-1,1 0,0 0,1 0,0 0,1 0,0 0,0-1,1 0,1 0,0 0,0 0,1-1,8 9,-3-7,1-1,-1 0,2-1,0-1,0 0,0-1,1 0,0-1,0-1,0 0,1-1,0-1,18 2,7-1,-1-2,1-1,0-3,41-6,-64 5,0-1,-1 0,0-2,0 0,0 0,-1-2,31-18,-41 22,0 0,0 0,-1 0,1 0,-1-1,0 0,0 0,0-1,-1 1,0-1,0 0,0 0,-1 0,0-1,0 1,-1-1,1 0,-1 0,-1 0,0 0,2-13,-3 19,0 1,0-1,0 0,0 1,1-1,-1 0,0 1,0-1,0 0,0 1,-1-1,1 0,0 1,0-1,0 0,0 1,-1-1,1 0,0 1,-1-1,1 1,0-1,-1 1,1-1,-1 1,1-1,-1 1,1-1,-1 1,1-1,-1 1,1 0,-1-1,1 1,-1 0,0-1,1 1,-1 0,0 0,1 0,-1 0,0 0,1 0,-1 0,0 0,1 0,-1 0,0 0,1 0,-1 0,0 0,1 1,-1-1,0 0,1 0,-1 1,-3 1,0 1,1-1,0 1,-1 0,1 0,0 0,-5 7,1 2,0 1,0-1,1 2,1-1,0 0,1 1,0 0,2 0,-1 0,1 1,1-1,1 0,0 1,2 15,-1-27,-1 0,0-1,1 1,0 0,0-1,-1 1,1-1,1 1,-1-1,3 4,-4-5,0-1,1 0,-1 0,0 0,0 1,1-1,-1 0,0 0,1 0,-1 0,1 0,-1 0,0 0,1 0,-1 0,0 0,1 0,-1 0,1 0,-1 0,0 0,1 0,-1 0,0 0,1 0,-1-1,0 1,1 0,-1 0,0 0,1 0,-1-1,0 1,0 0,1-1,-1 1,0 0,0 0,0-1,1 0,2-4,0 0,-1 0,1-1,-1 1,0-1,0 1,-1-1,1-6,8-145,-5 49,-4 100,0 0,0 0,1 0,0 1,0-1,0 0,5-7,-6 13,0 0,0 1,0-1,0 0,0 1,1-1,-1 1,0-1,1 1,0 0,-1-1,1 1,0 0,-1 0,1 0,0 1,0-1,0 0,0 0,0 1,0 0,0-1,0 1,0 0,0 0,0 0,0 0,0 0,0 0,0 1,4 0,5 5,0-1,0 2,-1-1,1 1,-2 1,1 0,-1 0,0 1,14 18,-1-3,70 87,6 8,-86-107,0 0,1-1,0-1,1 0,0 0,24 11,3-6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42.8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69 1,'0'11,"0"15,0 15,0 11,0 9,0 4,11-8,4-2,11 1,1 1,7 4,-3 2,-5 2,-9 1,-6-11</inkml:trace>
  <inkml:trace contextRef="#ctx0" brushRef="#br0" timeOffset="1">1 468,'0'-11,"11"-16,16-3,14 4,12-5,8 2,5 7,3 6,0 7,1 4,0 3,-2 2,0 1,-12 1</inkml:trace>
  <inkml:trace contextRef="#ctx0" brushRef="#br0" timeOffset="2">1004 266,'-32'0,"0"1,1 1,-1 2,-52 13,73-14,0 0,1 1,0 1,0 0,0 0,1 1,-1 0,1 1,1-1,-1 2,1-1,0 1,1 1,0-1,0 1,1 1,-6 10,9-13,0 0,0 0,1 0,0 1,0-1,0 1,1-1,0 1,1-1,0 1,0 0,0-1,1 1,0 0,1-1,0 0,0 1,0-1,1 0,0 0,0 0,1 0,0-1,0 1,1-1,-1 0,2-1,-1 1,0-1,1 0,0 0,12 7,-1-2,0 0,0-1,1-2,1 1,-1-2,1-1,0 0,0-1,0-1,1-1,-1-1,1 0,21-3,-31 2,0-2,0 1,1-1,-1 0,-1-1,1 0,0-1,-1 0,0-1,0 0,0 0,0-1,-1 0,0 0,0-1,-1 0,0 0,0-1,0 0,-1 0,0-1,-1 1,0-1,-1 0,1-1,3-13,-6 14,0-1,-1 1,0 0,0-1,-1 1,0-1,-1 1,-3-19,3 24,0 0,1 0,-1 0,-1 1,1-1,-1 0,1 1,-1-1,0 1,0-1,-1 1,1 0,-1 0,1 0,-1 0,0 0,0 1,0-1,-1 1,1 0,-1 0,-4-2,6 3,1 1,0 0,-1-1,1 1,0 0,-1 0,1 0,-1 0,1 0,0 0,-1 1,1-1,0 0,-1 1,1-1,0 1,-1-1,1 1,0-1,0 1,0 0,0 0,0 0,-2 1,1 1,0 0,0 0,0 0,0 0,0 1,1-1,-1 0,1 1,-1 4,0 3,0-1,0 1,2 0,-1 0,2 18,0-21,0-1,1 1,0-1,0 0,1 1,-1-1,2 0,-1-1,1 1,0-1,0 1,1-1,0 0,0-1,8 8,-5-7,1 0,0 0,0-1,1 0,0-1,-1 0,1 0,1-1,-1 0,18 2,22 0,99-3,-90-4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43.660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338 338,'-1'-4,"1"0,-1 0,0 1,0-1,-1 0,1 0,-1 1,0-1,0 1,0-1,0 1,-1 0,1 0,-1 0,-5-5,1 2,0 0,-1 0,0 0,0 1,-13-6,11 6,-1 1,1 0,-1 1,0 0,0 1,0 0,-1 1,1 0,-15 1,21 0,0 1,0 0,0 0,1 0,-1 0,0 1,0 0,1 0,-1 0,1 0,0 1,-1 0,1 0,0 0,1 0,-1 1,1-1,-1 1,1 0,0 0,0 0,1 1,-3 5,1-2,0 1,1 0,0 1,0-1,1 0,1 1,-1 0,2-1,-1 1,1 0,1-1,-1 1,2 0,-1-1,2 1,-1-1,1 0,0 0,1 0,0 0,1-1,0 1,0-1,0 0,1 0,0-1,1 0,0 0,0-1,0 1,1-1,0-1,0 0,1 0,-1 0,1-1,0-1,0 1,0-1,1-1,11 2,-14-3,1 0,-1-1,0 0,0 0,1-1,-1 0,0 0,0-1,0 0,0 0,0 0,0-1,-1 0,1-1,-1 1,0-1,0 0,0-1,-1 1,1-1,-1-1,0 1,0 0,-1-1,0 0,6-12,-4 9,-1 0,-1-1,0 0,0 0,-1 0,0 0,-1 0,0-1,-1 1,0-1,-1 1,0-1,0 1,-1-1,0 1,-1-1,-5-14,-5 7,12 18,-1 0,1 0,-1 0,1 0,-1 0,1 0,-1 0,1 1,0-1,-1 0,1 0,-1 0,1 0,-1 0,1 1,0-1,-1 0,1 0,0 1,-1-1,1 0,0 1,-1-1,1 0,0 1,0-1,-1 0,1 1,-2 3,0-1,1 0,-1 1,1 0,0-1,0 1,0 0,0 7,0 15,1 0,2 0,1 0,1 0,11 39,51 131,-3-10,-50-132,-2 0,-3 0,-2 1,-3 0,-6 91,3-138,-1-1,0 0,0-1,-1 1,0 0,0 0,-1-1,1 1,-2-1,1 0,-1 0,0 0,0 0,0-1,-1 1,0-1,0 0,-5 4,2-4,0-1,1 0,-1 0,-1 0,1-1,0-1,-1 1,0-1,1-1,-1 1,0-2,0 1,-15-2,13 0,0-1,0 0,0 0,1-1,0-1,-1 0,1 0,0-1,1 0,-1-1,1 0,0-1,1 0,-1 0,1 0,-13-18,9 10,1-1,0 0,1 0,1-1,1-1,0 1,1-1,-8-35,8 19,2 0,1-1,1 1,2-1,2 0,1 1,1-1,11-43,-9 57,2 0,0 0,1 1,1-1,1 2,0-1,2 2,0-1,1 2,1 0,1 0,0 1,1 1,20-15,21-6,2 1,1 4,1 1,82-25,16-9,-133 53,0-1,42-29,-61 36,-1 0,0 0,1-1,-2 0,1 0,5-9,-9 13,0-1,0-1,-1 1,1 0,-1 0,0 0,0-1,0 1,-1-1,1 1,-1-1,1 1,-1-1,0 1,-1-5,0 5,0-1,0 1,0 0,-1 0,1 0,-1 0,0 1,0-1,0 0,0 1,0-1,0 1,-1 0,1 0,-1 0,0 0,0 0,0 0,1 1,-1-1,-1 1,1 0,0 0,0 0,-4 0,-3-2,0 2,-1-1,1 1,0 1,-1 0,1 0,-11 2,13 0,0 0,0 0,0 0,0 1,1 1,-1-1,1 1,-1 0,1 1,1 0,-1 0,1 0,0 1,0 0,0 0,1 0,-7 10,9-10,0-1,0 0,1 1,0 0,0-1,0 1,1 0,-1 0,1 0,1 0,-1 0,1 0,0 0,1 0,-1 0,1 0,1 0,-1 0,1 0,0 0,0-1,0 1,1-1,5 9,-4-9,0 1,0-1,0 1,1-1,0-1,0 1,0-1,1 0,-1 0,1 0,0-1,0 0,1 0,9 3,-5-3,0 0,0-2,1 1,-1-1,0-1,0 0,1-1,14-2,-3-2,0 0,-1-2,0 0,0-2,0 0,-1-2,-1 0,22-16,-18 11,-1-1,0-2,-2 0,0-1,-1-1,-1-1,18-28,-30 39,1-4,1 0,1 0,22-24,-30 37,0 1,-1-1,1 0,0 1,0-1,1 1,-1 0,0 0,0 0,1 0,-1 0,0 0,1 0,4 0,-5 1,0 1,-1-1,1 1,0-1,-1 1,1-1,0 1,-1 0,1 0,-1 0,1 0,-1 0,1 0,-1 0,0 1,1-1,-1 0,0 1,0-1,0 1,0-1,-1 1,2 2,4 8,-1 1,-1-1,0 1,-1 0,0 0,-1 0,1 18,-3 101,-1-84,1-20,1-6,-1 1,-2-1,0 0,-1 1,-8 28,9-45,0-1,0 0,0 0,-1 0,0 0,0 0,0-1,-1 1,1-1,-1 0,0 0,0 0,0-1,-1 0,0 1,1-1,-1-1,0 1,0-1,0 0,-1 0,1 0,0-1,-1 0,1 0,-12 1,8-2,-1 0,1 0,-1 0,1-2,0 1,-1-1,1 0,0-1,0 0,0 0,0-1,1-1,-1 1,1-1,0 0,1-1,-1 0,1 0,0-1,1 0,0 0,0 0,-6-10,1-1,1 0,1 0,0-1,1 0,2 0,0-1,0 0,2 0,-3-35,4-7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43.99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0,'0'12,"0"14,0 15,0 11,11 9,4 5,-1 3,-3 12,-3 4,-3-1,-2 7,-2 1,-1-5,0-6,-1-16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3T15:54:44.327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1,'0'11,"0"4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24A9E5F-4C47-4821-9EAB-FE9D2930D1FA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1506"/>
            <a:ext cx="5511800" cy="3944868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7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685457B0-5761-4F8E-A3A7-6BC21B4EE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120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1154" indent="-181154">
              <a:buFontTx/>
              <a:buChar char="-"/>
            </a:pPr>
            <a:r>
              <a:rPr lang="en-GB" dirty="0"/>
              <a:t>What if you remember the wrong order!?</a:t>
            </a:r>
          </a:p>
          <a:p>
            <a:pPr marL="181154" indent="-181154">
              <a:buFontTx/>
              <a:buChar char="-"/>
            </a:pPr>
            <a:r>
              <a:rPr lang="en-GB" dirty="0"/>
              <a:t>Feels like magic</a:t>
            </a:r>
          </a:p>
          <a:p>
            <a:r>
              <a:rPr lang="en-GB" dirty="0"/>
              <a:t>- No conceptual understanding of the links between variables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725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 ways to go wrong</a:t>
            </a:r>
          </a:p>
          <a:p>
            <a:pPr marL="241539" indent="-241539">
              <a:buFontTx/>
              <a:buAutoNum type="arabicParenR"/>
            </a:pPr>
            <a:r>
              <a:rPr lang="en-GB" dirty="0"/>
              <a:t>Issues with converting 40 mins into decimal form</a:t>
            </a:r>
          </a:p>
          <a:p>
            <a:pPr marL="241539" indent="-241539">
              <a:buFontTx/>
              <a:buAutoNum type="arabicParenR"/>
            </a:pPr>
            <a:r>
              <a:rPr lang="en-GB" dirty="0"/>
              <a:t>Use 40 mins but then miles/min and mess up the conversion ****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706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Some obvious things we need to know here but my favourite thing is that these are also proportional relationships and we can apply the same ideas to these too!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151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843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639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2169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909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359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079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3989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8942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2826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246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1681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4686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8737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3716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4733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6620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9928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8165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457B0-5761-4F8E-A3A7-6BC21B4EE418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38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5873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750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576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846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894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669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2890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1648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21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536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8221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068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3769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214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877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087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53285-52F4-41C7-B709-80B7C99965F9}" type="datetimeFigureOut">
              <a:rPr lang="en-GB" smtClean="0"/>
              <a:t>03/10/2020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1583E26-B2B8-4B3C-A3C2-FC6ECFE82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077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it.wikipedia.org/wiki/File:Twitter_bird_logo.png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.png"/><Relationship Id="rId117" Type="http://schemas.openxmlformats.org/officeDocument/2006/relationships/customXml" Target="../ink/ink58.xml"/><Relationship Id="rId21" Type="http://schemas.openxmlformats.org/officeDocument/2006/relationships/customXml" Target="../ink/ink10.xml"/><Relationship Id="rId42" Type="http://schemas.openxmlformats.org/officeDocument/2006/relationships/image" Target="../media/image23.png"/><Relationship Id="rId47" Type="http://schemas.openxmlformats.org/officeDocument/2006/relationships/customXml" Target="../ink/ink23.xml"/><Relationship Id="rId63" Type="http://schemas.openxmlformats.org/officeDocument/2006/relationships/customXml" Target="../ink/ink31.xml"/><Relationship Id="rId68" Type="http://schemas.openxmlformats.org/officeDocument/2006/relationships/image" Target="../media/image36.png"/><Relationship Id="rId84" Type="http://schemas.openxmlformats.org/officeDocument/2006/relationships/image" Target="../media/image44.png"/><Relationship Id="rId89" Type="http://schemas.openxmlformats.org/officeDocument/2006/relationships/customXml" Target="../ink/ink44.xml"/><Relationship Id="rId112" Type="http://schemas.openxmlformats.org/officeDocument/2006/relationships/image" Target="../media/image58.png"/><Relationship Id="rId16" Type="http://schemas.openxmlformats.org/officeDocument/2006/relationships/image" Target="../media/image10.png"/><Relationship Id="rId107" Type="http://schemas.openxmlformats.org/officeDocument/2006/relationships/customXml" Target="../ink/ink53.xml"/><Relationship Id="rId11" Type="http://schemas.openxmlformats.org/officeDocument/2006/relationships/customXml" Target="../ink/ink5.xml"/><Relationship Id="rId32" Type="http://schemas.openxmlformats.org/officeDocument/2006/relationships/image" Target="../media/image18.png"/><Relationship Id="rId37" Type="http://schemas.openxmlformats.org/officeDocument/2006/relationships/customXml" Target="../ink/ink18.xml"/><Relationship Id="rId53" Type="http://schemas.openxmlformats.org/officeDocument/2006/relationships/customXml" Target="../ink/ink26.xml"/><Relationship Id="rId58" Type="http://schemas.openxmlformats.org/officeDocument/2006/relationships/image" Target="../media/image31.png"/><Relationship Id="rId74" Type="http://schemas.openxmlformats.org/officeDocument/2006/relationships/image" Target="../media/image39.png"/><Relationship Id="rId79" Type="http://schemas.openxmlformats.org/officeDocument/2006/relationships/customXml" Target="../ink/ink39.xml"/><Relationship Id="rId102" Type="http://schemas.openxmlformats.org/officeDocument/2006/relationships/image" Target="../media/image53.png"/><Relationship Id="rId5" Type="http://schemas.openxmlformats.org/officeDocument/2006/relationships/customXml" Target="../ink/ink2.xml"/><Relationship Id="rId90" Type="http://schemas.openxmlformats.org/officeDocument/2006/relationships/image" Target="../media/image47.png"/><Relationship Id="rId95" Type="http://schemas.openxmlformats.org/officeDocument/2006/relationships/customXml" Target="../ink/ink47.xml"/><Relationship Id="rId22" Type="http://schemas.openxmlformats.org/officeDocument/2006/relationships/image" Target="../media/image13.png"/><Relationship Id="rId27" Type="http://schemas.openxmlformats.org/officeDocument/2006/relationships/customXml" Target="../ink/ink13.xml"/><Relationship Id="rId43" Type="http://schemas.openxmlformats.org/officeDocument/2006/relationships/customXml" Target="../ink/ink21.xml"/><Relationship Id="rId48" Type="http://schemas.openxmlformats.org/officeDocument/2006/relationships/image" Target="../media/image26.png"/><Relationship Id="rId64" Type="http://schemas.openxmlformats.org/officeDocument/2006/relationships/image" Target="../media/image34.png"/><Relationship Id="rId69" Type="http://schemas.openxmlformats.org/officeDocument/2006/relationships/customXml" Target="../ink/ink34.xml"/><Relationship Id="rId113" Type="http://schemas.openxmlformats.org/officeDocument/2006/relationships/customXml" Target="../ink/ink56.xml"/><Relationship Id="rId118" Type="http://schemas.openxmlformats.org/officeDocument/2006/relationships/image" Target="../media/image61.png"/><Relationship Id="rId80" Type="http://schemas.openxmlformats.org/officeDocument/2006/relationships/image" Target="../media/image42.png"/><Relationship Id="rId85" Type="http://schemas.openxmlformats.org/officeDocument/2006/relationships/customXml" Target="../ink/ink42.xml"/><Relationship Id="rId12" Type="http://schemas.openxmlformats.org/officeDocument/2006/relationships/image" Target="../media/image8.png"/><Relationship Id="rId17" Type="http://schemas.openxmlformats.org/officeDocument/2006/relationships/customXml" Target="../ink/ink8.xml"/><Relationship Id="rId33" Type="http://schemas.openxmlformats.org/officeDocument/2006/relationships/customXml" Target="../ink/ink16.xml"/><Relationship Id="rId38" Type="http://schemas.openxmlformats.org/officeDocument/2006/relationships/image" Target="../media/image21.png"/><Relationship Id="rId59" Type="http://schemas.openxmlformats.org/officeDocument/2006/relationships/customXml" Target="../ink/ink29.xml"/><Relationship Id="rId103" Type="http://schemas.openxmlformats.org/officeDocument/2006/relationships/customXml" Target="../ink/ink51.xml"/><Relationship Id="rId108" Type="http://schemas.openxmlformats.org/officeDocument/2006/relationships/image" Target="../media/image56.png"/><Relationship Id="rId54" Type="http://schemas.openxmlformats.org/officeDocument/2006/relationships/image" Target="../media/image29.png"/><Relationship Id="rId70" Type="http://schemas.openxmlformats.org/officeDocument/2006/relationships/image" Target="../media/image37.png"/><Relationship Id="rId75" Type="http://schemas.openxmlformats.org/officeDocument/2006/relationships/customXml" Target="../ink/ink37.xml"/><Relationship Id="rId91" Type="http://schemas.openxmlformats.org/officeDocument/2006/relationships/customXml" Target="../ink/ink45.xml"/><Relationship Id="rId96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23" Type="http://schemas.openxmlformats.org/officeDocument/2006/relationships/customXml" Target="../ink/ink11.xml"/><Relationship Id="rId28" Type="http://schemas.openxmlformats.org/officeDocument/2006/relationships/image" Target="../media/image16.png"/><Relationship Id="rId49" Type="http://schemas.openxmlformats.org/officeDocument/2006/relationships/customXml" Target="../ink/ink24.xml"/><Relationship Id="rId114" Type="http://schemas.openxmlformats.org/officeDocument/2006/relationships/image" Target="../media/image59.png"/><Relationship Id="rId119" Type="http://schemas.openxmlformats.org/officeDocument/2006/relationships/customXml" Target="../ink/ink59.xml"/><Relationship Id="rId44" Type="http://schemas.openxmlformats.org/officeDocument/2006/relationships/image" Target="../media/image24.png"/><Relationship Id="rId60" Type="http://schemas.openxmlformats.org/officeDocument/2006/relationships/image" Target="../media/image32.png"/><Relationship Id="rId65" Type="http://schemas.openxmlformats.org/officeDocument/2006/relationships/customXml" Target="../ink/ink32.xml"/><Relationship Id="rId81" Type="http://schemas.openxmlformats.org/officeDocument/2006/relationships/customXml" Target="../ink/ink40.xml"/><Relationship Id="rId86" Type="http://schemas.openxmlformats.org/officeDocument/2006/relationships/image" Target="../media/image45.png"/><Relationship Id="rId4" Type="http://schemas.openxmlformats.org/officeDocument/2006/relationships/image" Target="../media/image4.png"/><Relationship Id="rId9" Type="http://schemas.openxmlformats.org/officeDocument/2006/relationships/customXml" Target="../ink/ink4.xml"/><Relationship Id="rId13" Type="http://schemas.openxmlformats.org/officeDocument/2006/relationships/customXml" Target="../ink/ink6.xml"/><Relationship Id="rId18" Type="http://schemas.openxmlformats.org/officeDocument/2006/relationships/image" Target="../media/image11.png"/><Relationship Id="rId39" Type="http://schemas.openxmlformats.org/officeDocument/2006/relationships/customXml" Target="../ink/ink19.xml"/><Relationship Id="rId109" Type="http://schemas.openxmlformats.org/officeDocument/2006/relationships/customXml" Target="../ink/ink54.xml"/><Relationship Id="rId34" Type="http://schemas.openxmlformats.org/officeDocument/2006/relationships/image" Target="../media/image19.png"/><Relationship Id="rId50" Type="http://schemas.openxmlformats.org/officeDocument/2006/relationships/image" Target="../media/image27.png"/><Relationship Id="rId55" Type="http://schemas.openxmlformats.org/officeDocument/2006/relationships/customXml" Target="../ink/ink27.xml"/><Relationship Id="rId76" Type="http://schemas.openxmlformats.org/officeDocument/2006/relationships/image" Target="../media/image40.png"/><Relationship Id="rId97" Type="http://schemas.openxmlformats.org/officeDocument/2006/relationships/customXml" Target="../ink/ink48.xml"/><Relationship Id="rId104" Type="http://schemas.openxmlformats.org/officeDocument/2006/relationships/image" Target="../media/image54.png"/><Relationship Id="rId120" Type="http://schemas.openxmlformats.org/officeDocument/2006/relationships/image" Target="../media/image62.png"/><Relationship Id="rId7" Type="http://schemas.openxmlformats.org/officeDocument/2006/relationships/customXml" Target="../ink/ink3.xml"/><Relationship Id="rId71" Type="http://schemas.openxmlformats.org/officeDocument/2006/relationships/customXml" Target="../ink/ink35.xml"/><Relationship Id="rId92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29" Type="http://schemas.openxmlformats.org/officeDocument/2006/relationships/customXml" Target="../ink/ink14.xml"/><Relationship Id="rId24" Type="http://schemas.openxmlformats.org/officeDocument/2006/relationships/image" Target="../media/image14.png"/><Relationship Id="rId40" Type="http://schemas.openxmlformats.org/officeDocument/2006/relationships/image" Target="../media/image22.png"/><Relationship Id="rId45" Type="http://schemas.openxmlformats.org/officeDocument/2006/relationships/customXml" Target="../ink/ink22.xml"/><Relationship Id="rId66" Type="http://schemas.openxmlformats.org/officeDocument/2006/relationships/image" Target="../media/image35.png"/><Relationship Id="rId87" Type="http://schemas.openxmlformats.org/officeDocument/2006/relationships/customXml" Target="../ink/ink43.xml"/><Relationship Id="rId110" Type="http://schemas.openxmlformats.org/officeDocument/2006/relationships/image" Target="../media/image57.png"/><Relationship Id="rId115" Type="http://schemas.openxmlformats.org/officeDocument/2006/relationships/customXml" Target="../ink/ink57.xml"/><Relationship Id="rId61" Type="http://schemas.openxmlformats.org/officeDocument/2006/relationships/customXml" Target="../ink/ink30.xml"/><Relationship Id="rId82" Type="http://schemas.openxmlformats.org/officeDocument/2006/relationships/image" Target="../media/image43.png"/><Relationship Id="rId19" Type="http://schemas.openxmlformats.org/officeDocument/2006/relationships/customXml" Target="../ink/ink9.xml"/><Relationship Id="rId14" Type="http://schemas.openxmlformats.org/officeDocument/2006/relationships/image" Target="../media/image9.png"/><Relationship Id="rId30" Type="http://schemas.openxmlformats.org/officeDocument/2006/relationships/image" Target="../media/image17.png"/><Relationship Id="rId35" Type="http://schemas.openxmlformats.org/officeDocument/2006/relationships/customXml" Target="../ink/ink17.xml"/><Relationship Id="rId56" Type="http://schemas.openxmlformats.org/officeDocument/2006/relationships/image" Target="../media/image30.png"/><Relationship Id="rId77" Type="http://schemas.openxmlformats.org/officeDocument/2006/relationships/customXml" Target="../ink/ink38.xml"/><Relationship Id="rId100" Type="http://schemas.openxmlformats.org/officeDocument/2006/relationships/image" Target="../media/image52.png"/><Relationship Id="rId105" Type="http://schemas.openxmlformats.org/officeDocument/2006/relationships/customXml" Target="../ink/ink52.xml"/><Relationship Id="rId8" Type="http://schemas.openxmlformats.org/officeDocument/2006/relationships/image" Target="../media/image6.png"/><Relationship Id="rId51" Type="http://schemas.openxmlformats.org/officeDocument/2006/relationships/customXml" Target="../ink/ink25.xml"/><Relationship Id="rId72" Type="http://schemas.openxmlformats.org/officeDocument/2006/relationships/image" Target="../media/image38.png"/><Relationship Id="rId93" Type="http://schemas.openxmlformats.org/officeDocument/2006/relationships/customXml" Target="../ink/ink46.xml"/><Relationship Id="rId98" Type="http://schemas.openxmlformats.org/officeDocument/2006/relationships/image" Target="../media/image51.png"/><Relationship Id="rId121" Type="http://schemas.openxmlformats.org/officeDocument/2006/relationships/customXml" Target="../ink/ink60.xml"/><Relationship Id="rId3" Type="http://schemas.openxmlformats.org/officeDocument/2006/relationships/customXml" Target="../ink/ink1.xml"/><Relationship Id="rId25" Type="http://schemas.openxmlformats.org/officeDocument/2006/relationships/customXml" Target="../ink/ink12.xml"/><Relationship Id="rId46" Type="http://schemas.openxmlformats.org/officeDocument/2006/relationships/image" Target="../media/image25.png"/><Relationship Id="rId67" Type="http://schemas.openxmlformats.org/officeDocument/2006/relationships/customXml" Target="../ink/ink33.xml"/><Relationship Id="rId116" Type="http://schemas.openxmlformats.org/officeDocument/2006/relationships/image" Target="../media/image60.png"/><Relationship Id="rId20" Type="http://schemas.openxmlformats.org/officeDocument/2006/relationships/image" Target="../media/image12.png"/><Relationship Id="rId41" Type="http://schemas.openxmlformats.org/officeDocument/2006/relationships/customXml" Target="../ink/ink20.xml"/><Relationship Id="rId62" Type="http://schemas.openxmlformats.org/officeDocument/2006/relationships/image" Target="../media/image33.png"/><Relationship Id="rId83" Type="http://schemas.openxmlformats.org/officeDocument/2006/relationships/customXml" Target="../ink/ink41.xml"/><Relationship Id="rId88" Type="http://schemas.openxmlformats.org/officeDocument/2006/relationships/image" Target="../media/image46.png"/><Relationship Id="rId111" Type="http://schemas.openxmlformats.org/officeDocument/2006/relationships/customXml" Target="../ink/ink55.xml"/><Relationship Id="rId15" Type="http://schemas.openxmlformats.org/officeDocument/2006/relationships/customXml" Target="../ink/ink7.xml"/><Relationship Id="rId36" Type="http://schemas.openxmlformats.org/officeDocument/2006/relationships/image" Target="../media/image20.png"/><Relationship Id="rId57" Type="http://schemas.openxmlformats.org/officeDocument/2006/relationships/customXml" Target="../ink/ink28.xml"/><Relationship Id="rId106" Type="http://schemas.openxmlformats.org/officeDocument/2006/relationships/image" Target="../media/image55.png"/><Relationship Id="rId10" Type="http://schemas.openxmlformats.org/officeDocument/2006/relationships/image" Target="../media/image7.png"/><Relationship Id="rId31" Type="http://schemas.openxmlformats.org/officeDocument/2006/relationships/customXml" Target="../ink/ink15.xml"/><Relationship Id="rId52" Type="http://schemas.openxmlformats.org/officeDocument/2006/relationships/image" Target="../media/image28.png"/><Relationship Id="rId73" Type="http://schemas.openxmlformats.org/officeDocument/2006/relationships/customXml" Target="../ink/ink36.xml"/><Relationship Id="rId78" Type="http://schemas.openxmlformats.org/officeDocument/2006/relationships/image" Target="../media/image41.png"/><Relationship Id="rId94" Type="http://schemas.openxmlformats.org/officeDocument/2006/relationships/image" Target="../media/image49.png"/><Relationship Id="rId99" Type="http://schemas.openxmlformats.org/officeDocument/2006/relationships/customXml" Target="../ink/ink49.xml"/><Relationship Id="rId101" Type="http://schemas.openxmlformats.org/officeDocument/2006/relationships/customXml" Target="../ink/ink50.xml"/><Relationship Id="rId122" Type="http://schemas.openxmlformats.org/officeDocument/2006/relationships/image" Target="../media/image6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hm7-LEBznk?feature=oembed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6.png"/><Relationship Id="rId21" Type="http://schemas.openxmlformats.org/officeDocument/2006/relationships/customXml" Target="../ink/ink70.xml"/><Relationship Id="rId42" Type="http://schemas.openxmlformats.org/officeDocument/2006/relationships/image" Target="../media/image84.png"/><Relationship Id="rId47" Type="http://schemas.openxmlformats.org/officeDocument/2006/relationships/customXml" Target="../ink/ink83.xml"/><Relationship Id="rId63" Type="http://schemas.openxmlformats.org/officeDocument/2006/relationships/customXml" Target="../ink/ink91.xml"/><Relationship Id="rId68" Type="http://schemas.openxmlformats.org/officeDocument/2006/relationships/image" Target="../media/image9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1.png"/><Relationship Id="rId29" Type="http://schemas.openxmlformats.org/officeDocument/2006/relationships/customXml" Target="../ink/ink74.xml"/><Relationship Id="rId11" Type="http://schemas.openxmlformats.org/officeDocument/2006/relationships/customXml" Target="../ink/ink65.xml"/><Relationship Id="rId24" Type="http://schemas.openxmlformats.org/officeDocument/2006/relationships/image" Target="../media/image75.png"/><Relationship Id="rId32" Type="http://schemas.openxmlformats.org/officeDocument/2006/relationships/image" Target="../media/image79.png"/><Relationship Id="rId37" Type="http://schemas.openxmlformats.org/officeDocument/2006/relationships/customXml" Target="../ink/ink78.xml"/><Relationship Id="rId40" Type="http://schemas.openxmlformats.org/officeDocument/2006/relationships/image" Target="../media/image83.png"/><Relationship Id="rId45" Type="http://schemas.openxmlformats.org/officeDocument/2006/relationships/customXml" Target="../ink/ink82.xml"/><Relationship Id="rId53" Type="http://schemas.openxmlformats.org/officeDocument/2006/relationships/customXml" Target="../ink/ink86.xml"/><Relationship Id="rId58" Type="http://schemas.openxmlformats.org/officeDocument/2006/relationships/image" Target="../media/image92.png"/><Relationship Id="rId66" Type="http://schemas.openxmlformats.org/officeDocument/2006/relationships/image" Target="../media/image96.png"/><Relationship Id="rId74" Type="http://schemas.openxmlformats.org/officeDocument/2006/relationships/image" Target="../media/image100.png"/><Relationship Id="rId5" Type="http://schemas.openxmlformats.org/officeDocument/2006/relationships/customXml" Target="../ink/ink62.xml"/><Relationship Id="rId61" Type="http://schemas.openxmlformats.org/officeDocument/2006/relationships/customXml" Target="../ink/ink90.xml"/><Relationship Id="rId19" Type="http://schemas.openxmlformats.org/officeDocument/2006/relationships/customXml" Target="../ink/ink69.xml"/><Relationship Id="rId14" Type="http://schemas.openxmlformats.org/officeDocument/2006/relationships/image" Target="../media/image70.png"/><Relationship Id="rId22" Type="http://schemas.openxmlformats.org/officeDocument/2006/relationships/image" Target="../media/image74.png"/><Relationship Id="rId27" Type="http://schemas.openxmlformats.org/officeDocument/2006/relationships/customXml" Target="../ink/ink73.xml"/><Relationship Id="rId30" Type="http://schemas.openxmlformats.org/officeDocument/2006/relationships/image" Target="../media/image78.png"/><Relationship Id="rId35" Type="http://schemas.openxmlformats.org/officeDocument/2006/relationships/customXml" Target="../ink/ink77.xml"/><Relationship Id="rId43" Type="http://schemas.openxmlformats.org/officeDocument/2006/relationships/customXml" Target="../ink/ink81.xml"/><Relationship Id="rId48" Type="http://schemas.openxmlformats.org/officeDocument/2006/relationships/image" Target="../media/image87.png"/><Relationship Id="rId56" Type="http://schemas.openxmlformats.org/officeDocument/2006/relationships/image" Target="../media/image91.png"/><Relationship Id="rId64" Type="http://schemas.openxmlformats.org/officeDocument/2006/relationships/image" Target="../media/image95.png"/><Relationship Id="rId69" Type="http://schemas.openxmlformats.org/officeDocument/2006/relationships/customXml" Target="../ink/ink94.xml"/><Relationship Id="rId8" Type="http://schemas.openxmlformats.org/officeDocument/2006/relationships/image" Target="../media/image67.png"/><Relationship Id="rId51" Type="http://schemas.openxmlformats.org/officeDocument/2006/relationships/customXml" Target="../ink/ink85.xml"/><Relationship Id="rId72" Type="http://schemas.openxmlformats.org/officeDocument/2006/relationships/image" Target="../media/image99.png"/><Relationship Id="rId3" Type="http://schemas.openxmlformats.org/officeDocument/2006/relationships/customXml" Target="../ink/ink61.xml"/><Relationship Id="rId12" Type="http://schemas.openxmlformats.org/officeDocument/2006/relationships/image" Target="../media/image69.png"/><Relationship Id="rId17" Type="http://schemas.openxmlformats.org/officeDocument/2006/relationships/customXml" Target="../ink/ink68.xml"/><Relationship Id="rId25" Type="http://schemas.openxmlformats.org/officeDocument/2006/relationships/customXml" Target="../ink/ink72.xml"/><Relationship Id="rId33" Type="http://schemas.openxmlformats.org/officeDocument/2006/relationships/customXml" Target="../ink/ink76.xml"/><Relationship Id="rId38" Type="http://schemas.openxmlformats.org/officeDocument/2006/relationships/image" Target="../media/image82.png"/><Relationship Id="rId46" Type="http://schemas.openxmlformats.org/officeDocument/2006/relationships/image" Target="../media/image86.png"/><Relationship Id="rId59" Type="http://schemas.openxmlformats.org/officeDocument/2006/relationships/customXml" Target="../ink/ink89.xml"/><Relationship Id="rId67" Type="http://schemas.openxmlformats.org/officeDocument/2006/relationships/customXml" Target="../ink/ink93.xml"/><Relationship Id="rId20" Type="http://schemas.openxmlformats.org/officeDocument/2006/relationships/image" Target="../media/image73.png"/><Relationship Id="rId41" Type="http://schemas.openxmlformats.org/officeDocument/2006/relationships/customXml" Target="../ink/ink80.xml"/><Relationship Id="rId54" Type="http://schemas.openxmlformats.org/officeDocument/2006/relationships/image" Target="../media/image90.png"/><Relationship Id="rId62" Type="http://schemas.openxmlformats.org/officeDocument/2006/relationships/image" Target="../media/image94.png"/><Relationship Id="rId70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5" Type="http://schemas.openxmlformats.org/officeDocument/2006/relationships/customXml" Target="../ink/ink67.xml"/><Relationship Id="rId23" Type="http://schemas.openxmlformats.org/officeDocument/2006/relationships/customXml" Target="../ink/ink71.xml"/><Relationship Id="rId28" Type="http://schemas.openxmlformats.org/officeDocument/2006/relationships/image" Target="../media/image77.png"/><Relationship Id="rId36" Type="http://schemas.openxmlformats.org/officeDocument/2006/relationships/image" Target="../media/image81.png"/><Relationship Id="rId49" Type="http://schemas.openxmlformats.org/officeDocument/2006/relationships/customXml" Target="../ink/ink84.xml"/><Relationship Id="rId57" Type="http://schemas.openxmlformats.org/officeDocument/2006/relationships/customXml" Target="../ink/ink88.xml"/><Relationship Id="rId10" Type="http://schemas.openxmlformats.org/officeDocument/2006/relationships/image" Target="../media/image68.png"/><Relationship Id="rId31" Type="http://schemas.openxmlformats.org/officeDocument/2006/relationships/customXml" Target="../ink/ink75.xml"/><Relationship Id="rId44" Type="http://schemas.openxmlformats.org/officeDocument/2006/relationships/image" Target="../media/image85.png"/><Relationship Id="rId52" Type="http://schemas.openxmlformats.org/officeDocument/2006/relationships/image" Target="../media/image89.png"/><Relationship Id="rId60" Type="http://schemas.openxmlformats.org/officeDocument/2006/relationships/image" Target="../media/image93.png"/><Relationship Id="rId65" Type="http://schemas.openxmlformats.org/officeDocument/2006/relationships/customXml" Target="../ink/ink92.xml"/><Relationship Id="rId73" Type="http://schemas.openxmlformats.org/officeDocument/2006/relationships/customXml" Target="../ink/ink96.xml"/><Relationship Id="rId4" Type="http://schemas.openxmlformats.org/officeDocument/2006/relationships/image" Target="../media/image65.png"/><Relationship Id="rId9" Type="http://schemas.openxmlformats.org/officeDocument/2006/relationships/customXml" Target="../ink/ink64.xml"/><Relationship Id="rId13" Type="http://schemas.openxmlformats.org/officeDocument/2006/relationships/customXml" Target="../ink/ink66.xml"/><Relationship Id="rId18" Type="http://schemas.openxmlformats.org/officeDocument/2006/relationships/image" Target="../media/image72.png"/><Relationship Id="rId39" Type="http://schemas.openxmlformats.org/officeDocument/2006/relationships/customXml" Target="../ink/ink79.xml"/><Relationship Id="rId34" Type="http://schemas.openxmlformats.org/officeDocument/2006/relationships/image" Target="../media/image80.png"/><Relationship Id="rId50" Type="http://schemas.openxmlformats.org/officeDocument/2006/relationships/image" Target="../media/image88.png"/><Relationship Id="rId55" Type="http://schemas.openxmlformats.org/officeDocument/2006/relationships/customXml" Target="../ink/ink87.xml"/><Relationship Id="rId7" Type="http://schemas.openxmlformats.org/officeDocument/2006/relationships/customXml" Target="../ink/ink63.xml"/><Relationship Id="rId71" Type="http://schemas.openxmlformats.org/officeDocument/2006/relationships/customXml" Target="../ink/ink95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2.png"/><Relationship Id="rId21" Type="http://schemas.openxmlformats.org/officeDocument/2006/relationships/customXml" Target="../ink/ink106.xml"/><Relationship Id="rId42" Type="http://schemas.openxmlformats.org/officeDocument/2006/relationships/image" Target="../media/image120.png"/><Relationship Id="rId47" Type="http://schemas.openxmlformats.org/officeDocument/2006/relationships/customXml" Target="../ink/ink119.xml"/><Relationship Id="rId63" Type="http://schemas.openxmlformats.org/officeDocument/2006/relationships/customXml" Target="../ink/ink127.xml"/><Relationship Id="rId68" Type="http://schemas.openxmlformats.org/officeDocument/2006/relationships/image" Target="../media/image133.png"/><Relationship Id="rId84" Type="http://schemas.openxmlformats.org/officeDocument/2006/relationships/image" Target="../media/image141.png"/><Relationship Id="rId89" Type="http://schemas.openxmlformats.org/officeDocument/2006/relationships/customXml" Target="../ink/ink140.xml"/><Relationship Id="rId112" Type="http://schemas.openxmlformats.org/officeDocument/2006/relationships/image" Target="../media/image155.png"/><Relationship Id="rId16" Type="http://schemas.openxmlformats.org/officeDocument/2006/relationships/image" Target="../media/image107.png"/><Relationship Id="rId107" Type="http://schemas.openxmlformats.org/officeDocument/2006/relationships/customXml" Target="../ink/ink149.xml"/><Relationship Id="rId11" Type="http://schemas.openxmlformats.org/officeDocument/2006/relationships/customXml" Target="../ink/ink101.xml"/><Relationship Id="rId32" Type="http://schemas.openxmlformats.org/officeDocument/2006/relationships/image" Target="../media/image115.png"/><Relationship Id="rId37" Type="http://schemas.openxmlformats.org/officeDocument/2006/relationships/customXml" Target="../ink/ink114.xml"/><Relationship Id="rId53" Type="http://schemas.openxmlformats.org/officeDocument/2006/relationships/customXml" Target="../ink/ink122.xml"/><Relationship Id="rId58" Type="http://schemas.openxmlformats.org/officeDocument/2006/relationships/image" Target="../media/image128.png"/><Relationship Id="rId74" Type="http://schemas.openxmlformats.org/officeDocument/2006/relationships/image" Target="../media/image136.png"/><Relationship Id="rId79" Type="http://schemas.openxmlformats.org/officeDocument/2006/relationships/customXml" Target="../ink/ink135.xml"/><Relationship Id="rId102" Type="http://schemas.openxmlformats.org/officeDocument/2006/relationships/image" Target="../media/image150.png"/><Relationship Id="rId5" Type="http://schemas.openxmlformats.org/officeDocument/2006/relationships/customXml" Target="../ink/ink98.xml"/><Relationship Id="rId90" Type="http://schemas.openxmlformats.org/officeDocument/2006/relationships/image" Target="../media/image144.png"/><Relationship Id="rId95" Type="http://schemas.openxmlformats.org/officeDocument/2006/relationships/customXml" Target="../ink/ink143.xml"/><Relationship Id="rId22" Type="http://schemas.openxmlformats.org/officeDocument/2006/relationships/image" Target="../media/image110.png"/><Relationship Id="rId27" Type="http://schemas.openxmlformats.org/officeDocument/2006/relationships/customXml" Target="../ink/ink109.xml"/><Relationship Id="rId43" Type="http://schemas.openxmlformats.org/officeDocument/2006/relationships/customXml" Target="../ink/ink117.xml"/><Relationship Id="rId48" Type="http://schemas.openxmlformats.org/officeDocument/2006/relationships/image" Target="../media/image123.png"/><Relationship Id="rId64" Type="http://schemas.openxmlformats.org/officeDocument/2006/relationships/image" Target="../media/image131.png"/><Relationship Id="rId69" Type="http://schemas.openxmlformats.org/officeDocument/2006/relationships/customXml" Target="../ink/ink130.xml"/><Relationship Id="rId80" Type="http://schemas.openxmlformats.org/officeDocument/2006/relationships/image" Target="../media/image139.png"/><Relationship Id="rId85" Type="http://schemas.openxmlformats.org/officeDocument/2006/relationships/customXml" Target="../ink/ink138.xml"/><Relationship Id="rId12" Type="http://schemas.openxmlformats.org/officeDocument/2006/relationships/image" Target="../media/image105.png"/><Relationship Id="rId17" Type="http://schemas.openxmlformats.org/officeDocument/2006/relationships/customXml" Target="../ink/ink104.xml"/><Relationship Id="rId33" Type="http://schemas.openxmlformats.org/officeDocument/2006/relationships/customXml" Target="../ink/ink112.xml"/><Relationship Id="rId38" Type="http://schemas.openxmlformats.org/officeDocument/2006/relationships/image" Target="../media/image118.png"/><Relationship Id="rId59" Type="http://schemas.openxmlformats.org/officeDocument/2006/relationships/customXml" Target="../ink/ink125.xml"/><Relationship Id="rId103" Type="http://schemas.openxmlformats.org/officeDocument/2006/relationships/customXml" Target="../ink/ink147.xml"/><Relationship Id="rId108" Type="http://schemas.openxmlformats.org/officeDocument/2006/relationships/image" Target="../media/image153.png"/><Relationship Id="rId54" Type="http://schemas.openxmlformats.org/officeDocument/2006/relationships/image" Target="../media/image126.png"/><Relationship Id="rId70" Type="http://schemas.openxmlformats.org/officeDocument/2006/relationships/image" Target="../media/image134.png"/><Relationship Id="rId75" Type="http://schemas.openxmlformats.org/officeDocument/2006/relationships/customXml" Target="../ink/ink133.xml"/><Relationship Id="rId91" Type="http://schemas.openxmlformats.org/officeDocument/2006/relationships/customXml" Target="../ink/ink141.xml"/><Relationship Id="rId96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15" Type="http://schemas.openxmlformats.org/officeDocument/2006/relationships/customXml" Target="../ink/ink103.xml"/><Relationship Id="rId23" Type="http://schemas.openxmlformats.org/officeDocument/2006/relationships/customXml" Target="../ink/ink107.xml"/><Relationship Id="rId28" Type="http://schemas.openxmlformats.org/officeDocument/2006/relationships/image" Target="../media/image113.png"/><Relationship Id="rId36" Type="http://schemas.openxmlformats.org/officeDocument/2006/relationships/image" Target="../media/image117.png"/><Relationship Id="rId49" Type="http://schemas.openxmlformats.org/officeDocument/2006/relationships/customXml" Target="../ink/ink120.xml"/><Relationship Id="rId57" Type="http://schemas.openxmlformats.org/officeDocument/2006/relationships/customXml" Target="../ink/ink124.xml"/><Relationship Id="rId106" Type="http://schemas.openxmlformats.org/officeDocument/2006/relationships/image" Target="../media/image152.png"/><Relationship Id="rId10" Type="http://schemas.openxmlformats.org/officeDocument/2006/relationships/image" Target="../media/image104.png"/><Relationship Id="rId31" Type="http://schemas.openxmlformats.org/officeDocument/2006/relationships/customXml" Target="../ink/ink111.xml"/><Relationship Id="rId44" Type="http://schemas.openxmlformats.org/officeDocument/2006/relationships/image" Target="../media/image121.png"/><Relationship Id="rId52" Type="http://schemas.openxmlformats.org/officeDocument/2006/relationships/image" Target="../media/image125.png"/><Relationship Id="rId60" Type="http://schemas.openxmlformats.org/officeDocument/2006/relationships/image" Target="../media/image129.png"/><Relationship Id="rId65" Type="http://schemas.openxmlformats.org/officeDocument/2006/relationships/customXml" Target="../ink/ink128.xml"/><Relationship Id="rId73" Type="http://schemas.openxmlformats.org/officeDocument/2006/relationships/customXml" Target="../ink/ink132.xml"/><Relationship Id="rId78" Type="http://schemas.openxmlformats.org/officeDocument/2006/relationships/image" Target="../media/image138.png"/><Relationship Id="rId81" Type="http://schemas.openxmlformats.org/officeDocument/2006/relationships/customXml" Target="../ink/ink136.xml"/><Relationship Id="rId86" Type="http://schemas.openxmlformats.org/officeDocument/2006/relationships/image" Target="../media/image142.png"/><Relationship Id="rId94" Type="http://schemas.openxmlformats.org/officeDocument/2006/relationships/image" Target="../media/image146.png"/><Relationship Id="rId99" Type="http://schemas.openxmlformats.org/officeDocument/2006/relationships/customXml" Target="../ink/ink145.xml"/><Relationship Id="rId101" Type="http://schemas.openxmlformats.org/officeDocument/2006/relationships/customXml" Target="../ink/ink146.xml"/><Relationship Id="rId4" Type="http://schemas.openxmlformats.org/officeDocument/2006/relationships/image" Target="../media/image101.png"/><Relationship Id="rId9" Type="http://schemas.openxmlformats.org/officeDocument/2006/relationships/customXml" Target="../ink/ink100.xml"/><Relationship Id="rId13" Type="http://schemas.openxmlformats.org/officeDocument/2006/relationships/customXml" Target="../ink/ink102.xml"/><Relationship Id="rId18" Type="http://schemas.openxmlformats.org/officeDocument/2006/relationships/image" Target="../media/image108.png"/><Relationship Id="rId39" Type="http://schemas.openxmlformats.org/officeDocument/2006/relationships/customXml" Target="../ink/ink115.xml"/><Relationship Id="rId109" Type="http://schemas.openxmlformats.org/officeDocument/2006/relationships/customXml" Target="../ink/ink150.xml"/><Relationship Id="rId34" Type="http://schemas.openxmlformats.org/officeDocument/2006/relationships/image" Target="../media/image116.png"/><Relationship Id="rId50" Type="http://schemas.openxmlformats.org/officeDocument/2006/relationships/image" Target="../media/image124.png"/><Relationship Id="rId55" Type="http://schemas.openxmlformats.org/officeDocument/2006/relationships/customXml" Target="../ink/ink123.xml"/><Relationship Id="rId76" Type="http://schemas.openxmlformats.org/officeDocument/2006/relationships/image" Target="../media/image137.png"/><Relationship Id="rId97" Type="http://schemas.openxmlformats.org/officeDocument/2006/relationships/customXml" Target="../ink/ink144.xml"/><Relationship Id="rId104" Type="http://schemas.openxmlformats.org/officeDocument/2006/relationships/image" Target="../media/image151.png"/><Relationship Id="rId7" Type="http://schemas.openxmlformats.org/officeDocument/2006/relationships/customXml" Target="../ink/ink99.xml"/><Relationship Id="rId71" Type="http://schemas.openxmlformats.org/officeDocument/2006/relationships/customXml" Target="../ink/ink131.xml"/><Relationship Id="rId92" Type="http://schemas.openxmlformats.org/officeDocument/2006/relationships/image" Target="../media/image145.png"/><Relationship Id="rId2" Type="http://schemas.openxmlformats.org/officeDocument/2006/relationships/notesSlide" Target="../notesSlides/notesSlide5.xml"/><Relationship Id="rId29" Type="http://schemas.openxmlformats.org/officeDocument/2006/relationships/customXml" Target="../ink/ink110.xml"/><Relationship Id="rId24" Type="http://schemas.openxmlformats.org/officeDocument/2006/relationships/image" Target="../media/image111.png"/><Relationship Id="rId40" Type="http://schemas.openxmlformats.org/officeDocument/2006/relationships/image" Target="../media/image119.png"/><Relationship Id="rId45" Type="http://schemas.openxmlformats.org/officeDocument/2006/relationships/customXml" Target="../ink/ink118.xml"/><Relationship Id="rId66" Type="http://schemas.openxmlformats.org/officeDocument/2006/relationships/image" Target="../media/image132.png"/><Relationship Id="rId87" Type="http://schemas.openxmlformats.org/officeDocument/2006/relationships/customXml" Target="../ink/ink139.xml"/><Relationship Id="rId110" Type="http://schemas.openxmlformats.org/officeDocument/2006/relationships/image" Target="../media/image154.png"/><Relationship Id="rId61" Type="http://schemas.openxmlformats.org/officeDocument/2006/relationships/customXml" Target="../ink/ink126.xml"/><Relationship Id="rId82" Type="http://schemas.openxmlformats.org/officeDocument/2006/relationships/image" Target="../media/image140.png"/><Relationship Id="rId19" Type="http://schemas.openxmlformats.org/officeDocument/2006/relationships/customXml" Target="../ink/ink105.xml"/><Relationship Id="rId14" Type="http://schemas.openxmlformats.org/officeDocument/2006/relationships/image" Target="../media/image106.png"/><Relationship Id="rId30" Type="http://schemas.openxmlformats.org/officeDocument/2006/relationships/image" Target="../media/image114.png"/><Relationship Id="rId35" Type="http://schemas.openxmlformats.org/officeDocument/2006/relationships/customXml" Target="../ink/ink113.xml"/><Relationship Id="rId56" Type="http://schemas.openxmlformats.org/officeDocument/2006/relationships/image" Target="../media/image127.png"/><Relationship Id="rId77" Type="http://schemas.openxmlformats.org/officeDocument/2006/relationships/customXml" Target="../ink/ink134.xml"/><Relationship Id="rId100" Type="http://schemas.openxmlformats.org/officeDocument/2006/relationships/image" Target="../media/image149.png"/><Relationship Id="rId105" Type="http://schemas.openxmlformats.org/officeDocument/2006/relationships/customXml" Target="../ink/ink148.xml"/><Relationship Id="rId8" Type="http://schemas.openxmlformats.org/officeDocument/2006/relationships/image" Target="../media/image103.png"/><Relationship Id="rId51" Type="http://schemas.openxmlformats.org/officeDocument/2006/relationships/customXml" Target="../ink/ink121.xml"/><Relationship Id="rId72" Type="http://schemas.openxmlformats.org/officeDocument/2006/relationships/image" Target="../media/image135.png"/><Relationship Id="rId93" Type="http://schemas.openxmlformats.org/officeDocument/2006/relationships/customXml" Target="../ink/ink142.xml"/><Relationship Id="rId98" Type="http://schemas.openxmlformats.org/officeDocument/2006/relationships/image" Target="../media/image148.png"/><Relationship Id="rId3" Type="http://schemas.openxmlformats.org/officeDocument/2006/relationships/customXml" Target="../ink/ink97.xml"/><Relationship Id="rId25" Type="http://schemas.openxmlformats.org/officeDocument/2006/relationships/customXml" Target="../ink/ink108.xml"/><Relationship Id="rId46" Type="http://schemas.openxmlformats.org/officeDocument/2006/relationships/image" Target="../media/image122.png"/><Relationship Id="rId67" Type="http://schemas.openxmlformats.org/officeDocument/2006/relationships/customXml" Target="../ink/ink129.xml"/><Relationship Id="rId20" Type="http://schemas.openxmlformats.org/officeDocument/2006/relationships/image" Target="../media/image109.png"/><Relationship Id="rId41" Type="http://schemas.openxmlformats.org/officeDocument/2006/relationships/customXml" Target="../ink/ink116.xml"/><Relationship Id="rId62" Type="http://schemas.openxmlformats.org/officeDocument/2006/relationships/image" Target="../media/image130.png"/><Relationship Id="rId83" Type="http://schemas.openxmlformats.org/officeDocument/2006/relationships/customXml" Target="../ink/ink137.xml"/><Relationship Id="rId88" Type="http://schemas.openxmlformats.org/officeDocument/2006/relationships/image" Target="../media/image143.png"/><Relationship Id="rId111" Type="http://schemas.openxmlformats.org/officeDocument/2006/relationships/customXml" Target="../ink/ink151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09.xml"/><Relationship Id="rId21" Type="http://schemas.openxmlformats.org/officeDocument/2006/relationships/customXml" Target="../ink/ink161.xml"/><Relationship Id="rId42" Type="http://schemas.openxmlformats.org/officeDocument/2006/relationships/image" Target="../media/image174.png"/><Relationship Id="rId47" Type="http://schemas.openxmlformats.org/officeDocument/2006/relationships/customXml" Target="../ink/ink174.xml"/><Relationship Id="rId63" Type="http://schemas.openxmlformats.org/officeDocument/2006/relationships/customXml" Target="../ink/ink182.xml"/><Relationship Id="rId68" Type="http://schemas.openxmlformats.org/officeDocument/2006/relationships/image" Target="../media/image187.png"/><Relationship Id="rId84" Type="http://schemas.openxmlformats.org/officeDocument/2006/relationships/image" Target="../media/image195.png"/><Relationship Id="rId89" Type="http://schemas.openxmlformats.org/officeDocument/2006/relationships/customXml" Target="../ink/ink195.xml"/><Relationship Id="rId112" Type="http://schemas.openxmlformats.org/officeDocument/2006/relationships/image" Target="../media/image209.png"/><Relationship Id="rId16" Type="http://schemas.openxmlformats.org/officeDocument/2006/relationships/image" Target="../media/image162.png"/><Relationship Id="rId107" Type="http://schemas.openxmlformats.org/officeDocument/2006/relationships/customXml" Target="../ink/ink204.xml"/><Relationship Id="rId11" Type="http://schemas.openxmlformats.org/officeDocument/2006/relationships/customXml" Target="../ink/ink156.xml"/><Relationship Id="rId32" Type="http://schemas.openxmlformats.org/officeDocument/2006/relationships/image" Target="../media/image170.png"/><Relationship Id="rId37" Type="http://schemas.openxmlformats.org/officeDocument/2006/relationships/customXml" Target="../ink/ink169.xml"/><Relationship Id="rId53" Type="http://schemas.openxmlformats.org/officeDocument/2006/relationships/customXml" Target="../ink/ink177.xml"/><Relationship Id="rId58" Type="http://schemas.openxmlformats.org/officeDocument/2006/relationships/image" Target="../media/image182.png"/><Relationship Id="rId74" Type="http://schemas.openxmlformats.org/officeDocument/2006/relationships/image" Target="../media/image190.png"/><Relationship Id="rId79" Type="http://schemas.openxmlformats.org/officeDocument/2006/relationships/customXml" Target="../ink/ink190.xml"/><Relationship Id="rId102" Type="http://schemas.openxmlformats.org/officeDocument/2006/relationships/image" Target="../media/image204.png"/><Relationship Id="rId123" Type="http://schemas.openxmlformats.org/officeDocument/2006/relationships/customXml" Target="../ink/ink212.xml"/><Relationship Id="rId128" Type="http://schemas.openxmlformats.org/officeDocument/2006/relationships/image" Target="../media/image217.png"/><Relationship Id="rId5" Type="http://schemas.openxmlformats.org/officeDocument/2006/relationships/customXml" Target="../ink/ink153.xml"/><Relationship Id="rId90" Type="http://schemas.openxmlformats.org/officeDocument/2006/relationships/image" Target="../media/image198.png"/><Relationship Id="rId95" Type="http://schemas.openxmlformats.org/officeDocument/2006/relationships/customXml" Target="../ink/ink198.xml"/><Relationship Id="rId22" Type="http://schemas.openxmlformats.org/officeDocument/2006/relationships/image" Target="../media/image165.png"/><Relationship Id="rId27" Type="http://schemas.openxmlformats.org/officeDocument/2006/relationships/customXml" Target="../ink/ink164.xml"/><Relationship Id="rId43" Type="http://schemas.openxmlformats.org/officeDocument/2006/relationships/customXml" Target="../ink/ink172.xml"/><Relationship Id="rId48" Type="http://schemas.openxmlformats.org/officeDocument/2006/relationships/image" Target="../media/image177.png"/><Relationship Id="rId64" Type="http://schemas.openxmlformats.org/officeDocument/2006/relationships/image" Target="../media/image185.png"/><Relationship Id="rId69" Type="http://schemas.openxmlformats.org/officeDocument/2006/relationships/customXml" Target="../ink/ink185.xml"/><Relationship Id="rId113" Type="http://schemas.openxmlformats.org/officeDocument/2006/relationships/customXml" Target="../ink/ink207.xml"/><Relationship Id="rId118" Type="http://schemas.openxmlformats.org/officeDocument/2006/relationships/image" Target="../media/image212.png"/><Relationship Id="rId80" Type="http://schemas.openxmlformats.org/officeDocument/2006/relationships/image" Target="../media/image193.png"/><Relationship Id="rId85" Type="http://schemas.openxmlformats.org/officeDocument/2006/relationships/customXml" Target="../ink/ink193.xml"/><Relationship Id="rId12" Type="http://schemas.openxmlformats.org/officeDocument/2006/relationships/image" Target="../media/image160.png"/><Relationship Id="rId17" Type="http://schemas.openxmlformats.org/officeDocument/2006/relationships/customXml" Target="../ink/ink159.xml"/><Relationship Id="rId33" Type="http://schemas.openxmlformats.org/officeDocument/2006/relationships/customXml" Target="../ink/ink167.xml"/><Relationship Id="rId38" Type="http://schemas.openxmlformats.org/officeDocument/2006/relationships/image" Target="../media/image172.png"/><Relationship Id="rId59" Type="http://schemas.openxmlformats.org/officeDocument/2006/relationships/customXml" Target="../ink/ink180.xml"/><Relationship Id="rId103" Type="http://schemas.openxmlformats.org/officeDocument/2006/relationships/customXml" Target="../ink/ink202.xml"/><Relationship Id="rId108" Type="http://schemas.openxmlformats.org/officeDocument/2006/relationships/image" Target="../media/image207.png"/><Relationship Id="rId124" Type="http://schemas.openxmlformats.org/officeDocument/2006/relationships/image" Target="../media/image215.png"/><Relationship Id="rId129" Type="http://schemas.openxmlformats.org/officeDocument/2006/relationships/customXml" Target="../ink/ink215.xml"/><Relationship Id="rId54" Type="http://schemas.openxmlformats.org/officeDocument/2006/relationships/image" Target="../media/image180.png"/><Relationship Id="rId70" Type="http://schemas.openxmlformats.org/officeDocument/2006/relationships/image" Target="../media/image188.png"/><Relationship Id="rId75" Type="http://schemas.openxmlformats.org/officeDocument/2006/relationships/customXml" Target="../ink/ink188.xml"/><Relationship Id="rId91" Type="http://schemas.openxmlformats.org/officeDocument/2006/relationships/customXml" Target="../ink/ink196.xml"/><Relationship Id="rId96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23" Type="http://schemas.openxmlformats.org/officeDocument/2006/relationships/customXml" Target="../ink/ink162.xml"/><Relationship Id="rId28" Type="http://schemas.openxmlformats.org/officeDocument/2006/relationships/image" Target="../media/image168.png"/><Relationship Id="rId49" Type="http://schemas.openxmlformats.org/officeDocument/2006/relationships/customXml" Target="../ink/ink175.xml"/><Relationship Id="rId114" Type="http://schemas.openxmlformats.org/officeDocument/2006/relationships/image" Target="../media/image210.png"/><Relationship Id="rId119" Type="http://schemas.openxmlformats.org/officeDocument/2006/relationships/customXml" Target="../ink/ink210.xml"/><Relationship Id="rId44" Type="http://schemas.openxmlformats.org/officeDocument/2006/relationships/image" Target="../media/image175.png"/><Relationship Id="rId60" Type="http://schemas.openxmlformats.org/officeDocument/2006/relationships/image" Target="../media/image183.png"/><Relationship Id="rId65" Type="http://schemas.openxmlformats.org/officeDocument/2006/relationships/customXml" Target="../ink/ink183.xml"/><Relationship Id="rId81" Type="http://schemas.openxmlformats.org/officeDocument/2006/relationships/customXml" Target="../ink/ink191.xml"/><Relationship Id="rId86" Type="http://schemas.openxmlformats.org/officeDocument/2006/relationships/image" Target="../media/image196.png"/><Relationship Id="rId130" Type="http://schemas.openxmlformats.org/officeDocument/2006/relationships/image" Target="../media/image218.png"/><Relationship Id="rId13" Type="http://schemas.openxmlformats.org/officeDocument/2006/relationships/customXml" Target="../ink/ink157.xml"/><Relationship Id="rId18" Type="http://schemas.openxmlformats.org/officeDocument/2006/relationships/image" Target="../media/image163.png"/><Relationship Id="rId39" Type="http://schemas.openxmlformats.org/officeDocument/2006/relationships/customXml" Target="../ink/ink170.xml"/><Relationship Id="rId109" Type="http://schemas.openxmlformats.org/officeDocument/2006/relationships/customXml" Target="../ink/ink205.xml"/><Relationship Id="rId34" Type="http://schemas.openxmlformats.org/officeDocument/2006/relationships/image" Target="../media/image171.png"/><Relationship Id="rId50" Type="http://schemas.openxmlformats.org/officeDocument/2006/relationships/image" Target="../media/image178.png"/><Relationship Id="rId55" Type="http://schemas.openxmlformats.org/officeDocument/2006/relationships/customXml" Target="../ink/ink178.xml"/><Relationship Id="rId76" Type="http://schemas.openxmlformats.org/officeDocument/2006/relationships/image" Target="../media/image191.png"/><Relationship Id="rId97" Type="http://schemas.openxmlformats.org/officeDocument/2006/relationships/customXml" Target="../ink/ink199.xml"/><Relationship Id="rId104" Type="http://schemas.openxmlformats.org/officeDocument/2006/relationships/image" Target="../media/image205.png"/><Relationship Id="rId120" Type="http://schemas.openxmlformats.org/officeDocument/2006/relationships/image" Target="../media/image213.png"/><Relationship Id="rId125" Type="http://schemas.openxmlformats.org/officeDocument/2006/relationships/customXml" Target="../ink/ink213.xml"/><Relationship Id="rId7" Type="http://schemas.openxmlformats.org/officeDocument/2006/relationships/customXml" Target="../ink/ink154.xml"/><Relationship Id="rId71" Type="http://schemas.openxmlformats.org/officeDocument/2006/relationships/customXml" Target="../ink/ink186.xml"/><Relationship Id="rId92" Type="http://schemas.openxmlformats.org/officeDocument/2006/relationships/image" Target="../media/image199.png"/><Relationship Id="rId2" Type="http://schemas.openxmlformats.org/officeDocument/2006/relationships/notesSlide" Target="../notesSlides/notesSlide6.xml"/><Relationship Id="rId29" Type="http://schemas.openxmlformats.org/officeDocument/2006/relationships/customXml" Target="../ink/ink165.xml"/><Relationship Id="rId24" Type="http://schemas.openxmlformats.org/officeDocument/2006/relationships/image" Target="../media/image166.png"/><Relationship Id="rId40" Type="http://schemas.openxmlformats.org/officeDocument/2006/relationships/image" Target="../media/image173.png"/><Relationship Id="rId45" Type="http://schemas.openxmlformats.org/officeDocument/2006/relationships/customXml" Target="../ink/ink173.xml"/><Relationship Id="rId66" Type="http://schemas.openxmlformats.org/officeDocument/2006/relationships/image" Target="../media/image186.png"/><Relationship Id="rId87" Type="http://schemas.openxmlformats.org/officeDocument/2006/relationships/customXml" Target="../ink/ink194.xml"/><Relationship Id="rId110" Type="http://schemas.openxmlformats.org/officeDocument/2006/relationships/image" Target="../media/image208.png"/><Relationship Id="rId115" Type="http://schemas.openxmlformats.org/officeDocument/2006/relationships/customXml" Target="../ink/ink208.xml"/><Relationship Id="rId131" Type="http://schemas.openxmlformats.org/officeDocument/2006/relationships/customXml" Target="../ink/ink216.xml"/><Relationship Id="rId61" Type="http://schemas.openxmlformats.org/officeDocument/2006/relationships/customXml" Target="../ink/ink181.xml"/><Relationship Id="rId82" Type="http://schemas.openxmlformats.org/officeDocument/2006/relationships/image" Target="../media/image194.png"/><Relationship Id="rId19" Type="http://schemas.openxmlformats.org/officeDocument/2006/relationships/customXml" Target="../ink/ink160.xml"/><Relationship Id="rId14" Type="http://schemas.openxmlformats.org/officeDocument/2006/relationships/image" Target="../media/image161.png"/><Relationship Id="rId30" Type="http://schemas.openxmlformats.org/officeDocument/2006/relationships/image" Target="../media/image169.png"/><Relationship Id="rId35" Type="http://schemas.openxmlformats.org/officeDocument/2006/relationships/customXml" Target="../ink/ink168.xml"/><Relationship Id="rId56" Type="http://schemas.openxmlformats.org/officeDocument/2006/relationships/image" Target="../media/image181.png"/><Relationship Id="rId77" Type="http://schemas.openxmlformats.org/officeDocument/2006/relationships/customXml" Target="../ink/ink189.xml"/><Relationship Id="rId100" Type="http://schemas.openxmlformats.org/officeDocument/2006/relationships/image" Target="../media/image203.png"/><Relationship Id="rId105" Type="http://schemas.openxmlformats.org/officeDocument/2006/relationships/customXml" Target="../ink/ink203.xml"/><Relationship Id="rId126" Type="http://schemas.openxmlformats.org/officeDocument/2006/relationships/image" Target="../media/image216.png"/><Relationship Id="rId8" Type="http://schemas.openxmlformats.org/officeDocument/2006/relationships/image" Target="../media/image158.png"/><Relationship Id="rId51" Type="http://schemas.openxmlformats.org/officeDocument/2006/relationships/customXml" Target="../ink/ink176.xml"/><Relationship Id="rId72" Type="http://schemas.openxmlformats.org/officeDocument/2006/relationships/image" Target="../media/image189.png"/><Relationship Id="rId93" Type="http://schemas.openxmlformats.org/officeDocument/2006/relationships/customXml" Target="../ink/ink197.xml"/><Relationship Id="rId98" Type="http://schemas.openxmlformats.org/officeDocument/2006/relationships/image" Target="../media/image202.png"/><Relationship Id="rId121" Type="http://schemas.openxmlformats.org/officeDocument/2006/relationships/customXml" Target="../ink/ink211.xml"/><Relationship Id="rId3" Type="http://schemas.openxmlformats.org/officeDocument/2006/relationships/customXml" Target="../ink/ink152.xml"/><Relationship Id="rId25" Type="http://schemas.openxmlformats.org/officeDocument/2006/relationships/customXml" Target="../ink/ink163.xml"/><Relationship Id="rId46" Type="http://schemas.openxmlformats.org/officeDocument/2006/relationships/image" Target="../media/image176.png"/><Relationship Id="rId67" Type="http://schemas.openxmlformats.org/officeDocument/2006/relationships/customXml" Target="../ink/ink184.xml"/><Relationship Id="rId116" Type="http://schemas.openxmlformats.org/officeDocument/2006/relationships/image" Target="../media/image211.png"/><Relationship Id="rId20" Type="http://schemas.openxmlformats.org/officeDocument/2006/relationships/image" Target="../media/image164.png"/><Relationship Id="rId41" Type="http://schemas.openxmlformats.org/officeDocument/2006/relationships/customXml" Target="../ink/ink171.xml"/><Relationship Id="rId62" Type="http://schemas.openxmlformats.org/officeDocument/2006/relationships/image" Target="../media/image184.png"/><Relationship Id="rId83" Type="http://schemas.openxmlformats.org/officeDocument/2006/relationships/customXml" Target="../ink/ink192.xml"/><Relationship Id="rId88" Type="http://schemas.openxmlformats.org/officeDocument/2006/relationships/image" Target="../media/image197.png"/><Relationship Id="rId111" Type="http://schemas.openxmlformats.org/officeDocument/2006/relationships/customXml" Target="../ink/ink206.xml"/><Relationship Id="rId132" Type="http://schemas.openxmlformats.org/officeDocument/2006/relationships/image" Target="../media/image219.png"/><Relationship Id="rId15" Type="http://schemas.openxmlformats.org/officeDocument/2006/relationships/customXml" Target="../ink/ink158.xml"/><Relationship Id="rId36" Type="http://schemas.openxmlformats.org/officeDocument/2006/relationships/image" Target="../media/image33.png"/><Relationship Id="rId57" Type="http://schemas.openxmlformats.org/officeDocument/2006/relationships/customXml" Target="../ink/ink179.xml"/><Relationship Id="rId106" Type="http://schemas.openxmlformats.org/officeDocument/2006/relationships/image" Target="../media/image206.png"/><Relationship Id="rId127" Type="http://schemas.openxmlformats.org/officeDocument/2006/relationships/customXml" Target="../ink/ink214.xml"/><Relationship Id="rId10" Type="http://schemas.openxmlformats.org/officeDocument/2006/relationships/image" Target="../media/image159.png"/><Relationship Id="rId31" Type="http://schemas.openxmlformats.org/officeDocument/2006/relationships/customXml" Target="../ink/ink166.xml"/><Relationship Id="rId52" Type="http://schemas.openxmlformats.org/officeDocument/2006/relationships/image" Target="../media/image179.png"/><Relationship Id="rId73" Type="http://schemas.openxmlformats.org/officeDocument/2006/relationships/customXml" Target="../ink/ink187.xml"/><Relationship Id="rId78" Type="http://schemas.openxmlformats.org/officeDocument/2006/relationships/image" Target="../media/image192.png"/><Relationship Id="rId94" Type="http://schemas.openxmlformats.org/officeDocument/2006/relationships/image" Target="../media/image200.png"/><Relationship Id="rId99" Type="http://schemas.openxmlformats.org/officeDocument/2006/relationships/customXml" Target="../ink/ink200.xml"/><Relationship Id="rId101" Type="http://schemas.openxmlformats.org/officeDocument/2006/relationships/customXml" Target="../ink/ink201.xml"/><Relationship Id="rId122" Type="http://schemas.openxmlformats.org/officeDocument/2006/relationships/image" Target="../media/image214.png"/><Relationship Id="rId4" Type="http://schemas.openxmlformats.org/officeDocument/2006/relationships/image" Target="../media/image156.png"/><Relationship Id="rId9" Type="http://schemas.openxmlformats.org/officeDocument/2006/relationships/customXml" Target="../ink/ink155.xml"/><Relationship Id="rId26" Type="http://schemas.openxmlformats.org/officeDocument/2006/relationships/image" Target="../media/image16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13" Type="http://schemas.openxmlformats.org/officeDocument/2006/relationships/customXml" Target="../ink/ink222.xml"/><Relationship Id="rId3" Type="http://schemas.openxmlformats.org/officeDocument/2006/relationships/customXml" Target="../ink/ink217.xml"/><Relationship Id="rId7" Type="http://schemas.openxmlformats.org/officeDocument/2006/relationships/customXml" Target="../ink/ink219.xml"/><Relationship Id="rId12" Type="http://schemas.openxmlformats.org/officeDocument/2006/relationships/image" Target="../media/image2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customXml" Target="../ink/ink221.xml"/><Relationship Id="rId5" Type="http://schemas.openxmlformats.org/officeDocument/2006/relationships/customXml" Target="../ink/ink218.xml"/><Relationship Id="rId10" Type="http://schemas.openxmlformats.org/officeDocument/2006/relationships/image" Target="../media/image222.png"/><Relationship Id="rId4" Type="http://schemas.openxmlformats.org/officeDocument/2006/relationships/image" Target="../media/image220.png"/><Relationship Id="rId9" Type="http://schemas.openxmlformats.org/officeDocument/2006/relationships/customXml" Target="../ink/ink220.xml"/><Relationship Id="rId14" Type="http://schemas.openxmlformats.org/officeDocument/2006/relationships/image" Target="../media/image224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81.xml"/><Relationship Id="rId299" Type="http://schemas.openxmlformats.org/officeDocument/2006/relationships/image" Target="../media/image370.png"/><Relationship Id="rId21" Type="http://schemas.openxmlformats.org/officeDocument/2006/relationships/customXml" Target="../ink/ink232.xml"/><Relationship Id="rId63" Type="http://schemas.openxmlformats.org/officeDocument/2006/relationships/image" Target="../media/image253.png"/><Relationship Id="rId159" Type="http://schemas.openxmlformats.org/officeDocument/2006/relationships/customXml" Target="../ink/ink302.xml"/><Relationship Id="rId170" Type="http://schemas.openxmlformats.org/officeDocument/2006/relationships/image" Target="../media/image306.png"/><Relationship Id="rId226" Type="http://schemas.openxmlformats.org/officeDocument/2006/relationships/customXml" Target="../ink/ink336.xml"/><Relationship Id="rId268" Type="http://schemas.openxmlformats.org/officeDocument/2006/relationships/customXml" Target="../ink/ink357.xml"/><Relationship Id="rId32" Type="http://schemas.openxmlformats.org/officeDocument/2006/relationships/image" Target="../media/image238.png"/><Relationship Id="rId74" Type="http://schemas.openxmlformats.org/officeDocument/2006/relationships/customXml" Target="../ink/ink259.xml"/><Relationship Id="rId128" Type="http://schemas.openxmlformats.org/officeDocument/2006/relationships/image" Target="../media/image285.png"/><Relationship Id="rId5" Type="http://schemas.openxmlformats.org/officeDocument/2006/relationships/customXml" Target="../ink/ink224.xml"/><Relationship Id="rId181" Type="http://schemas.openxmlformats.org/officeDocument/2006/relationships/customXml" Target="../ink/ink313.xml"/><Relationship Id="rId237" Type="http://schemas.openxmlformats.org/officeDocument/2006/relationships/image" Target="../media/image339.png"/><Relationship Id="rId279" Type="http://schemas.openxmlformats.org/officeDocument/2006/relationships/image" Target="../media/image360.png"/><Relationship Id="rId43" Type="http://schemas.openxmlformats.org/officeDocument/2006/relationships/customXml" Target="../ink/ink243.xml"/><Relationship Id="rId139" Type="http://schemas.openxmlformats.org/officeDocument/2006/relationships/customXml" Target="../ink/ink292.xml"/><Relationship Id="rId290" Type="http://schemas.openxmlformats.org/officeDocument/2006/relationships/customXml" Target="../ink/ink368.xml"/><Relationship Id="rId304" Type="http://schemas.openxmlformats.org/officeDocument/2006/relationships/customXml" Target="../ink/ink375.xml"/><Relationship Id="rId85" Type="http://schemas.openxmlformats.org/officeDocument/2006/relationships/image" Target="../media/image264.png"/><Relationship Id="rId150" Type="http://schemas.openxmlformats.org/officeDocument/2006/relationships/image" Target="../media/image296.png"/><Relationship Id="rId192" Type="http://schemas.openxmlformats.org/officeDocument/2006/relationships/image" Target="../media/image317.png"/><Relationship Id="rId206" Type="http://schemas.openxmlformats.org/officeDocument/2006/relationships/image" Target="../media/image324.png"/><Relationship Id="rId248" Type="http://schemas.openxmlformats.org/officeDocument/2006/relationships/customXml" Target="../ink/ink347.xml"/><Relationship Id="rId12" Type="http://schemas.openxmlformats.org/officeDocument/2006/relationships/image" Target="../media/image229.png"/><Relationship Id="rId108" Type="http://schemas.openxmlformats.org/officeDocument/2006/relationships/customXml" Target="../ink/ink276.xml"/><Relationship Id="rId315" Type="http://schemas.openxmlformats.org/officeDocument/2006/relationships/image" Target="../media/image378.png"/><Relationship Id="rId54" Type="http://schemas.openxmlformats.org/officeDocument/2006/relationships/image" Target="../media/image249.png"/><Relationship Id="rId96" Type="http://schemas.openxmlformats.org/officeDocument/2006/relationships/customXml" Target="../ink/ink270.xml"/><Relationship Id="rId161" Type="http://schemas.openxmlformats.org/officeDocument/2006/relationships/customXml" Target="../ink/ink303.xml"/><Relationship Id="rId217" Type="http://schemas.openxmlformats.org/officeDocument/2006/relationships/image" Target="../media/image329.png"/><Relationship Id="rId259" Type="http://schemas.openxmlformats.org/officeDocument/2006/relationships/image" Target="../media/image350.png"/><Relationship Id="rId23" Type="http://schemas.openxmlformats.org/officeDocument/2006/relationships/customXml" Target="../ink/ink233.xml"/><Relationship Id="rId119" Type="http://schemas.openxmlformats.org/officeDocument/2006/relationships/customXml" Target="../ink/ink282.xml"/><Relationship Id="rId270" Type="http://schemas.openxmlformats.org/officeDocument/2006/relationships/customXml" Target="../ink/ink358.xml"/><Relationship Id="rId65" Type="http://schemas.openxmlformats.org/officeDocument/2006/relationships/image" Target="../media/image254.png"/><Relationship Id="rId130" Type="http://schemas.openxmlformats.org/officeDocument/2006/relationships/image" Target="../media/image286.png"/><Relationship Id="rId172" Type="http://schemas.openxmlformats.org/officeDocument/2006/relationships/image" Target="../media/image307.png"/><Relationship Id="rId228" Type="http://schemas.openxmlformats.org/officeDocument/2006/relationships/customXml" Target="../ink/ink337.xml"/><Relationship Id="rId281" Type="http://schemas.openxmlformats.org/officeDocument/2006/relationships/image" Target="../media/image361.png"/><Relationship Id="rId34" Type="http://schemas.openxmlformats.org/officeDocument/2006/relationships/image" Target="../media/image239.png"/><Relationship Id="rId55" Type="http://schemas.openxmlformats.org/officeDocument/2006/relationships/customXml" Target="../ink/ink249.xml"/><Relationship Id="rId76" Type="http://schemas.openxmlformats.org/officeDocument/2006/relationships/customXml" Target="../ink/ink260.xml"/><Relationship Id="rId97" Type="http://schemas.openxmlformats.org/officeDocument/2006/relationships/image" Target="../media/image270.png"/><Relationship Id="rId120" Type="http://schemas.openxmlformats.org/officeDocument/2006/relationships/image" Target="../media/image281.png"/><Relationship Id="rId141" Type="http://schemas.openxmlformats.org/officeDocument/2006/relationships/customXml" Target="../ink/ink293.xml"/><Relationship Id="rId7" Type="http://schemas.openxmlformats.org/officeDocument/2006/relationships/customXml" Target="../ink/ink225.xml"/><Relationship Id="rId162" Type="http://schemas.openxmlformats.org/officeDocument/2006/relationships/image" Target="../media/image302.png"/><Relationship Id="rId183" Type="http://schemas.openxmlformats.org/officeDocument/2006/relationships/customXml" Target="../ink/ink314.xml"/><Relationship Id="rId218" Type="http://schemas.openxmlformats.org/officeDocument/2006/relationships/customXml" Target="../ink/ink332.xml"/><Relationship Id="rId239" Type="http://schemas.openxmlformats.org/officeDocument/2006/relationships/image" Target="../media/image340.png"/><Relationship Id="rId250" Type="http://schemas.openxmlformats.org/officeDocument/2006/relationships/customXml" Target="../ink/ink348.xml"/><Relationship Id="rId271" Type="http://schemas.openxmlformats.org/officeDocument/2006/relationships/image" Target="../media/image356.png"/><Relationship Id="rId292" Type="http://schemas.openxmlformats.org/officeDocument/2006/relationships/customXml" Target="../ink/ink369.xml"/><Relationship Id="rId306" Type="http://schemas.openxmlformats.org/officeDocument/2006/relationships/customXml" Target="../ink/ink376.xml"/><Relationship Id="rId24" Type="http://schemas.openxmlformats.org/officeDocument/2006/relationships/image" Target="../media/image234.png"/><Relationship Id="rId45" Type="http://schemas.openxmlformats.org/officeDocument/2006/relationships/customXml" Target="../ink/ink244.xml"/><Relationship Id="rId66" Type="http://schemas.openxmlformats.org/officeDocument/2006/relationships/customXml" Target="../ink/ink255.xml"/><Relationship Id="rId87" Type="http://schemas.openxmlformats.org/officeDocument/2006/relationships/image" Target="../media/image265.png"/><Relationship Id="rId110" Type="http://schemas.openxmlformats.org/officeDocument/2006/relationships/customXml" Target="../ink/ink277.xml"/><Relationship Id="rId131" Type="http://schemas.openxmlformats.org/officeDocument/2006/relationships/customXml" Target="../ink/ink288.xml"/><Relationship Id="rId152" Type="http://schemas.openxmlformats.org/officeDocument/2006/relationships/image" Target="../media/image297.png"/><Relationship Id="rId173" Type="http://schemas.openxmlformats.org/officeDocument/2006/relationships/customXml" Target="../ink/ink309.xml"/><Relationship Id="rId194" Type="http://schemas.openxmlformats.org/officeDocument/2006/relationships/image" Target="../media/image318.png"/><Relationship Id="rId208" Type="http://schemas.openxmlformats.org/officeDocument/2006/relationships/image" Target="../media/image325.png"/><Relationship Id="rId229" Type="http://schemas.openxmlformats.org/officeDocument/2006/relationships/image" Target="../media/image335.png"/><Relationship Id="rId240" Type="http://schemas.openxmlformats.org/officeDocument/2006/relationships/customXml" Target="../ink/ink343.xml"/><Relationship Id="rId261" Type="http://schemas.openxmlformats.org/officeDocument/2006/relationships/image" Target="../media/image351.png"/><Relationship Id="rId14" Type="http://schemas.openxmlformats.org/officeDocument/2006/relationships/image" Target="../media/image230.png"/><Relationship Id="rId35" Type="http://schemas.openxmlformats.org/officeDocument/2006/relationships/customXml" Target="../ink/ink239.xml"/><Relationship Id="rId56" Type="http://schemas.openxmlformats.org/officeDocument/2006/relationships/image" Target="../media/image250.png"/><Relationship Id="rId77" Type="http://schemas.openxmlformats.org/officeDocument/2006/relationships/image" Target="../media/image260.png"/><Relationship Id="rId100" Type="http://schemas.openxmlformats.org/officeDocument/2006/relationships/customXml" Target="../ink/ink272.xml"/><Relationship Id="rId282" Type="http://schemas.openxmlformats.org/officeDocument/2006/relationships/customXml" Target="../ink/ink364.xml"/><Relationship Id="rId317" Type="http://schemas.openxmlformats.org/officeDocument/2006/relationships/image" Target="../media/image379.png"/><Relationship Id="rId8" Type="http://schemas.openxmlformats.org/officeDocument/2006/relationships/image" Target="../media/image227.png"/><Relationship Id="rId98" Type="http://schemas.openxmlformats.org/officeDocument/2006/relationships/customXml" Target="../ink/ink271.xml"/><Relationship Id="rId121" Type="http://schemas.openxmlformats.org/officeDocument/2006/relationships/customXml" Target="../ink/ink283.xml"/><Relationship Id="rId142" Type="http://schemas.openxmlformats.org/officeDocument/2006/relationships/image" Target="../media/image292.png"/><Relationship Id="rId163" Type="http://schemas.openxmlformats.org/officeDocument/2006/relationships/customXml" Target="../ink/ink304.xml"/><Relationship Id="rId184" Type="http://schemas.openxmlformats.org/officeDocument/2006/relationships/image" Target="../media/image313.png"/><Relationship Id="rId219" Type="http://schemas.openxmlformats.org/officeDocument/2006/relationships/image" Target="../media/image330.png"/><Relationship Id="rId230" Type="http://schemas.openxmlformats.org/officeDocument/2006/relationships/customXml" Target="../ink/ink338.xml"/><Relationship Id="rId251" Type="http://schemas.openxmlformats.org/officeDocument/2006/relationships/image" Target="../media/image346.png"/><Relationship Id="rId25" Type="http://schemas.openxmlformats.org/officeDocument/2006/relationships/customXml" Target="../ink/ink234.xml"/><Relationship Id="rId46" Type="http://schemas.openxmlformats.org/officeDocument/2006/relationships/image" Target="../media/image245.png"/><Relationship Id="rId67" Type="http://schemas.openxmlformats.org/officeDocument/2006/relationships/image" Target="../media/image255.png"/><Relationship Id="rId272" Type="http://schemas.openxmlformats.org/officeDocument/2006/relationships/customXml" Target="../ink/ink359.xml"/><Relationship Id="rId293" Type="http://schemas.openxmlformats.org/officeDocument/2006/relationships/image" Target="../media/image367.png"/><Relationship Id="rId307" Type="http://schemas.openxmlformats.org/officeDocument/2006/relationships/image" Target="../media/image374.png"/><Relationship Id="rId88" Type="http://schemas.openxmlformats.org/officeDocument/2006/relationships/customXml" Target="../ink/ink266.xml"/><Relationship Id="rId111" Type="http://schemas.openxmlformats.org/officeDocument/2006/relationships/customXml" Target="../ink/ink278.xml"/><Relationship Id="rId132" Type="http://schemas.openxmlformats.org/officeDocument/2006/relationships/image" Target="../media/image287.png"/><Relationship Id="rId153" Type="http://schemas.openxmlformats.org/officeDocument/2006/relationships/customXml" Target="../ink/ink299.xml"/><Relationship Id="rId174" Type="http://schemas.openxmlformats.org/officeDocument/2006/relationships/image" Target="../media/image308.png"/><Relationship Id="rId195" Type="http://schemas.openxmlformats.org/officeDocument/2006/relationships/customXml" Target="../ink/ink320.xml"/><Relationship Id="rId209" Type="http://schemas.openxmlformats.org/officeDocument/2006/relationships/customXml" Target="../ink/ink327.xml"/><Relationship Id="rId220" Type="http://schemas.openxmlformats.org/officeDocument/2006/relationships/customXml" Target="../ink/ink333.xml"/><Relationship Id="rId241" Type="http://schemas.openxmlformats.org/officeDocument/2006/relationships/image" Target="../media/image341.png"/><Relationship Id="rId15" Type="http://schemas.openxmlformats.org/officeDocument/2006/relationships/customXml" Target="../ink/ink229.xml"/><Relationship Id="rId36" Type="http://schemas.openxmlformats.org/officeDocument/2006/relationships/image" Target="../media/image240.png"/><Relationship Id="rId57" Type="http://schemas.openxmlformats.org/officeDocument/2006/relationships/customXml" Target="../ink/ink250.xml"/><Relationship Id="rId262" Type="http://schemas.openxmlformats.org/officeDocument/2006/relationships/customXml" Target="../ink/ink354.xml"/><Relationship Id="rId283" Type="http://schemas.openxmlformats.org/officeDocument/2006/relationships/image" Target="../media/image362.png"/><Relationship Id="rId318" Type="http://schemas.openxmlformats.org/officeDocument/2006/relationships/customXml" Target="../ink/ink382.xml"/><Relationship Id="rId78" Type="http://schemas.openxmlformats.org/officeDocument/2006/relationships/customXml" Target="../ink/ink261.xml"/><Relationship Id="rId99" Type="http://schemas.openxmlformats.org/officeDocument/2006/relationships/image" Target="../media/image271.png"/><Relationship Id="rId101" Type="http://schemas.openxmlformats.org/officeDocument/2006/relationships/image" Target="../media/image272.png"/><Relationship Id="rId122" Type="http://schemas.openxmlformats.org/officeDocument/2006/relationships/image" Target="../media/image282.png"/><Relationship Id="rId143" Type="http://schemas.openxmlformats.org/officeDocument/2006/relationships/customXml" Target="../ink/ink294.xml"/><Relationship Id="rId164" Type="http://schemas.openxmlformats.org/officeDocument/2006/relationships/image" Target="../media/image303.png"/><Relationship Id="rId185" Type="http://schemas.openxmlformats.org/officeDocument/2006/relationships/customXml" Target="../ink/ink315.xml"/><Relationship Id="rId9" Type="http://schemas.openxmlformats.org/officeDocument/2006/relationships/customXml" Target="../ink/ink226.xml"/><Relationship Id="rId210" Type="http://schemas.openxmlformats.org/officeDocument/2006/relationships/customXml" Target="../ink/ink328.xml"/><Relationship Id="rId26" Type="http://schemas.openxmlformats.org/officeDocument/2006/relationships/image" Target="../media/image235.png"/><Relationship Id="rId231" Type="http://schemas.openxmlformats.org/officeDocument/2006/relationships/image" Target="../media/image336.png"/><Relationship Id="rId252" Type="http://schemas.openxmlformats.org/officeDocument/2006/relationships/customXml" Target="../ink/ink349.xml"/><Relationship Id="rId273" Type="http://schemas.openxmlformats.org/officeDocument/2006/relationships/image" Target="../media/image357.png"/><Relationship Id="rId294" Type="http://schemas.openxmlformats.org/officeDocument/2006/relationships/customXml" Target="../ink/ink370.xml"/><Relationship Id="rId308" Type="http://schemas.openxmlformats.org/officeDocument/2006/relationships/customXml" Target="../ink/ink377.xml"/><Relationship Id="rId47" Type="http://schemas.openxmlformats.org/officeDocument/2006/relationships/customXml" Target="../ink/ink245.xml"/><Relationship Id="rId68" Type="http://schemas.openxmlformats.org/officeDocument/2006/relationships/customXml" Target="../ink/ink256.xml"/><Relationship Id="rId89" Type="http://schemas.openxmlformats.org/officeDocument/2006/relationships/image" Target="../media/image266.png"/><Relationship Id="rId112" Type="http://schemas.openxmlformats.org/officeDocument/2006/relationships/image" Target="../media/image277.png"/><Relationship Id="rId133" Type="http://schemas.openxmlformats.org/officeDocument/2006/relationships/customXml" Target="../ink/ink289.xml"/><Relationship Id="rId154" Type="http://schemas.openxmlformats.org/officeDocument/2006/relationships/image" Target="../media/image298.png"/><Relationship Id="rId175" Type="http://schemas.openxmlformats.org/officeDocument/2006/relationships/customXml" Target="../ink/ink310.xml"/><Relationship Id="rId196" Type="http://schemas.openxmlformats.org/officeDocument/2006/relationships/image" Target="../media/image319.png"/><Relationship Id="rId200" Type="http://schemas.openxmlformats.org/officeDocument/2006/relationships/image" Target="../media/image321.png"/><Relationship Id="rId16" Type="http://schemas.openxmlformats.org/officeDocument/2006/relationships/image" Target="../media/image231.png"/><Relationship Id="rId221" Type="http://schemas.openxmlformats.org/officeDocument/2006/relationships/image" Target="../media/image331.png"/><Relationship Id="rId242" Type="http://schemas.openxmlformats.org/officeDocument/2006/relationships/customXml" Target="../ink/ink344.xml"/><Relationship Id="rId263" Type="http://schemas.openxmlformats.org/officeDocument/2006/relationships/image" Target="../media/image352.png"/><Relationship Id="rId284" Type="http://schemas.openxmlformats.org/officeDocument/2006/relationships/customXml" Target="../ink/ink365.xml"/><Relationship Id="rId319" Type="http://schemas.openxmlformats.org/officeDocument/2006/relationships/image" Target="../media/image380.png"/><Relationship Id="rId37" Type="http://schemas.openxmlformats.org/officeDocument/2006/relationships/customXml" Target="../ink/ink240.xml"/><Relationship Id="rId58" Type="http://schemas.openxmlformats.org/officeDocument/2006/relationships/image" Target="../media/image251.png"/><Relationship Id="rId79" Type="http://schemas.openxmlformats.org/officeDocument/2006/relationships/image" Target="../media/image261.png"/><Relationship Id="rId102" Type="http://schemas.openxmlformats.org/officeDocument/2006/relationships/customXml" Target="../ink/ink273.xml"/><Relationship Id="rId123" Type="http://schemas.openxmlformats.org/officeDocument/2006/relationships/customXml" Target="../ink/ink284.xml"/><Relationship Id="rId144" Type="http://schemas.openxmlformats.org/officeDocument/2006/relationships/image" Target="../media/image293.png"/><Relationship Id="rId90" Type="http://schemas.openxmlformats.org/officeDocument/2006/relationships/customXml" Target="../ink/ink267.xml"/><Relationship Id="rId165" Type="http://schemas.openxmlformats.org/officeDocument/2006/relationships/customXml" Target="../ink/ink305.xml"/><Relationship Id="rId186" Type="http://schemas.openxmlformats.org/officeDocument/2006/relationships/image" Target="../media/image314.png"/><Relationship Id="rId211" Type="http://schemas.openxmlformats.org/officeDocument/2006/relationships/image" Target="../media/image326.png"/><Relationship Id="rId232" Type="http://schemas.openxmlformats.org/officeDocument/2006/relationships/customXml" Target="../ink/ink339.xml"/><Relationship Id="rId253" Type="http://schemas.openxmlformats.org/officeDocument/2006/relationships/image" Target="../media/image347.png"/><Relationship Id="rId274" Type="http://schemas.openxmlformats.org/officeDocument/2006/relationships/customXml" Target="../ink/ink360.xml"/><Relationship Id="rId295" Type="http://schemas.openxmlformats.org/officeDocument/2006/relationships/image" Target="../media/image368.png"/><Relationship Id="rId309" Type="http://schemas.openxmlformats.org/officeDocument/2006/relationships/image" Target="../media/image375.png"/><Relationship Id="rId27" Type="http://schemas.openxmlformats.org/officeDocument/2006/relationships/customXml" Target="../ink/ink235.xml"/><Relationship Id="rId48" Type="http://schemas.openxmlformats.org/officeDocument/2006/relationships/image" Target="../media/image246.png"/><Relationship Id="rId69" Type="http://schemas.openxmlformats.org/officeDocument/2006/relationships/image" Target="../media/image256.png"/><Relationship Id="rId113" Type="http://schemas.openxmlformats.org/officeDocument/2006/relationships/customXml" Target="../ink/ink279.xml"/><Relationship Id="rId134" Type="http://schemas.openxmlformats.org/officeDocument/2006/relationships/image" Target="../media/image288.png"/><Relationship Id="rId320" Type="http://schemas.openxmlformats.org/officeDocument/2006/relationships/customXml" Target="../ink/ink383.xml"/><Relationship Id="rId80" Type="http://schemas.openxmlformats.org/officeDocument/2006/relationships/customXml" Target="../ink/ink262.xml"/><Relationship Id="rId155" Type="http://schemas.openxmlformats.org/officeDocument/2006/relationships/customXml" Target="../ink/ink300.xml"/><Relationship Id="rId176" Type="http://schemas.openxmlformats.org/officeDocument/2006/relationships/image" Target="../media/image309.png"/><Relationship Id="rId197" Type="http://schemas.openxmlformats.org/officeDocument/2006/relationships/customXml" Target="../ink/ink321.xml"/><Relationship Id="rId201" Type="http://schemas.openxmlformats.org/officeDocument/2006/relationships/customXml" Target="../ink/ink323.xml"/><Relationship Id="rId222" Type="http://schemas.openxmlformats.org/officeDocument/2006/relationships/customXml" Target="../ink/ink334.xml"/><Relationship Id="rId243" Type="http://schemas.openxmlformats.org/officeDocument/2006/relationships/image" Target="../media/image342.png"/><Relationship Id="rId264" Type="http://schemas.openxmlformats.org/officeDocument/2006/relationships/customXml" Target="../ink/ink355.xml"/><Relationship Id="rId285" Type="http://schemas.openxmlformats.org/officeDocument/2006/relationships/image" Target="../media/image363.png"/><Relationship Id="rId17" Type="http://schemas.openxmlformats.org/officeDocument/2006/relationships/customXml" Target="../ink/ink230.xml"/><Relationship Id="rId38" Type="http://schemas.openxmlformats.org/officeDocument/2006/relationships/image" Target="../media/image241.png"/><Relationship Id="rId59" Type="http://schemas.openxmlformats.org/officeDocument/2006/relationships/customXml" Target="../ink/ink251.xml"/><Relationship Id="rId103" Type="http://schemas.openxmlformats.org/officeDocument/2006/relationships/image" Target="../media/image273.png"/><Relationship Id="rId124" Type="http://schemas.openxmlformats.org/officeDocument/2006/relationships/image" Target="../media/image283.png"/><Relationship Id="rId310" Type="http://schemas.openxmlformats.org/officeDocument/2006/relationships/customXml" Target="../ink/ink378.xml"/><Relationship Id="rId70" Type="http://schemas.openxmlformats.org/officeDocument/2006/relationships/customXml" Target="../ink/ink257.xml"/><Relationship Id="rId91" Type="http://schemas.openxmlformats.org/officeDocument/2006/relationships/image" Target="../media/image267.png"/><Relationship Id="rId145" Type="http://schemas.openxmlformats.org/officeDocument/2006/relationships/customXml" Target="../ink/ink295.xml"/><Relationship Id="rId166" Type="http://schemas.openxmlformats.org/officeDocument/2006/relationships/image" Target="../media/image304.png"/><Relationship Id="rId187" Type="http://schemas.openxmlformats.org/officeDocument/2006/relationships/customXml" Target="../ink/ink316.xml"/><Relationship Id="rId1" Type="http://schemas.openxmlformats.org/officeDocument/2006/relationships/slideLayout" Target="../slideLayouts/slideLayout2.xml"/><Relationship Id="rId212" Type="http://schemas.openxmlformats.org/officeDocument/2006/relationships/customXml" Target="../ink/ink329.xml"/><Relationship Id="rId233" Type="http://schemas.openxmlformats.org/officeDocument/2006/relationships/image" Target="../media/image337.png"/><Relationship Id="rId254" Type="http://schemas.openxmlformats.org/officeDocument/2006/relationships/customXml" Target="../ink/ink350.xml"/><Relationship Id="rId28" Type="http://schemas.openxmlformats.org/officeDocument/2006/relationships/image" Target="../media/image236.png"/><Relationship Id="rId49" Type="http://schemas.openxmlformats.org/officeDocument/2006/relationships/customXml" Target="../ink/ink246.xml"/><Relationship Id="rId114" Type="http://schemas.openxmlformats.org/officeDocument/2006/relationships/image" Target="../media/image278.png"/><Relationship Id="rId275" Type="http://schemas.openxmlformats.org/officeDocument/2006/relationships/image" Target="../media/image358.png"/><Relationship Id="rId296" Type="http://schemas.openxmlformats.org/officeDocument/2006/relationships/customXml" Target="../ink/ink371.xml"/><Relationship Id="rId300" Type="http://schemas.openxmlformats.org/officeDocument/2006/relationships/customXml" Target="../ink/ink373.xml"/><Relationship Id="rId60" Type="http://schemas.openxmlformats.org/officeDocument/2006/relationships/customXml" Target="../ink/ink252.xml"/><Relationship Id="rId81" Type="http://schemas.openxmlformats.org/officeDocument/2006/relationships/image" Target="../media/image262.png"/><Relationship Id="rId135" Type="http://schemas.openxmlformats.org/officeDocument/2006/relationships/customXml" Target="../ink/ink290.xml"/><Relationship Id="rId156" Type="http://schemas.openxmlformats.org/officeDocument/2006/relationships/image" Target="../media/image299.png"/><Relationship Id="rId177" Type="http://schemas.openxmlformats.org/officeDocument/2006/relationships/customXml" Target="../ink/ink311.xml"/><Relationship Id="rId198" Type="http://schemas.openxmlformats.org/officeDocument/2006/relationships/image" Target="../media/image320.png"/><Relationship Id="rId321" Type="http://schemas.openxmlformats.org/officeDocument/2006/relationships/image" Target="../media/image381.png"/><Relationship Id="rId202" Type="http://schemas.openxmlformats.org/officeDocument/2006/relationships/image" Target="../media/image322.png"/><Relationship Id="rId223" Type="http://schemas.openxmlformats.org/officeDocument/2006/relationships/image" Target="../media/image332.png"/><Relationship Id="rId244" Type="http://schemas.openxmlformats.org/officeDocument/2006/relationships/customXml" Target="../ink/ink345.xml"/><Relationship Id="rId18" Type="http://schemas.openxmlformats.org/officeDocument/2006/relationships/image" Target="../media/image72.png"/><Relationship Id="rId39" Type="http://schemas.openxmlformats.org/officeDocument/2006/relationships/customXml" Target="../ink/ink241.xml"/><Relationship Id="rId265" Type="http://schemas.openxmlformats.org/officeDocument/2006/relationships/image" Target="../media/image353.png"/><Relationship Id="rId286" Type="http://schemas.openxmlformats.org/officeDocument/2006/relationships/customXml" Target="../ink/ink366.xml"/><Relationship Id="rId50" Type="http://schemas.openxmlformats.org/officeDocument/2006/relationships/image" Target="../media/image247.png"/><Relationship Id="rId104" Type="http://schemas.openxmlformats.org/officeDocument/2006/relationships/customXml" Target="../ink/ink274.xml"/><Relationship Id="rId125" Type="http://schemas.openxmlformats.org/officeDocument/2006/relationships/customXml" Target="../ink/ink285.xml"/><Relationship Id="rId146" Type="http://schemas.openxmlformats.org/officeDocument/2006/relationships/image" Target="../media/image294.png"/><Relationship Id="rId167" Type="http://schemas.openxmlformats.org/officeDocument/2006/relationships/customXml" Target="../ink/ink306.xml"/><Relationship Id="rId188" Type="http://schemas.openxmlformats.org/officeDocument/2006/relationships/image" Target="../media/image315.png"/><Relationship Id="rId311" Type="http://schemas.openxmlformats.org/officeDocument/2006/relationships/image" Target="../media/image376.png"/><Relationship Id="rId71" Type="http://schemas.openxmlformats.org/officeDocument/2006/relationships/image" Target="../media/image257.png"/><Relationship Id="rId92" Type="http://schemas.openxmlformats.org/officeDocument/2006/relationships/customXml" Target="../ink/ink268.xml"/><Relationship Id="rId213" Type="http://schemas.openxmlformats.org/officeDocument/2006/relationships/image" Target="../media/image327.png"/><Relationship Id="rId234" Type="http://schemas.openxmlformats.org/officeDocument/2006/relationships/customXml" Target="../ink/ink340.xml"/><Relationship Id="rId2" Type="http://schemas.openxmlformats.org/officeDocument/2006/relationships/notesSlide" Target="../notesSlides/notesSlide8.xml"/><Relationship Id="rId29" Type="http://schemas.openxmlformats.org/officeDocument/2006/relationships/customXml" Target="../ink/ink236.xml"/><Relationship Id="rId255" Type="http://schemas.openxmlformats.org/officeDocument/2006/relationships/image" Target="../media/image348.png"/><Relationship Id="rId276" Type="http://schemas.openxmlformats.org/officeDocument/2006/relationships/customXml" Target="../ink/ink361.xml"/><Relationship Id="rId297" Type="http://schemas.openxmlformats.org/officeDocument/2006/relationships/image" Target="../media/image369.png"/><Relationship Id="rId40" Type="http://schemas.openxmlformats.org/officeDocument/2006/relationships/image" Target="../media/image242.png"/><Relationship Id="rId115" Type="http://schemas.openxmlformats.org/officeDocument/2006/relationships/customXml" Target="../ink/ink280.xml"/><Relationship Id="rId136" Type="http://schemas.openxmlformats.org/officeDocument/2006/relationships/image" Target="../media/image289.png"/><Relationship Id="rId157" Type="http://schemas.openxmlformats.org/officeDocument/2006/relationships/customXml" Target="../ink/ink301.xml"/><Relationship Id="rId178" Type="http://schemas.openxmlformats.org/officeDocument/2006/relationships/image" Target="../media/image310.png"/><Relationship Id="rId301" Type="http://schemas.openxmlformats.org/officeDocument/2006/relationships/image" Target="../media/image371.png"/><Relationship Id="rId322" Type="http://schemas.openxmlformats.org/officeDocument/2006/relationships/customXml" Target="../ink/ink384.xml"/><Relationship Id="rId61" Type="http://schemas.openxmlformats.org/officeDocument/2006/relationships/image" Target="../media/image252.png"/><Relationship Id="rId82" Type="http://schemas.openxmlformats.org/officeDocument/2006/relationships/customXml" Target="../ink/ink263.xml"/><Relationship Id="rId199" Type="http://schemas.openxmlformats.org/officeDocument/2006/relationships/customXml" Target="../ink/ink322.xml"/><Relationship Id="rId203" Type="http://schemas.openxmlformats.org/officeDocument/2006/relationships/customXml" Target="../ink/ink324.xml"/><Relationship Id="rId19" Type="http://schemas.openxmlformats.org/officeDocument/2006/relationships/customXml" Target="../ink/ink231.xml"/><Relationship Id="rId224" Type="http://schemas.openxmlformats.org/officeDocument/2006/relationships/customXml" Target="../ink/ink335.xml"/><Relationship Id="rId245" Type="http://schemas.openxmlformats.org/officeDocument/2006/relationships/image" Target="../media/image343.png"/><Relationship Id="rId266" Type="http://schemas.openxmlformats.org/officeDocument/2006/relationships/customXml" Target="../ink/ink356.xml"/><Relationship Id="rId287" Type="http://schemas.openxmlformats.org/officeDocument/2006/relationships/image" Target="../media/image364.png"/><Relationship Id="rId30" Type="http://schemas.openxmlformats.org/officeDocument/2006/relationships/image" Target="../media/image237.png"/><Relationship Id="rId105" Type="http://schemas.openxmlformats.org/officeDocument/2006/relationships/image" Target="../media/image274.png"/><Relationship Id="rId126" Type="http://schemas.openxmlformats.org/officeDocument/2006/relationships/image" Target="../media/image284.png"/><Relationship Id="rId147" Type="http://schemas.openxmlformats.org/officeDocument/2006/relationships/customXml" Target="../ink/ink296.xml"/><Relationship Id="rId168" Type="http://schemas.openxmlformats.org/officeDocument/2006/relationships/image" Target="../media/image305.png"/><Relationship Id="rId312" Type="http://schemas.openxmlformats.org/officeDocument/2006/relationships/customXml" Target="../ink/ink379.xml"/><Relationship Id="rId51" Type="http://schemas.openxmlformats.org/officeDocument/2006/relationships/customXml" Target="../ink/ink247.xml"/><Relationship Id="rId72" Type="http://schemas.openxmlformats.org/officeDocument/2006/relationships/customXml" Target="../ink/ink258.xml"/><Relationship Id="rId93" Type="http://schemas.openxmlformats.org/officeDocument/2006/relationships/image" Target="../media/image268.png"/><Relationship Id="rId189" Type="http://schemas.openxmlformats.org/officeDocument/2006/relationships/customXml" Target="../ink/ink317.xml"/><Relationship Id="rId3" Type="http://schemas.openxmlformats.org/officeDocument/2006/relationships/customXml" Target="../ink/ink223.xml"/><Relationship Id="rId214" Type="http://schemas.openxmlformats.org/officeDocument/2006/relationships/customXml" Target="../ink/ink330.xml"/><Relationship Id="rId235" Type="http://schemas.openxmlformats.org/officeDocument/2006/relationships/image" Target="../media/image338.png"/><Relationship Id="rId256" Type="http://schemas.openxmlformats.org/officeDocument/2006/relationships/customXml" Target="../ink/ink351.xml"/><Relationship Id="rId277" Type="http://schemas.openxmlformats.org/officeDocument/2006/relationships/image" Target="../media/image359.png"/><Relationship Id="rId298" Type="http://schemas.openxmlformats.org/officeDocument/2006/relationships/customXml" Target="../ink/ink372.xml"/><Relationship Id="rId116" Type="http://schemas.openxmlformats.org/officeDocument/2006/relationships/image" Target="../media/image279.png"/><Relationship Id="rId137" Type="http://schemas.openxmlformats.org/officeDocument/2006/relationships/customXml" Target="../ink/ink291.xml"/><Relationship Id="rId158" Type="http://schemas.openxmlformats.org/officeDocument/2006/relationships/image" Target="../media/image300.png"/><Relationship Id="rId302" Type="http://schemas.openxmlformats.org/officeDocument/2006/relationships/customXml" Target="../ink/ink374.xml"/><Relationship Id="rId323" Type="http://schemas.openxmlformats.org/officeDocument/2006/relationships/image" Target="../media/image382.png"/><Relationship Id="rId20" Type="http://schemas.openxmlformats.org/officeDocument/2006/relationships/image" Target="../media/image232.png"/><Relationship Id="rId41" Type="http://schemas.openxmlformats.org/officeDocument/2006/relationships/customXml" Target="../ink/ink242.xml"/><Relationship Id="rId62" Type="http://schemas.openxmlformats.org/officeDocument/2006/relationships/customXml" Target="../ink/ink253.xml"/><Relationship Id="rId83" Type="http://schemas.openxmlformats.org/officeDocument/2006/relationships/image" Target="../media/image263.png"/><Relationship Id="rId179" Type="http://schemas.openxmlformats.org/officeDocument/2006/relationships/customXml" Target="../ink/ink312.xml"/><Relationship Id="rId190" Type="http://schemas.openxmlformats.org/officeDocument/2006/relationships/image" Target="../media/image316.png"/><Relationship Id="rId204" Type="http://schemas.openxmlformats.org/officeDocument/2006/relationships/image" Target="../media/image323.png"/><Relationship Id="rId225" Type="http://schemas.openxmlformats.org/officeDocument/2006/relationships/image" Target="../media/image333.png"/><Relationship Id="rId246" Type="http://schemas.openxmlformats.org/officeDocument/2006/relationships/customXml" Target="../ink/ink346.xml"/><Relationship Id="rId267" Type="http://schemas.openxmlformats.org/officeDocument/2006/relationships/image" Target="../media/image354.png"/><Relationship Id="rId288" Type="http://schemas.openxmlformats.org/officeDocument/2006/relationships/customXml" Target="../ink/ink367.xml"/><Relationship Id="rId106" Type="http://schemas.openxmlformats.org/officeDocument/2006/relationships/customXml" Target="../ink/ink275.xml"/><Relationship Id="rId127" Type="http://schemas.openxmlformats.org/officeDocument/2006/relationships/customXml" Target="../ink/ink286.xml"/><Relationship Id="rId313" Type="http://schemas.openxmlformats.org/officeDocument/2006/relationships/image" Target="../media/image377.png"/><Relationship Id="rId10" Type="http://schemas.openxmlformats.org/officeDocument/2006/relationships/image" Target="../media/image228.png"/><Relationship Id="rId31" Type="http://schemas.openxmlformats.org/officeDocument/2006/relationships/customXml" Target="../ink/ink237.xml"/><Relationship Id="rId52" Type="http://schemas.openxmlformats.org/officeDocument/2006/relationships/image" Target="../media/image248.png"/><Relationship Id="rId73" Type="http://schemas.openxmlformats.org/officeDocument/2006/relationships/image" Target="../media/image258.png"/><Relationship Id="rId94" Type="http://schemas.openxmlformats.org/officeDocument/2006/relationships/customXml" Target="../ink/ink269.xml"/><Relationship Id="rId148" Type="http://schemas.openxmlformats.org/officeDocument/2006/relationships/image" Target="../media/image295.png"/><Relationship Id="rId169" Type="http://schemas.openxmlformats.org/officeDocument/2006/relationships/customXml" Target="../ink/ink307.xml"/><Relationship Id="rId4" Type="http://schemas.openxmlformats.org/officeDocument/2006/relationships/image" Target="../media/image225.png"/><Relationship Id="rId180" Type="http://schemas.openxmlformats.org/officeDocument/2006/relationships/image" Target="../media/image311.png"/><Relationship Id="rId215" Type="http://schemas.openxmlformats.org/officeDocument/2006/relationships/image" Target="../media/image328.png"/><Relationship Id="rId236" Type="http://schemas.openxmlformats.org/officeDocument/2006/relationships/customXml" Target="../ink/ink341.xml"/><Relationship Id="rId257" Type="http://schemas.openxmlformats.org/officeDocument/2006/relationships/image" Target="../media/image349.png"/><Relationship Id="rId278" Type="http://schemas.openxmlformats.org/officeDocument/2006/relationships/customXml" Target="../ink/ink362.xml"/><Relationship Id="rId303" Type="http://schemas.openxmlformats.org/officeDocument/2006/relationships/image" Target="../media/image372.png"/><Relationship Id="rId42" Type="http://schemas.openxmlformats.org/officeDocument/2006/relationships/image" Target="../media/image243.png"/><Relationship Id="rId84" Type="http://schemas.openxmlformats.org/officeDocument/2006/relationships/customXml" Target="../ink/ink264.xml"/><Relationship Id="rId138" Type="http://schemas.openxmlformats.org/officeDocument/2006/relationships/image" Target="../media/image290.png"/><Relationship Id="rId191" Type="http://schemas.openxmlformats.org/officeDocument/2006/relationships/customXml" Target="../ink/ink318.xml"/><Relationship Id="rId205" Type="http://schemas.openxmlformats.org/officeDocument/2006/relationships/customXml" Target="../ink/ink325.xml"/><Relationship Id="rId247" Type="http://schemas.openxmlformats.org/officeDocument/2006/relationships/image" Target="../media/image344.png"/><Relationship Id="rId107" Type="http://schemas.openxmlformats.org/officeDocument/2006/relationships/image" Target="../media/image275.png"/><Relationship Id="rId289" Type="http://schemas.openxmlformats.org/officeDocument/2006/relationships/image" Target="../media/image365.png"/><Relationship Id="rId11" Type="http://schemas.openxmlformats.org/officeDocument/2006/relationships/customXml" Target="../ink/ink227.xml"/><Relationship Id="rId53" Type="http://schemas.openxmlformats.org/officeDocument/2006/relationships/customXml" Target="../ink/ink248.xml"/><Relationship Id="rId149" Type="http://schemas.openxmlformats.org/officeDocument/2006/relationships/customXml" Target="../ink/ink297.xml"/><Relationship Id="rId314" Type="http://schemas.openxmlformats.org/officeDocument/2006/relationships/customXml" Target="../ink/ink380.xml"/><Relationship Id="rId95" Type="http://schemas.openxmlformats.org/officeDocument/2006/relationships/image" Target="../media/image269.png"/><Relationship Id="rId160" Type="http://schemas.openxmlformats.org/officeDocument/2006/relationships/image" Target="../media/image301.png"/><Relationship Id="rId216" Type="http://schemas.openxmlformats.org/officeDocument/2006/relationships/customXml" Target="../ink/ink331.xml"/><Relationship Id="rId258" Type="http://schemas.openxmlformats.org/officeDocument/2006/relationships/customXml" Target="../ink/ink352.xml"/><Relationship Id="rId22" Type="http://schemas.openxmlformats.org/officeDocument/2006/relationships/image" Target="../media/image233.png"/><Relationship Id="rId64" Type="http://schemas.openxmlformats.org/officeDocument/2006/relationships/customXml" Target="../ink/ink254.xml"/><Relationship Id="rId118" Type="http://schemas.openxmlformats.org/officeDocument/2006/relationships/image" Target="../media/image280.png"/><Relationship Id="rId171" Type="http://schemas.openxmlformats.org/officeDocument/2006/relationships/customXml" Target="../ink/ink308.xml"/><Relationship Id="rId227" Type="http://schemas.openxmlformats.org/officeDocument/2006/relationships/image" Target="../media/image334.png"/><Relationship Id="rId269" Type="http://schemas.openxmlformats.org/officeDocument/2006/relationships/image" Target="../media/image355.png"/><Relationship Id="rId33" Type="http://schemas.openxmlformats.org/officeDocument/2006/relationships/customXml" Target="../ink/ink238.xml"/><Relationship Id="rId129" Type="http://schemas.openxmlformats.org/officeDocument/2006/relationships/customXml" Target="../ink/ink287.xml"/><Relationship Id="rId280" Type="http://schemas.openxmlformats.org/officeDocument/2006/relationships/customXml" Target="../ink/ink363.xml"/><Relationship Id="rId75" Type="http://schemas.openxmlformats.org/officeDocument/2006/relationships/image" Target="../media/image259.png"/><Relationship Id="rId140" Type="http://schemas.openxmlformats.org/officeDocument/2006/relationships/image" Target="../media/image291.png"/><Relationship Id="rId182" Type="http://schemas.openxmlformats.org/officeDocument/2006/relationships/image" Target="../media/image312.png"/><Relationship Id="rId6" Type="http://schemas.openxmlformats.org/officeDocument/2006/relationships/image" Target="../media/image226.png"/><Relationship Id="rId238" Type="http://schemas.openxmlformats.org/officeDocument/2006/relationships/customXml" Target="../ink/ink342.xml"/><Relationship Id="rId291" Type="http://schemas.openxmlformats.org/officeDocument/2006/relationships/image" Target="../media/image366.png"/><Relationship Id="rId305" Type="http://schemas.openxmlformats.org/officeDocument/2006/relationships/image" Target="../media/image373.png"/><Relationship Id="rId44" Type="http://schemas.openxmlformats.org/officeDocument/2006/relationships/image" Target="../media/image244.png"/><Relationship Id="rId86" Type="http://schemas.openxmlformats.org/officeDocument/2006/relationships/customXml" Target="../ink/ink265.xml"/><Relationship Id="rId151" Type="http://schemas.openxmlformats.org/officeDocument/2006/relationships/customXml" Target="../ink/ink298.xml"/><Relationship Id="rId193" Type="http://schemas.openxmlformats.org/officeDocument/2006/relationships/customXml" Target="../ink/ink319.xml"/><Relationship Id="rId207" Type="http://schemas.openxmlformats.org/officeDocument/2006/relationships/customXml" Target="../ink/ink326.xml"/><Relationship Id="rId249" Type="http://schemas.openxmlformats.org/officeDocument/2006/relationships/image" Target="../media/image345.png"/><Relationship Id="rId13" Type="http://schemas.openxmlformats.org/officeDocument/2006/relationships/customXml" Target="../ink/ink228.xml"/><Relationship Id="rId109" Type="http://schemas.openxmlformats.org/officeDocument/2006/relationships/image" Target="../media/image276.png"/><Relationship Id="rId260" Type="http://schemas.openxmlformats.org/officeDocument/2006/relationships/customXml" Target="../ink/ink353.xml"/><Relationship Id="rId316" Type="http://schemas.openxmlformats.org/officeDocument/2006/relationships/customXml" Target="../ink/ink381.xm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42.xml"/><Relationship Id="rId21" Type="http://schemas.openxmlformats.org/officeDocument/2006/relationships/customXml" Target="../ink/ink394.xml"/><Relationship Id="rId42" Type="http://schemas.openxmlformats.org/officeDocument/2006/relationships/image" Target="../media/image402.png"/><Relationship Id="rId63" Type="http://schemas.openxmlformats.org/officeDocument/2006/relationships/customXml" Target="../ink/ink415.xml"/><Relationship Id="rId84" Type="http://schemas.openxmlformats.org/officeDocument/2006/relationships/image" Target="../media/image422.png"/><Relationship Id="rId138" Type="http://schemas.openxmlformats.org/officeDocument/2006/relationships/customXml" Target="../ink/ink453.xml"/><Relationship Id="rId159" Type="http://schemas.openxmlformats.org/officeDocument/2006/relationships/image" Target="../media/image457.png"/><Relationship Id="rId170" Type="http://schemas.openxmlformats.org/officeDocument/2006/relationships/image" Target="../media/image462.png"/><Relationship Id="rId191" Type="http://schemas.openxmlformats.org/officeDocument/2006/relationships/customXml" Target="../ink/ink480.xml"/><Relationship Id="rId107" Type="http://schemas.openxmlformats.org/officeDocument/2006/relationships/customXml" Target="../ink/ink437.xml"/><Relationship Id="rId11" Type="http://schemas.openxmlformats.org/officeDocument/2006/relationships/customXml" Target="../ink/ink389.xml"/><Relationship Id="rId32" Type="http://schemas.openxmlformats.org/officeDocument/2006/relationships/image" Target="../media/image397.png"/><Relationship Id="rId53" Type="http://schemas.openxmlformats.org/officeDocument/2006/relationships/customXml" Target="../ink/ink410.xml"/><Relationship Id="rId74" Type="http://schemas.openxmlformats.org/officeDocument/2006/relationships/image" Target="../media/image418.png"/><Relationship Id="rId128" Type="http://schemas.openxmlformats.org/officeDocument/2006/relationships/image" Target="../media/image442.png"/><Relationship Id="rId149" Type="http://schemas.openxmlformats.org/officeDocument/2006/relationships/image" Target="../media/image452.png"/><Relationship Id="rId5" Type="http://schemas.openxmlformats.org/officeDocument/2006/relationships/customXml" Target="../ink/ink386.xml"/><Relationship Id="rId95" Type="http://schemas.openxmlformats.org/officeDocument/2006/relationships/customXml" Target="../ink/ink431.xml"/><Relationship Id="rId160" Type="http://schemas.openxmlformats.org/officeDocument/2006/relationships/customXml" Target="../ink/ink464.xml"/><Relationship Id="rId181" Type="http://schemas.openxmlformats.org/officeDocument/2006/relationships/customXml" Target="../ink/ink475.xml"/><Relationship Id="rId22" Type="http://schemas.openxmlformats.org/officeDocument/2006/relationships/image" Target="../media/image392.png"/><Relationship Id="rId43" Type="http://schemas.openxmlformats.org/officeDocument/2006/relationships/customXml" Target="../ink/ink405.xml"/><Relationship Id="rId64" Type="http://schemas.openxmlformats.org/officeDocument/2006/relationships/image" Target="../media/image413.png"/><Relationship Id="rId118" Type="http://schemas.openxmlformats.org/officeDocument/2006/relationships/image" Target="../media/image437.png"/><Relationship Id="rId139" Type="http://schemas.openxmlformats.org/officeDocument/2006/relationships/image" Target="../media/image447.png"/><Relationship Id="rId85" Type="http://schemas.openxmlformats.org/officeDocument/2006/relationships/customXml" Target="../ink/ink426.xml"/><Relationship Id="rId150" Type="http://schemas.openxmlformats.org/officeDocument/2006/relationships/customXml" Target="../ink/ink459.xml"/><Relationship Id="rId171" Type="http://schemas.openxmlformats.org/officeDocument/2006/relationships/customXml" Target="../ink/ink470.xml"/><Relationship Id="rId192" Type="http://schemas.openxmlformats.org/officeDocument/2006/relationships/image" Target="../media/image473.png"/><Relationship Id="rId12" Type="http://schemas.openxmlformats.org/officeDocument/2006/relationships/image" Target="../media/image387.png"/><Relationship Id="rId33" Type="http://schemas.openxmlformats.org/officeDocument/2006/relationships/customXml" Target="../ink/ink400.xml"/><Relationship Id="rId108" Type="http://schemas.openxmlformats.org/officeDocument/2006/relationships/image" Target="../media/image33.png"/><Relationship Id="rId129" Type="http://schemas.openxmlformats.org/officeDocument/2006/relationships/customXml" Target="../ink/ink448.xml"/><Relationship Id="rId54" Type="http://schemas.openxmlformats.org/officeDocument/2006/relationships/image" Target="../media/image408.png"/><Relationship Id="rId75" Type="http://schemas.openxmlformats.org/officeDocument/2006/relationships/customXml" Target="../ink/ink421.xml"/><Relationship Id="rId96" Type="http://schemas.openxmlformats.org/officeDocument/2006/relationships/image" Target="../media/image427.png"/><Relationship Id="rId140" Type="http://schemas.openxmlformats.org/officeDocument/2006/relationships/customXml" Target="../ink/ink454.xml"/><Relationship Id="rId161" Type="http://schemas.openxmlformats.org/officeDocument/2006/relationships/image" Target="../media/image458.png"/><Relationship Id="rId182" Type="http://schemas.openxmlformats.org/officeDocument/2006/relationships/image" Target="../media/image468.png"/><Relationship Id="rId6" Type="http://schemas.openxmlformats.org/officeDocument/2006/relationships/image" Target="../media/image384.png"/><Relationship Id="rId23" Type="http://schemas.openxmlformats.org/officeDocument/2006/relationships/customXml" Target="../ink/ink395.xml"/><Relationship Id="rId119" Type="http://schemas.openxmlformats.org/officeDocument/2006/relationships/customXml" Target="../ink/ink443.xml"/><Relationship Id="rId44" Type="http://schemas.openxmlformats.org/officeDocument/2006/relationships/image" Target="../media/image403.png"/><Relationship Id="rId65" Type="http://schemas.openxmlformats.org/officeDocument/2006/relationships/customXml" Target="../ink/ink416.xml"/><Relationship Id="rId86" Type="http://schemas.openxmlformats.org/officeDocument/2006/relationships/image" Target="../media/image423.png"/><Relationship Id="rId130" Type="http://schemas.openxmlformats.org/officeDocument/2006/relationships/image" Target="../media/image443.png"/><Relationship Id="rId151" Type="http://schemas.openxmlformats.org/officeDocument/2006/relationships/image" Target="../media/image453.png"/><Relationship Id="rId172" Type="http://schemas.openxmlformats.org/officeDocument/2006/relationships/image" Target="../media/image463.png"/><Relationship Id="rId193" Type="http://schemas.openxmlformats.org/officeDocument/2006/relationships/customXml" Target="../ink/ink481.xml"/><Relationship Id="rId13" Type="http://schemas.openxmlformats.org/officeDocument/2006/relationships/customXml" Target="../ink/ink390.xml"/><Relationship Id="rId109" Type="http://schemas.openxmlformats.org/officeDocument/2006/relationships/customXml" Target="../ink/ink438.xml"/><Relationship Id="rId34" Type="http://schemas.openxmlformats.org/officeDocument/2006/relationships/image" Target="../media/image398.png"/><Relationship Id="rId55" Type="http://schemas.openxmlformats.org/officeDocument/2006/relationships/customXml" Target="../ink/ink411.xml"/><Relationship Id="rId76" Type="http://schemas.openxmlformats.org/officeDocument/2006/relationships/image" Target="../media/image419.png"/><Relationship Id="rId97" Type="http://schemas.openxmlformats.org/officeDocument/2006/relationships/customXml" Target="../ink/ink432.xml"/><Relationship Id="rId120" Type="http://schemas.openxmlformats.org/officeDocument/2006/relationships/image" Target="../media/image438.png"/><Relationship Id="rId141" Type="http://schemas.openxmlformats.org/officeDocument/2006/relationships/image" Target="../media/image448.png"/><Relationship Id="rId7" Type="http://schemas.openxmlformats.org/officeDocument/2006/relationships/customXml" Target="../ink/ink387.xml"/><Relationship Id="rId71" Type="http://schemas.openxmlformats.org/officeDocument/2006/relationships/customXml" Target="../ink/ink419.xml"/><Relationship Id="rId92" Type="http://schemas.openxmlformats.org/officeDocument/2006/relationships/image" Target="../media/image426.png"/><Relationship Id="rId162" Type="http://schemas.openxmlformats.org/officeDocument/2006/relationships/customXml" Target="../ink/ink465.xml"/><Relationship Id="rId183" Type="http://schemas.openxmlformats.org/officeDocument/2006/relationships/customXml" Target="../ink/ink476.xml"/><Relationship Id="rId2" Type="http://schemas.openxmlformats.org/officeDocument/2006/relationships/notesSlide" Target="../notesSlides/notesSlide9.xml"/><Relationship Id="rId29" Type="http://schemas.openxmlformats.org/officeDocument/2006/relationships/customXml" Target="../ink/ink398.xml"/><Relationship Id="rId24" Type="http://schemas.openxmlformats.org/officeDocument/2006/relationships/image" Target="../media/image393.png"/><Relationship Id="rId40" Type="http://schemas.openxmlformats.org/officeDocument/2006/relationships/image" Target="../media/image401.png"/><Relationship Id="rId45" Type="http://schemas.openxmlformats.org/officeDocument/2006/relationships/customXml" Target="../ink/ink406.xml"/><Relationship Id="rId66" Type="http://schemas.openxmlformats.org/officeDocument/2006/relationships/image" Target="../media/image414.png"/><Relationship Id="rId87" Type="http://schemas.openxmlformats.org/officeDocument/2006/relationships/customXml" Target="../ink/ink427.xml"/><Relationship Id="rId110" Type="http://schemas.openxmlformats.org/officeDocument/2006/relationships/image" Target="../media/image433.png"/><Relationship Id="rId115" Type="http://schemas.openxmlformats.org/officeDocument/2006/relationships/customXml" Target="../ink/ink441.xml"/><Relationship Id="rId131" Type="http://schemas.openxmlformats.org/officeDocument/2006/relationships/customXml" Target="../ink/ink449.xml"/><Relationship Id="rId136" Type="http://schemas.openxmlformats.org/officeDocument/2006/relationships/image" Target="../media/image446.png"/><Relationship Id="rId157" Type="http://schemas.openxmlformats.org/officeDocument/2006/relationships/image" Target="../media/image456.png"/><Relationship Id="rId178" Type="http://schemas.openxmlformats.org/officeDocument/2006/relationships/image" Target="../media/image466.png"/><Relationship Id="rId61" Type="http://schemas.openxmlformats.org/officeDocument/2006/relationships/customXml" Target="../ink/ink414.xml"/><Relationship Id="rId82" Type="http://schemas.openxmlformats.org/officeDocument/2006/relationships/image" Target="../media/image421.png"/><Relationship Id="rId152" Type="http://schemas.openxmlformats.org/officeDocument/2006/relationships/customXml" Target="../ink/ink460.xml"/><Relationship Id="rId173" Type="http://schemas.openxmlformats.org/officeDocument/2006/relationships/customXml" Target="../ink/ink471.xml"/><Relationship Id="rId194" Type="http://schemas.openxmlformats.org/officeDocument/2006/relationships/image" Target="../media/image474.png"/><Relationship Id="rId19" Type="http://schemas.openxmlformats.org/officeDocument/2006/relationships/customXml" Target="../ink/ink393.xml"/><Relationship Id="rId14" Type="http://schemas.openxmlformats.org/officeDocument/2006/relationships/image" Target="../media/image388.png"/><Relationship Id="rId30" Type="http://schemas.openxmlformats.org/officeDocument/2006/relationships/image" Target="../media/image396.png"/><Relationship Id="rId35" Type="http://schemas.openxmlformats.org/officeDocument/2006/relationships/customXml" Target="../ink/ink401.xml"/><Relationship Id="rId56" Type="http://schemas.openxmlformats.org/officeDocument/2006/relationships/image" Target="../media/image409.png"/><Relationship Id="rId77" Type="http://schemas.openxmlformats.org/officeDocument/2006/relationships/customXml" Target="../ink/ink422.xml"/><Relationship Id="rId100" Type="http://schemas.openxmlformats.org/officeDocument/2006/relationships/image" Target="../media/image429.png"/><Relationship Id="rId105" Type="http://schemas.openxmlformats.org/officeDocument/2006/relationships/customXml" Target="../ink/ink436.xml"/><Relationship Id="rId126" Type="http://schemas.openxmlformats.org/officeDocument/2006/relationships/image" Target="../media/image441.png"/><Relationship Id="rId147" Type="http://schemas.openxmlformats.org/officeDocument/2006/relationships/image" Target="../media/image451.png"/><Relationship Id="rId168" Type="http://schemas.openxmlformats.org/officeDocument/2006/relationships/customXml" Target="../ink/ink468.xml"/><Relationship Id="rId8" Type="http://schemas.openxmlformats.org/officeDocument/2006/relationships/image" Target="../media/image385.png"/><Relationship Id="rId51" Type="http://schemas.openxmlformats.org/officeDocument/2006/relationships/customXml" Target="../ink/ink409.xml"/><Relationship Id="rId72" Type="http://schemas.openxmlformats.org/officeDocument/2006/relationships/image" Target="../media/image417.png"/><Relationship Id="rId93" Type="http://schemas.openxmlformats.org/officeDocument/2006/relationships/customXml" Target="../ink/ink430.xml"/><Relationship Id="rId98" Type="http://schemas.openxmlformats.org/officeDocument/2006/relationships/image" Target="../media/image428.png"/><Relationship Id="rId121" Type="http://schemas.openxmlformats.org/officeDocument/2006/relationships/customXml" Target="../ink/ink444.xml"/><Relationship Id="rId142" Type="http://schemas.openxmlformats.org/officeDocument/2006/relationships/customXml" Target="../ink/ink455.xml"/><Relationship Id="rId163" Type="http://schemas.openxmlformats.org/officeDocument/2006/relationships/image" Target="../media/image459.png"/><Relationship Id="rId184" Type="http://schemas.openxmlformats.org/officeDocument/2006/relationships/image" Target="../media/image469.png"/><Relationship Id="rId189" Type="http://schemas.openxmlformats.org/officeDocument/2006/relationships/customXml" Target="../ink/ink479.xml"/><Relationship Id="rId3" Type="http://schemas.openxmlformats.org/officeDocument/2006/relationships/customXml" Target="../ink/ink385.xml"/><Relationship Id="rId25" Type="http://schemas.openxmlformats.org/officeDocument/2006/relationships/customXml" Target="../ink/ink396.xml"/><Relationship Id="rId46" Type="http://schemas.openxmlformats.org/officeDocument/2006/relationships/image" Target="../media/image404.png"/><Relationship Id="rId67" Type="http://schemas.openxmlformats.org/officeDocument/2006/relationships/customXml" Target="../ink/ink417.xml"/><Relationship Id="rId116" Type="http://schemas.openxmlformats.org/officeDocument/2006/relationships/image" Target="../media/image436.png"/><Relationship Id="rId137" Type="http://schemas.openxmlformats.org/officeDocument/2006/relationships/customXml" Target="../ink/ink452.xml"/><Relationship Id="rId158" Type="http://schemas.openxmlformats.org/officeDocument/2006/relationships/customXml" Target="../ink/ink463.xml"/><Relationship Id="rId20" Type="http://schemas.openxmlformats.org/officeDocument/2006/relationships/image" Target="../media/image391.png"/><Relationship Id="rId41" Type="http://schemas.openxmlformats.org/officeDocument/2006/relationships/customXml" Target="../ink/ink404.xml"/><Relationship Id="rId62" Type="http://schemas.openxmlformats.org/officeDocument/2006/relationships/image" Target="../media/image412.png"/><Relationship Id="rId83" Type="http://schemas.openxmlformats.org/officeDocument/2006/relationships/customXml" Target="../ink/ink425.xml"/><Relationship Id="rId88" Type="http://schemas.openxmlformats.org/officeDocument/2006/relationships/image" Target="../media/image424.png"/><Relationship Id="rId111" Type="http://schemas.openxmlformats.org/officeDocument/2006/relationships/customXml" Target="../ink/ink439.xml"/><Relationship Id="rId132" Type="http://schemas.openxmlformats.org/officeDocument/2006/relationships/image" Target="../media/image444.png"/><Relationship Id="rId153" Type="http://schemas.openxmlformats.org/officeDocument/2006/relationships/image" Target="../media/image454.png"/><Relationship Id="rId174" Type="http://schemas.openxmlformats.org/officeDocument/2006/relationships/image" Target="../media/image464.png"/><Relationship Id="rId179" Type="http://schemas.openxmlformats.org/officeDocument/2006/relationships/customXml" Target="../ink/ink474.xml"/><Relationship Id="rId195" Type="http://schemas.openxmlformats.org/officeDocument/2006/relationships/customXml" Target="../ink/ink482.xml"/><Relationship Id="rId190" Type="http://schemas.openxmlformats.org/officeDocument/2006/relationships/image" Target="../media/image472.png"/><Relationship Id="rId15" Type="http://schemas.openxmlformats.org/officeDocument/2006/relationships/customXml" Target="../ink/ink391.xml"/><Relationship Id="rId36" Type="http://schemas.openxmlformats.org/officeDocument/2006/relationships/image" Target="../media/image399.png"/><Relationship Id="rId57" Type="http://schemas.openxmlformats.org/officeDocument/2006/relationships/customXml" Target="../ink/ink412.xml"/><Relationship Id="rId106" Type="http://schemas.openxmlformats.org/officeDocument/2006/relationships/image" Target="../media/image432.png"/><Relationship Id="rId127" Type="http://schemas.openxmlformats.org/officeDocument/2006/relationships/customXml" Target="../ink/ink447.xml"/><Relationship Id="rId10" Type="http://schemas.openxmlformats.org/officeDocument/2006/relationships/image" Target="../media/image386.png"/><Relationship Id="rId31" Type="http://schemas.openxmlformats.org/officeDocument/2006/relationships/customXml" Target="../ink/ink399.xml"/><Relationship Id="rId52" Type="http://schemas.openxmlformats.org/officeDocument/2006/relationships/image" Target="../media/image407.png"/><Relationship Id="rId73" Type="http://schemas.openxmlformats.org/officeDocument/2006/relationships/customXml" Target="../ink/ink420.xml"/><Relationship Id="rId78" Type="http://schemas.openxmlformats.org/officeDocument/2006/relationships/image" Target="../media/image420.png"/><Relationship Id="rId94" Type="http://schemas.openxmlformats.org/officeDocument/2006/relationships/image" Target="../media/image72.png"/><Relationship Id="rId99" Type="http://schemas.openxmlformats.org/officeDocument/2006/relationships/customXml" Target="../ink/ink433.xml"/><Relationship Id="rId101" Type="http://schemas.openxmlformats.org/officeDocument/2006/relationships/customXml" Target="../ink/ink434.xml"/><Relationship Id="rId122" Type="http://schemas.openxmlformats.org/officeDocument/2006/relationships/image" Target="../media/image439.png"/><Relationship Id="rId143" Type="http://schemas.openxmlformats.org/officeDocument/2006/relationships/image" Target="../media/image449.png"/><Relationship Id="rId148" Type="http://schemas.openxmlformats.org/officeDocument/2006/relationships/customXml" Target="../ink/ink458.xml"/><Relationship Id="rId164" Type="http://schemas.openxmlformats.org/officeDocument/2006/relationships/customXml" Target="../ink/ink466.xml"/><Relationship Id="rId169" Type="http://schemas.openxmlformats.org/officeDocument/2006/relationships/customXml" Target="../ink/ink469.xml"/><Relationship Id="rId185" Type="http://schemas.openxmlformats.org/officeDocument/2006/relationships/customXml" Target="../ink/ink477.xml"/><Relationship Id="rId4" Type="http://schemas.openxmlformats.org/officeDocument/2006/relationships/image" Target="../media/image383.png"/><Relationship Id="rId9" Type="http://schemas.openxmlformats.org/officeDocument/2006/relationships/customXml" Target="../ink/ink388.xml"/><Relationship Id="rId180" Type="http://schemas.openxmlformats.org/officeDocument/2006/relationships/image" Target="../media/image467.png"/><Relationship Id="rId26" Type="http://schemas.openxmlformats.org/officeDocument/2006/relationships/image" Target="../media/image394.png"/><Relationship Id="rId47" Type="http://schemas.openxmlformats.org/officeDocument/2006/relationships/customXml" Target="../ink/ink407.xml"/><Relationship Id="rId68" Type="http://schemas.openxmlformats.org/officeDocument/2006/relationships/image" Target="../media/image415.png"/><Relationship Id="rId89" Type="http://schemas.openxmlformats.org/officeDocument/2006/relationships/customXml" Target="../ink/ink428.xml"/><Relationship Id="rId112" Type="http://schemas.openxmlformats.org/officeDocument/2006/relationships/image" Target="../media/image434.png"/><Relationship Id="rId133" Type="http://schemas.openxmlformats.org/officeDocument/2006/relationships/customXml" Target="../ink/ink450.xml"/><Relationship Id="rId154" Type="http://schemas.openxmlformats.org/officeDocument/2006/relationships/customXml" Target="../ink/ink461.xml"/><Relationship Id="rId175" Type="http://schemas.openxmlformats.org/officeDocument/2006/relationships/customXml" Target="../ink/ink472.xml"/><Relationship Id="rId196" Type="http://schemas.openxmlformats.org/officeDocument/2006/relationships/image" Target="../media/image475.png"/><Relationship Id="rId16" Type="http://schemas.openxmlformats.org/officeDocument/2006/relationships/image" Target="../media/image389.png"/><Relationship Id="rId37" Type="http://schemas.openxmlformats.org/officeDocument/2006/relationships/customXml" Target="../ink/ink402.xml"/><Relationship Id="rId58" Type="http://schemas.openxmlformats.org/officeDocument/2006/relationships/image" Target="../media/image410.png"/><Relationship Id="rId79" Type="http://schemas.openxmlformats.org/officeDocument/2006/relationships/customXml" Target="../ink/ink423.xml"/><Relationship Id="rId102" Type="http://schemas.openxmlformats.org/officeDocument/2006/relationships/image" Target="../media/image430.png"/><Relationship Id="rId123" Type="http://schemas.openxmlformats.org/officeDocument/2006/relationships/customXml" Target="../ink/ink445.xml"/><Relationship Id="rId144" Type="http://schemas.openxmlformats.org/officeDocument/2006/relationships/customXml" Target="../ink/ink456.xml"/><Relationship Id="rId90" Type="http://schemas.openxmlformats.org/officeDocument/2006/relationships/image" Target="../media/image425.png"/><Relationship Id="rId165" Type="http://schemas.openxmlformats.org/officeDocument/2006/relationships/image" Target="../media/image460.png"/><Relationship Id="rId186" Type="http://schemas.openxmlformats.org/officeDocument/2006/relationships/image" Target="../media/image470.png"/><Relationship Id="rId27" Type="http://schemas.openxmlformats.org/officeDocument/2006/relationships/customXml" Target="../ink/ink397.xml"/><Relationship Id="rId48" Type="http://schemas.openxmlformats.org/officeDocument/2006/relationships/image" Target="../media/image405.png"/><Relationship Id="rId69" Type="http://schemas.openxmlformats.org/officeDocument/2006/relationships/customXml" Target="../ink/ink418.xml"/><Relationship Id="rId113" Type="http://schemas.openxmlformats.org/officeDocument/2006/relationships/customXml" Target="../ink/ink440.xml"/><Relationship Id="rId134" Type="http://schemas.openxmlformats.org/officeDocument/2006/relationships/image" Target="../media/image445.png"/><Relationship Id="rId80" Type="http://schemas.openxmlformats.org/officeDocument/2006/relationships/image" Target="../media/image251.png"/><Relationship Id="rId155" Type="http://schemas.openxmlformats.org/officeDocument/2006/relationships/image" Target="../media/image455.png"/><Relationship Id="rId176" Type="http://schemas.openxmlformats.org/officeDocument/2006/relationships/image" Target="../media/image465.png"/><Relationship Id="rId197" Type="http://schemas.openxmlformats.org/officeDocument/2006/relationships/customXml" Target="../ink/ink483.xml"/><Relationship Id="rId17" Type="http://schemas.openxmlformats.org/officeDocument/2006/relationships/customXml" Target="../ink/ink392.xml"/><Relationship Id="rId38" Type="http://schemas.openxmlformats.org/officeDocument/2006/relationships/image" Target="../media/image400.png"/><Relationship Id="rId59" Type="http://schemas.openxmlformats.org/officeDocument/2006/relationships/customXml" Target="../ink/ink413.xml"/><Relationship Id="rId103" Type="http://schemas.openxmlformats.org/officeDocument/2006/relationships/customXml" Target="../ink/ink435.xml"/><Relationship Id="rId124" Type="http://schemas.openxmlformats.org/officeDocument/2006/relationships/image" Target="../media/image440.png"/><Relationship Id="rId70" Type="http://schemas.openxmlformats.org/officeDocument/2006/relationships/image" Target="../media/image416.png"/><Relationship Id="rId91" Type="http://schemas.openxmlformats.org/officeDocument/2006/relationships/customXml" Target="../ink/ink429.xml"/><Relationship Id="rId145" Type="http://schemas.openxmlformats.org/officeDocument/2006/relationships/image" Target="../media/image450.png"/><Relationship Id="rId166" Type="http://schemas.openxmlformats.org/officeDocument/2006/relationships/customXml" Target="../ink/ink467.xml"/><Relationship Id="rId187" Type="http://schemas.openxmlformats.org/officeDocument/2006/relationships/customXml" Target="../ink/ink478.xm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395.png"/><Relationship Id="rId49" Type="http://schemas.openxmlformats.org/officeDocument/2006/relationships/customXml" Target="../ink/ink408.xml"/><Relationship Id="rId114" Type="http://schemas.openxmlformats.org/officeDocument/2006/relationships/image" Target="../media/image435.png"/><Relationship Id="rId60" Type="http://schemas.openxmlformats.org/officeDocument/2006/relationships/image" Target="../media/image411.png"/><Relationship Id="rId81" Type="http://schemas.openxmlformats.org/officeDocument/2006/relationships/customXml" Target="../ink/ink424.xml"/><Relationship Id="rId135" Type="http://schemas.openxmlformats.org/officeDocument/2006/relationships/customXml" Target="../ink/ink451.xml"/><Relationship Id="rId156" Type="http://schemas.openxmlformats.org/officeDocument/2006/relationships/customXml" Target="../ink/ink462.xml"/><Relationship Id="rId177" Type="http://schemas.openxmlformats.org/officeDocument/2006/relationships/customXml" Target="../ink/ink473.xml"/><Relationship Id="rId198" Type="http://schemas.openxmlformats.org/officeDocument/2006/relationships/image" Target="../media/image476.png"/><Relationship Id="rId18" Type="http://schemas.openxmlformats.org/officeDocument/2006/relationships/image" Target="../media/image390.png"/><Relationship Id="rId39" Type="http://schemas.openxmlformats.org/officeDocument/2006/relationships/customXml" Target="../ink/ink403.xml"/><Relationship Id="rId50" Type="http://schemas.openxmlformats.org/officeDocument/2006/relationships/image" Target="../media/image406.png"/><Relationship Id="rId104" Type="http://schemas.openxmlformats.org/officeDocument/2006/relationships/image" Target="../media/image431.png"/><Relationship Id="rId125" Type="http://schemas.openxmlformats.org/officeDocument/2006/relationships/customXml" Target="../ink/ink446.xml"/><Relationship Id="rId146" Type="http://schemas.openxmlformats.org/officeDocument/2006/relationships/customXml" Target="../ink/ink457.xml"/><Relationship Id="rId167" Type="http://schemas.openxmlformats.org/officeDocument/2006/relationships/image" Target="../media/image461.png"/><Relationship Id="rId188" Type="http://schemas.openxmlformats.org/officeDocument/2006/relationships/image" Target="../media/image471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41.xml"/><Relationship Id="rId299" Type="http://schemas.openxmlformats.org/officeDocument/2006/relationships/image" Target="../media/image620.png"/><Relationship Id="rId21" Type="http://schemas.openxmlformats.org/officeDocument/2006/relationships/customXml" Target="../ink/ink493.xml"/><Relationship Id="rId63" Type="http://schemas.openxmlformats.org/officeDocument/2006/relationships/customXml" Target="../ink/ink514.xml"/><Relationship Id="rId159" Type="http://schemas.openxmlformats.org/officeDocument/2006/relationships/image" Target="../media/image552.png"/><Relationship Id="rId170" Type="http://schemas.openxmlformats.org/officeDocument/2006/relationships/customXml" Target="../ink/ink568.xml"/><Relationship Id="rId226" Type="http://schemas.openxmlformats.org/officeDocument/2006/relationships/customXml" Target="../ink/ink597.xml"/><Relationship Id="rId268" Type="http://schemas.openxmlformats.org/officeDocument/2006/relationships/customXml" Target="../ink/ink618.xml"/><Relationship Id="rId32" Type="http://schemas.openxmlformats.org/officeDocument/2006/relationships/image" Target="../media/image491.png"/><Relationship Id="rId74" Type="http://schemas.openxmlformats.org/officeDocument/2006/relationships/image" Target="../media/image511.png"/><Relationship Id="rId128" Type="http://schemas.openxmlformats.org/officeDocument/2006/relationships/customXml" Target="../ink/ink547.xml"/><Relationship Id="rId5" Type="http://schemas.openxmlformats.org/officeDocument/2006/relationships/customXml" Target="../ink/ink485.xml"/><Relationship Id="rId181" Type="http://schemas.openxmlformats.org/officeDocument/2006/relationships/image" Target="../media/image562.png"/><Relationship Id="rId237" Type="http://schemas.openxmlformats.org/officeDocument/2006/relationships/image" Target="../media/image589.png"/><Relationship Id="rId279" Type="http://schemas.openxmlformats.org/officeDocument/2006/relationships/image" Target="../media/image610.png"/><Relationship Id="rId43" Type="http://schemas.openxmlformats.org/officeDocument/2006/relationships/customXml" Target="../ink/ink504.xml"/><Relationship Id="rId139" Type="http://schemas.openxmlformats.org/officeDocument/2006/relationships/image" Target="../media/image542.png"/><Relationship Id="rId290" Type="http://schemas.openxmlformats.org/officeDocument/2006/relationships/customXml" Target="../ink/ink629.xml"/><Relationship Id="rId304" Type="http://schemas.openxmlformats.org/officeDocument/2006/relationships/customXml" Target="../ink/ink636.xml"/><Relationship Id="rId85" Type="http://schemas.openxmlformats.org/officeDocument/2006/relationships/customXml" Target="../ink/ink525.xml"/><Relationship Id="rId150" Type="http://schemas.openxmlformats.org/officeDocument/2006/relationships/customXml" Target="../ink/ink558.xml"/><Relationship Id="rId192" Type="http://schemas.openxmlformats.org/officeDocument/2006/relationships/customXml" Target="../ink/ink580.xml"/><Relationship Id="rId206" Type="http://schemas.openxmlformats.org/officeDocument/2006/relationships/customXml" Target="../ink/ink587.xml"/><Relationship Id="rId248" Type="http://schemas.openxmlformats.org/officeDocument/2006/relationships/customXml" Target="../ink/ink608.xml"/><Relationship Id="rId12" Type="http://schemas.openxmlformats.org/officeDocument/2006/relationships/image" Target="../media/image481.png"/><Relationship Id="rId108" Type="http://schemas.openxmlformats.org/officeDocument/2006/relationships/image" Target="../media/image528.png"/><Relationship Id="rId315" Type="http://schemas.openxmlformats.org/officeDocument/2006/relationships/image" Target="../media/image628.png"/><Relationship Id="rId54" Type="http://schemas.openxmlformats.org/officeDocument/2006/relationships/image" Target="../media/image501.png"/><Relationship Id="rId96" Type="http://schemas.openxmlformats.org/officeDocument/2006/relationships/image" Target="../media/image522.png"/><Relationship Id="rId161" Type="http://schemas.openxmlformats.org/officeDocument/2006/relationships/image" Target="../media/image553.png"/><Relationship Id="rId217" Type="http://schemas.openxmlformats.org/officeDocument/2006/relationships/image" Target="../media/image579.png"/><Relationship Id="rId259" Type="http://schemas.openxmlformats.org/officeDocument/2006/relationships/image" Target="../media/image600.png"/><Relationship Id="rId23" Type="http://schemas.openxmlformats.org/officeDocument/2006/relationships/customXml" Target="../ink/ink494.xml"/><Relationship Id="rId119" Type="http://schemas.openxmlformats.org/officeDocument/2006/relationships/customXml" Target="../ink/ink542.xml"/><Relationship Id="rId270" Type="http://schemas.openxmlformats.org/officeDocument/2006/relationships/customXml" Target="../ink/ink619.xml"/><Relationship Id="rId65" Type="http://schemas.openxmlformats.org/officeDocument/2006/relationships/customXml" Target="../ink/ink515.xml"/><Relationship Id="rId130" Type="http://schemas.openxmlformats.org/officeDocument/2006/relationships/customXml" Target="../ink/ink548.xml"/><Relationship Id="rId172" Type="http://schemas.openxmlformats.org/officeDocument/2006/relationships/customXml" Target="../ink/ink569.xml"/><Relationship Id="rId228" Type="http://schemas.openxmlformats.org/officeDocument/2006/relationships/customXml" Target="../ink/ink598.xml"/><Relationship Id="rId281" Type="http://schemas.openxmlformats.org/officeDocument/2006/relationships/image" Target="../media/image611.png"/><Relationship Id="rId34" Type="http://schemas.openxmlformats.org/officeDocument/2006/relationships/image" Target="../media/image492.png"/><Relationship Id="rId55" Type="http://schemas.openxmlformats.org/officeDocument/2006/relationships/customXml" Target="../ink/ink510.xml"/><Relationship Id="rId76" Type="http://schemas.openxmlformats.org/officeDocument/2006/relationships/image" Target="../media/image512.png"/><Relationship Id="rId97" Type="http://schemas.openxmlformats.org/officeDocument/2006/relationships/customXml" Target="../ink/ink531.xml"/><Relationship Id="rId120" Type="http://schemas.openxmlformats.org/officeDocument/2006/relationships/image" Target="../media/image534.png"/><Relationship Id="rId141" Type="http://schemas.openxmlformats.org/officeDocument/2006/relationships/image" Target="../media/image543.png"/><Relationship Id="rId7" Type="http://schemas.openxmlformats.org/officeDocument/2006/relationships/customXml" Target="../ink/ink486.xml"/><Relationship Id="rId162" Type="http://schemas.openxmlformats.org/officeDocument/2006/relationships/customXml" Target="../ink/ink564.xml"/><Relationship Id="rId183" Type="http://schemas.openxmlformats.org/officeDocument/2006/relationships/customXml" Target="../ink/ink575.xml"/><Relationship Id="rId218" Type="http://schemas.openxmlformats.org/officeDocument/2006/relationships/customXml" Target="../ink/ink593.xml"/><Relationship Id="rId239" Type="http://schemas.openxmlformats.org/officeDocument/2006/relationships/image" Target="../media/image590.png"/><Relationship Id="rId250" Type="http://schemas.openxmlformats.org/officeDocument/2006/relationships/customXml" Target="../ink/ink609.xml"/><Relationship Id="rId271" Type="http://schemas.openxmlformats.org/officeDocument/2006/relationships/image" Target="../media/image606.png"/><Relationship Id="rId292" Type="http://schemas.openxmlformats.org/officeDocument/2006/relationships/customXml" Target="../ink/ink630.xml"/><Relationship Id="rId306" Type="http://schemas.openxmlformats.org/officeDocument/2006/relationships/customXml" Target="../ink/ink637.xml"/><Relationship Id="rId24" Type="http://schemas.openxmlformats.org/officeDocument/2006/relationships/image" Target="../media/image487.png"/><Relationship Id="rId45" Type="http://schemas.openxmlformats.org/officeDocument/2006/relationships/customXml" Target="../ink/ink505.xml"/><Relationship Id="rId66" Type="http://schemas.openxmlformats.org/officeDocument/2006/relationships/image" Target="../media/image507.png"/><Relationship Id="rId87" Type="http://schemas.openxmlformats.org/officeDocument/2006/relationships/customXml" Target="../ink/ink526.xml"/><Relationship Id="rId110" Type="http://schemas.openxmlformats.org/officeDocument/2006/relationships/image" Target="../media/image529.png"/><Relationship Id="rId131" Type="http://schemas.openxmlformats.org/officeDocument/2006/relationships/image" Target="../media/image538.png"/><Relationship Id="rId152" Type="http://schemas.openxmlformats.org/officeDocument/2006/relationships/customXml" Target="../ink/ink559.xml"/><Relationship Id="rId173" Type="http://schemas.openxmlformats.org/officeDocument/2006/relationships/image" Target="../media/image559.png"/><Relationship Id="rId194" Type="http://schemas.openxmlformats.org/officeDocument/2006/relationships/customXml" Target="../ink/ink581.xml"/><Relationship Id="rId208" Type="http://schemas.openxmlformats.org/officeDocument/2006/relationships/customXml" Target="../ink/ink588.xml"/><Relationship Id="rId229" Type="http://schemas.openxmlformats.org/officeDocument/2006/relationships/image" Target="../media/image585.png"/><Relationship Id="rId240" Type="http://schemas.openxmlformats.org/officeDocument/2006/relationships/customXml" Target="../ink/ink604.xml"/><Relationship Id="rId261" Type="http://schemas.openxmlformats.org/officeDocument/2006/relationships/image" Target="../media/image601.png"/><Relationship Id="rId14" Type="http://schemas.openxmlformats.org/officeDocument/2006/relationships/image" Target="../media/image482.png"/><Relationship Id="rId35" Type="http://schemas.openxmlformats.org/officeDocument/2006/relationships/customXml" Target="../ink/ink500.xml"/><Relationship Id="rId56" Type="http://schemas.openxmlformats.org/officeDocument/2006/relationships/image" Target="../media/image502.png"/><Relationship Id="rId77" Type="http://schemas.openxmlformats.org/officeDocument/2006/relationships/customXml" Target="../ink/ink521.xml"/><Relationship Id="rId100" Type="http://schemas.openxmlformats.org/officeDocument/2006/relationships/image" Target="../media/image524.png"/><Relationship Id="rId282" Type="http://schemas.openxmlformats.org/officeDocument/2006/relationships/customXml" Target="../ink/ink625.xml"/><Relationship Id="rId317" Type="http://schemas.openxmlformats.org/officeDocument/2006/relationships/image" Target="../media/image629.png"/><Relationship Id="rId8" Type="http://schemas.openxmlformats.org/officeDocument/2006/relationships/image" Target="../media/image479.png"/><Relationship Id="rId98" Type="http://schemas.openxmlformats.org/officeDocument/2006/relationships/image" Target="../media/image523.png"/><Relationship Id="rId121" Type="http://schemas.openxmlformats.org/officeDocument/2006/relationships/customXml" Target="../ink/ink543.xml"/><Relationship Id="rId142" Type="http://schemas.openxmlformats.org/officeDocument/2006/relationships/customXml" Target="../ink/ink554.xml"/><Relationship Id="rId163" Type="http://schemas.openxmlformats.org/officeDocument/2006/relationships/image" Target="../media/image554.png"/><Relationship Id="rId184" Type="http://schemas.openxmlformats.org/officeDocument/2006/relationships/image" Target="../media/image563.png"/><Relationship Id="rId219" Type="http://schemas.openxmlformats.org/officeDocument/2006/relationships/image" Target="../media/image580.png"/><Relationship Id="rId230" Type="http://schemas.openxmlformats.org/officeDocument/2006/relationships/customXml" Target="../ink/ink599.xml"/><Relationship Id="rId251" Type="http://schemas.openxmlformats.org/officeDocument/2006/relationships/image" Target="../media/image596.png"/><Relationship Id="rId25" Type="http://schemas.openxmlformats.org/officeDocument/2006/relationships/customXml" Target="../ink/ink495.xml"/><Relationship Id="rId46" Type="http://schemas.openxmlformats.org/officeDocument/2006/relationships/image" Target="../media/image242.png"/><Relationship Id="rId67" Type="http://schemas.openxmlformats.org/officeDocument/2006/relationships/customXml" Target="../ink/ink516.xml"/><Relationship Id="rId272" Type="http://schemas.openxmlformats.org/officeDocument/2006/relationships/customXml" Target="../ink/ink620.xml"/><Relationship Id="rId293" Type="http://schemas.openxmlformats.org/officeDocument/2006/relationships/image" Target="../media/image617.png"/><Relationship Id="rId307" Type="http://schemas.openxmlformats.org/officeDocument/2006/relationships/image" Target="../media/image624.png"/><Relationship Id="rId88" Type="http://schemas.openxmlformats.org/officeDocument/2006/relationships/image" Target="../media/image518.png"/><Relationship Id="rId111" Type="http://schemas.openxmlformats.org/officeDocument/2006/relationships/customXml" Target="../ink/ink538.xml"/><Relationship Id="rId132" Type="http://schemas.openxmlformats.org/officeDocument/2006/relationships/customXml" Target="../ink/ink549.xml"/><Relationship Id="rId153" Type="http://schemas.openxmlformats.org/officeDocument/2006/relationships/image" Target="../media/image549.png"/><Relationship Id="rId174" Type="http://schemas.openxmlformats.org/officeDocument/2006/relationships/customXml" Target="../ink/ink570.xml"/><Relationship Id="rId195" Type="http://schemas.openxmlformats.org/officeDocument/2006/relationships/image" Target="../media/image568.png"/><Relationship Id="rId209" Type="http://schemas.openxmlformats.org/officeDocument/2006/relationships/image" Target="../media/image575.png"/><Relationship Id="rId220" Type="http://schemas.openxmlformats.org/officeDocument/2006/relationships/customXml" Target="../ink/ink594.xml"/><Relationship Id="rId241" Type="http://schemas.openxmlformats.org/officeDocument/2006/relationships/image" Target="../media/image591.png"/><Relationship Id="rId15" Type="http://schemas.openxmlformats.org/officeDocument/2006/relationships/customXml" Target="../ink/ink490.xml"/><Relationship Id="rId36" Type="http://schemas.openxmlformats.org/officeDocument/2006/relationships/image" Target="../media/image493.png"/><Relationship Id="rId57" Type="http://schemas.openxmlformats.org/officeDocument/2006/relationships/customXml" Target="../ink/ink511.xml"/><Relationship Id="rId262" Type="http://schemas.openxmlformats.org/officeDocument/2006/relationships/customXml" Target="../ink/ink615.xml"/><Relationship Id="rId283" Type="http://schemas.openxmlformats.org/officeDocument/2006/relationships/image" Target="../media/image612.png"/><Relationship Id="rId318" Type="http://schemas.openxmlformats.org/officeDocument/2006/relationships/customXml" Target="../ink/ink643.xml"/><Relationship Id="rId78" Type="http://schemas.openxmlformats.org/officeDocument/2006/relationships/image" Target="../media/image513.png"/><Relationship Id="rId99" Type="http://schemas.openxmlformats.org/officeDocument/2006/relationships/customXml" Target="../ink/ink532.xml"/><Relationship Id="rId101" Type="http://schemas.openxmlformats.org/officeDocument/2006/relationships/customXml" Target="../ink/ink533.xml"/><Relationship Id="rId122" Type="http://schemas.openxmlformats.org/officeDocument/2006/relationships/image" Target="../media/image535.png"/><Relationship Id="rId143" Type="http://schemas.openxmlformats.org/officeDocument/2006/relationships/image" Target="../media/image544.png"/><Relationship Id="rId164" Type="http://schemas.openxmlformats.org/officeDocument/2006/relationships/customXml" Target="../ink/ink565.xml"/><Relationship Id="rId185" Type="http://schemas.openxmlformats.org/officeDocument/2006/relationships/customXml" Target="../ink/ink576.xml"/><Relationship Id="rId9" Type="http://schemas.openxmlformats.org/officeDocument/2006/relationships/customXml" Target="../ink/ink487.xml"/><Relationship Id="rId210" Type="http://schemas.openxmlformats.org/officeDocument/2006/relationships/customXml" Target="../ink/ink589.xml"/><Relationship Id="rId26" Type="http://schemas.openxmlformats.org/officeDocument/2006/relationships/image" Target="../media/image488.png"/><Relationship Id="rId231" Type="http://schemas.openxmlformats.org/officeDocument/2006/relationships/image" Target="../media/image586.png"/><Relationship Id="rId252" Type="http://schemas.openxmlformats.org/officeDocument/2006/relationships/customXml" Target="../ink/ink610.xml"/><Relationship Id="rId273" Type="http://schemas.openxmlformats.org/officeDocument/2006/relationships/image" Target="../media/image607.png"/><Relationship Id="rId294" Type="http://schemas.openxmlformats.org/officeDocument/2006/relationships/customXml" Target="../ink/ink631.xml"/><Relationship Id="rId308" Type="http://schemas.openxmlformats.org/officeDocument/2006/relationships/customXml" Target="../ink/ink638.xml"/><Relationship Id="rId47" Type="http://schemas.openxmlformats.org/officeDocument/2006/relationships/customXml" Target="../ink/ink506.xml"/><Relationship Id="rId68" Type="http://schemas.openxmlformats.org/officeDocument/2006/relationships/image" Target="../media/image508.png"/><Relationship Id="rId89" Type="http://schemas.openxmlformats.org/officeDocument/2006/relationships/customXml" Target="../ink/ink527.xml"/><Relationship Id="rId112" Type="http://schemas.openxmlformats.org/officeDocument/2006/relationships/image" Target="../media/image530.png"/><Relationship Id="rId133" Type="http://schemas.openxmlformats.org/officeDocument/2006/relationships/image" Target="../media/image539.png"/><Relationship Id="rId154" Type="http://schemas.openxmlformats.org/officeDocument/2006/relationships/customXml" Target="../ink/ink560.xml"/><Relationship Id="rId175" Type="http://schemas.openxmlformats.org/officeDocument/2006/relationships/image" Target="../media/image273.png"/><Relationship Id="rId196" Type="http://schemas.openxmlformats.org/officeDocument/2006/relationships/customXml" Target="../ink/ink582.xml"/><Relationship Id="rId200" Type="http://schemas.openxmlformats.org/officeDocument/2006/relationships/customXml" Target="../ink/ink584.xml"/><Relationship Id="rId16" Type="http://schemas.openxmlformats.org/officeDocument/2006/relationships/image" Target="../media/image483.png"/><Relationship Id="rId221" Type="http://schemas.openxmlformats.org/officeDocument/2006/relationships/image" Target="../media/image581.png"/><Relationship Id="rId242" Type="http://schemas.openxmlformats.org/officeDocument/2006/relationships/customXml" Target="../ink/ink605.xml"/><Relationship Id="rId263" Type="http://schemas.openxmlformats.org/officeDocument/2006/relationships/image" Target="../media/image602.png"/><Relationship Id="rId284" Type="http://schemas.openxmlformats.org/officeDocument/2006/relationships/customXml" Target="../ink/ink626.xml"/><Relationship Id="rId319" Type="http://schemas.openxmlformats.org/officeDocument/2006/relationships/image" Target="../media/image630.png"/><Relationship Id="rId37" Type="http://schemas.openxmlformats.org/officeDocument/2006/relationships/customXml" Target="../ink/ink501.xml"/><Relationship Id="rId58" Type="http://schemas.openxmlformats.org/officeDocument/2006/relationships/image" Target="../media/image503.png"/><Relationship Id="rId79" Type="http://schemas.openxmlformats.org/officeDocument/2006/relationships/customXml" Target="../ink/ink522.xml"/><Relationship Id="rId102" Type="http://schemas.openxmlformats.org/officeDocument/2006/relationships/image" Target="../media/image525.png"/><Relationship Id="rId123" Type="http://schemas.openxmlformats.org/officeDocument/2006/relationships/customXml" Target="../ink/ink544.xml"/><Relationship Id="rId144" Type="http://schemas.openxmlformats.org/officeDocument/2006/relationships/customXml" Target="../ink/ink555.xml"/><Relationship Id="rId90" Type="http://schemas.openxmlformats.org/officeDocument/2006/relationships/image" Target="../media/image519.png"/><Relationship Id="rId165" Type="http://schemas.openxmlformats.org/officeDocument/2006/relationships/image" Target="../media/image555.png"/><Relationship Id="rId186" Type="http://schemas.openxmlformats.org/officeDocument/2006/relationships/image" Target="../media/image564.png"/><Relationship Id="rId211" Type="http://schemas.openxmlformats.org/officeDocument/2006/relationships/image" Target="../media/image576.png"/><Relationship Id="rId232" Type="http://schemas.openxmlformats.org/officeDocument/2006/relationships/customXml" Target="../ink/ink600.xml"/><Relationship Id="rId253" Type="http://schemas.openxmlformats.org/officeDocument/2006/relationships/image" Target="../media/image597.png"/><Relationship Id="rId274" Type="http://schemas.openxmlformats.org/officeDocument/2006/relationships/customXml" Target="../ink/ink621.xml"/><Relationship Id="rId295" Type="http://schemas.openxmlformats.org/officeDocument/2006/relationships/image" Target="../media/image618.png"/><Relationship Id="rId309" Type="http://schemas.openxmlformats.org/officeDocument/2006/relationships/image" Target="../media/image625.png"/><Relationship Id="rId27" Type="http://schemas.openxmlformats.org/officeDocument/2006/relationships/customXml" Target="../ink/ink496.xml"/><Relationship Id="rId48" Type="http://schemas.openxmlformats.org/officeDocument/2006/relationships/image" Target="../media/image498.png"/><Relationship Id="rId69" Type="http://schemas.openxmlformats.org/officeDocument/2006/relationships/customXml" Target="../ink/ink517.xml"/><Relationship Id="rId113" Type="http://schemas.openxmlformats.org/officeDocument/2006/relationships/customXml" Target="../ink/ink539.xml"/><Relationship Id="rId134" Type="http://schemas.openxmlformats.org/officeDocument/2006/relationships/customXml" Target="../ink/ink550.xml"/><Relationship Id="rId320" Type="http://schemas.openxmlformats.org/officeDocument/2006/relationships/customXml" Target="../ink/ink644.xml"/><Relationship Id="rId80" Type="http://schemas.openxmlformats.org/officeDocument/2006/relationships/image" Target="../media/image514.png"/><Relationship Id="rId155" Type="http://schemas.openxmlformats.org/officeDocument/2006/relationships/image" Target="../media/image550.png"/><Relationship Id="rId176" Type="http://schemas.openxmlformats.org/officeDocument/2006/relationships/customXml" Target="../ink/ink571.xml"/><Relationship Id="rId197" Type="http://schemas.openxmlformats.org/officeDocument/2006/relationships/image" Target="../media/image569.png"/><Relationship Id="rId201" Type="http://schemas.openxmlformats.org/officeDocument/2006/relationships/image" Target="../media/image571.png"/><Relationship Id="rId222" Type="http://schemas.openxmlformats.org/officeDocument/2006/relationships/customXml" Target="../ink/ink595.xml"/><Relationship Id="rId243" Type="http://schemas.openxmlformats.org/officeDocument/2006/relationships/image" Target="../media/image592.png"/><Relationship Id="rId264" Type="http://schemas.openxmlformats.org/officeDocument/2006/relationships/customXml" Target="../ink/ink616.xml"/><Relationship Id="rId285" Type="http://schemas.openxmlformats.org/officeDocument/2006/relationships/image" Target="../media/image613.png"/><Relationship Id="rId17" Type="http://schemas.openxmlformats.org/officeDocument/2006/relationships/customXml" Target="../ink/ink491.xml"/><Relationship Id="rId38" Type="http://schemas.openxmlformats.org/officeDocument/2006/relationships/image" Target="../media/image494.png"/><Relationship Id="rId59" Type="http://schemas.openxmlformats.org/officeDocument/2006/relationships/customXml" Target="../ink/ink512.xml"/><Relationship Id="rId103" Type="http://schemas.openxmlformats.org/officeDocument/2006/relationships/customXml" Target="../ink/ink534.xml"/><Relationship Id="rId124" Type="http://schemas.openxmlformats.org/officeDocument/2006/relationships/customXml" Target="../ink/ink545.xml"/><Relationship Id="rId310" Type="http://schemas.openxmlformats.org/officeDocument/2006/relationships/customXml" Target="../ink/ink639.xml"/><Relationship Id="rId70" Type="http://schemas.openxmlformats.org/officeDocument/2006/relationships/image" Target="../media/image509.png"/><Relationship Id="rId91" Type="http://schemas.openxmlformats.org/officeDocument/2006/relationships/customXml" Target="../ink/ink528.xml"/><Relationship Id="rId145" Type="http://schemas.openxmlformats.org/officeDocument/2006/relationships/image" Target="../media/image545.png"/><Relationship Id="rId166" Type="http://schemas.openxmlformats.org/officeDocument/2006/relationships/customXml" Target="../ink/ink566.xml"/><Relationship Id="rId187" Type="http://schemas.openxmlformats.org/officeDocument/2006/relationships/customXml" Target="../ink/ink577.xml"/><Relationship Id="rId1" Type="http://schemas.openxmlformats.org/officeDocument/2006/relationships/slideLayout" Target="../slideLayouts/slideLayout2.xml"/><Relationship Id="rId212" Type="http://schemas.openxmlformats.org/officeDocument/2006/relationships/customXml" Target="../ink/ink590.xml"/><Relationship Id="rId233" Type="http://schemas.openxmlformats.org/officeDocument/2006/relationships/image" Target="../media/image587.png"/><Relationship Id="rId254" Type="http://schemas.openxmlformats.org/officeDocument/2006/relationships/customXml" Target="../ink/ink611.xml"/><Relationship Id="rId28" Type="http://schemas.openxmlformats.org/officeDocument/2006/relationships/image" Target="../media/image489.png"/><Relationship Id="rId49" Type="http://schemas.openxmlformats.org/officeDocument/2006/relationships/customXml" Target="../ink/ink507.xml"/><Relationship Id="rId114" Type="http://schemas.openxmlformats.org/officeDocument/2006/relationships/image" Target="../media/image531.png"/><Relationship Id="rId275" Type="http://schemas.openxmlformats.org/officeDocument/2006/relationships/image" Target="../media/image608.png"/><Relationship Id="rId296" Type="http://schemas.openxmlformats.org/officeDocument/2006/relationships/customXml" Target="../ink/ink632.xml"/><Relationship Id="rId300" Type="http://schemas.openxmlformats.org/officeDocument/2006/relationships/customXml" Target="../ink/ink634.xml"/><Relationship Id="rId60" Type="http://schemas.openxmlformats.org/officeDocument/2006/relationships/image" Target="../media/image504.png"/><Relationship Id="rId81" Type="http://schemas.openxmlformats.org/officeDocument/2006/relationships/customXml" Target="../ink/ink523.xml"/><Relationship Id="rId135" Type="http://schemas.openxmlformats.org/officeDocument/2006/relationships/image" Target="../media/image540.png"/><Relationship Id="rId156" Type="http://schemas.openxmlformats.org/officeDocument/2006/relationships/customXml" Target="../ink/ink561.xml"/><Relationship Id="rId177" Type="http://schemas.openxmlformats.org/officeDocument/2006/relationships/image" Target="../media/image560.png"/><Relationship Id="rId198" Type="http://schemas.openxmlformats.org/officeDocument/2006/relationships/customXml" Target="../ink/ink583.xml"/><Relationship Id="rId321" Type="http://schemas.openxmlformats.org/officeDocument/2006/relationships/image" Target="../media/image631.png"/><Relationship Id="rId202" Type="http://schemas.openxmlformats.org/officeDocument/2006/relationships/customXml" Target="../ink/ink585.xml"/><Relationship Id="rId223" Type="http://schemas.openxmlformats.org/officeDocument/2006/relationships/image" Target="../media/image582.png"/><Relationship Id="rId244" Type="http://schemas.openxmlformats.org/officeDocument/2006/relationships/customXml" Target="../ink/ink606.xml"/><Relationship Id="rId18" Type="http://schemas.openxmlformats.org/officeDocument/2006/relationships/image" Target="../media/image484.png"/><Relationship Id="rId39" Type="http://schemas.openxmlformats.org/officeDocument/2006/relationships/customXml" Target="../ink/ink502.xml"/><Relationship Id="rId265" Type="http://schemas.openxmlformats.org/officeDocument/2006/relationships/image" Target="../media/image603.png"/><Relationship Id="rId286" Type="http://schemas.openxmlformats.org/officeDocument/2006/relationships/customXml" Target="../ink/ink627.xml"/><Relationship Id="rId50" Type="http://schemas.openxmlformats.org/officeDocument/2006/relationships/image" Target="../media/image499.png"/><Relationship Id="rId104" Type="http://schemas.openxmlformats.org/officeDocument/2006/relationships/image" Target="../media/image526.png"/><Relationship Id="rId125" Type="http://schemas.openxmlformats.org/officeDocument/2006/relationships/image" Target="../media/image72.png"/><Relationship Id="rId146" Type="http://schemas.openxmlformats.org/officeDocument/2006/relationships/customXml" Target="../ink/ink556.xml"/><Relationship Id="rId167" Type="http://schemas.openxmlformats.org/officeDocument/2006/relationships/image" Target="../media/image556.png"/><Relationship Id="rId188" Type="http://schemas.openxmlformats.org/officeDocument/2006/relationships/image" Target="../media/image565.png"/><Relationship Id="rId311" Type="http://schemas.openxmlformats.org/officeDocument/2006/relationships/image" Target="../media/image626.png"/><Relationship Id="rId71" Type="http://schemas.openxmlformats.org/officeDocument/2006/relationships/customXml" Target="../ink/ink518.xml"/><Relationship Id="rId92" Type="http://schemas.openxmlformats.org/officeDocument/2006/relationships/image" Target="../media/image520.png"/><Relationship Id="rId213" Type="http://schemas.openxmlformats.org/officeDocument/2006/relationships/image" Target="../media/image577.png"/><Relationship Id="rId234" Type="http://schemas.openxmlformats.org/officeDocument/2006/relationships/customXml" Target="../ink/ink601.xml"/><Relationship Id="rId2" Type="http://schemas.openxmlformats.org/officeDocument/2006/relationships/notesSlide" Target="../notesSlides/notesSlide10.xml"/><Relationship Id="rId29" Type="http://schemas.openxmlformats.org/officeDocument/2006/relationships/customXml" Target="../ink/ink497.xml"/><Relationship Id="rId255" Type="http://schemas.openxmlformats.org/officeDocument/2006/relationships/image" Target="../media/image598.png"/><Relationship Id="rId276" Type="http://schemas.openxmlformats.org/officeDocument/2006/relationships/customXml" Target="../ink/ink622.xml"/><Relationship Id="rId297" Type="http://schemas.openxmlformats.org/officeDocument/2006/relationships/image" Target="../media/image619.png"/><Relationship Id="rId40" Type="http://schemas.openxmlformats.org/officeDocument/2006/relationships/image" Target="../media/image495.png"/><Relationship Id="rId115" Type="http://schemas.openxmlformats.org/officeDocument/2006/relationships/customXml" Target="../ink/ink540.xml"/><Relationship Id="rId136" Type="http://schemas.openxmlformats.org/officeDocument/2006/relationships/customXml" Target="../ink/ink551.xml"/><Relationship Id="rId157" Type="http://schemas.openxmlformats.org/officeDocument/2006/relationships/image" Target="../media/image551.png"/><Relationship Id="rId178" Type="http://schemas.openxmlformats.org/officeDocument/2006/relationships/customXml" Target="../ink/ink572.xml"/><Relationship Id="rId301" Type="http://schemas.openxmlformats.org/officeDocument/2006/relationships/image" Target="../media/image621.png"/><Relationship Id="rId61" Type="http://schemas.openxmlformats.org/officeDocument/2006/relationships/customXml" Target="../ink/ink513.xml"/><Relationship Id="rId82" Type="http://schemas.openxmlformats.org/officeDocument/2006/relationships/image" Target="../media/image515.png"/><Relationship Id="rId199" Type="http://schemas.openxmlformats.org/officeDocument/2006/relationships/image" Target="../media/image570.png"/><Relationship Id="rId203" Type="http://schemas.openxmlformats.org/officeDocument/2006/relationships/image" Target="../media/image572.png"/><Relationship Id="rId19" Type="http://schemas.openxmlformats.org/officeDocument/2006/relationships/customXml" Target="../ink/ink492.xml"/><Relationship Id="rId224" Type="http://schemas.openxmlformats.org/officeDocument/2006/relationships/customXml" Target="../ink/ink596.xml"/><Relationship Id="rId245" Type="http://schemas.openxmlformats.org/officeDocument/2006/relationships/image" Target="../media/image593.png"/><Relationship Id="rId266" Type="http://schemas.openxmlformats.org/officeDocument/2006/relationships/customXml" Target="../ink/ink617.xml"/><Relationship Id="rId287" Type="http://schemas.openxmlformats.org/officeDocument/2006/relationships/image" Target="../media/image614.png"/><Relationship Id="rId30" Type="http://schemas.openxmlformats.org/officeDocument/2006/relationships/image" Target="../media/image490.png"/><Relationship Id="rId105" Type="http://schemas.openxmlformats.org/officeDocument/2006/relationships/customXml" Target="../ink/ink535.xml"/><Relationship Id="rId126" Type="http://schemas.openxmlformats.org/officeDocument/2006/relationships/customXml" Target="../ink/ink546.xml"/><Relationship Id="rId147" Type="http://schemas.openxmlformats.org/officeDocument/2006/relationships/image" Target="../media/image546.png"/><Relationship Id="rId168" Type="http://schemas.openxmlformats.org/officeDocument/2006/relationships/customXml" Target="../ink/ink567.xml"/><Relationship Id="rId312" Type="http://schemas.openxmlformats.org/officeDocument/2006/relationships/customXml" Target="../ink/ink640.xml"/><Relationship Id="rId51" Type="http://schemas.openxmlformats.org/officeDocument/2006/relationships/customXml" Target="../ink/ink508.xml"/><Relationship Id="rId72" Type="http://schemas.openxmlformats.org/officeDocument/2006/relationships/image" Target="../media/image510.png"/><Relationship Id="rId93" Type="http://schemas.openxmlformats.org/officeDocument/2006/relationships/customXml" Target="../ink/ink529.xml"/><Relationship Id="rId189" Type="http://schemas.openxmlformats.org/officeDocument/2006/relationships/customXml" Target="../ink/ink578.xml"/><Relationship Id="rId3" Type="http://schemas.openxmlformats.org/officeDocument/2006/relationships/customXml" Target="../ink/ink484.xml"/><Relationship Id="rId214" Type="http://schemas.openxmlformats.org/officeDocument/2006/relationships/customXml" Target="../ink/ink591.xml"/><Relationship Id="rId235" Type="http://schemas.openxmlformats.org/officeDocument/2006/relationships/image" Target="../media/image588.png"/><Relationship Id="rId256" Type="http://schemas.openxmlformats.org/officeDocument/2006/relationships/customXml" Target="../ink/ink612.xml"/><Relationship Id="rId277" Type="http://schemas.openxmlformats.org/officeDocument/2006/relationships/image" Target="../media/image609.png"/><Relationship Id="rId298" Type="http://schemas.openxmlformats.org/officeDocument/2006/relationships/customXml" Target="../ink/ink633.xml"/><Relationship Id="rId116" Type="http://schemas.openxmlformats.org/officeDocument/2006/relationships/image" Target="../media/image532.png"/><Relationship Id="rId137" Type="http://schemas.openxmlformats.org/officeDocument/2006/relationships/image" Target="../media/image541.png"/><Relationship Id="rId158" Type="http://schemas.openxmlformats.org/officeDocument/2006/relationships/customXml" Target="../ink/ink562.xml"/><Relationship Id="rId302" Type="http://schemas.openxmlformats.org/officeDocument/2006/relationships/customXml" Target="../ink/ink635.xml"/><Relationship Id="rId20" Type="http://schemas.openxmlformats.org/officeDocument/2006/relationships/image" Target="../media/image485.png"/><Relationship Id="rId41" Type="http://schemas.openxmlformats.org/officeDocument/2006/relationships/customXml" Target="../ink/ink503.xml"/><Relationship Id="rId62" Type="http://schemas.openxmlformats.org/officeDocument/2006/relationships/image" Target="../media/image505.png"/><Relationship Id="rId83" Type="http://schemas.openxmlformats.org/officeDocument/2006/relationships/customXml" Target="../ink/ink524.xml"/><Relationship Id="rId179" Type="http://schemas.openxmlformats.org/officeDocument/2006/relationships/image" Target="../media/image561.png"/><Relationship Id="rId190" Type="http://schemas.openxmlformats.org/officeDocument/2006/relationships/image" Target="../media/image566.png"/><Relationship Id="rId204" Type="http://schemas.openxmlformats.org/officeDocument/2006/relationships/customXml" Target="../ink/ink586.xml"/><Relationship Id="rId225" Type="http://schemas.openxmlformats.org/officeDocument/2006/relationships/image" Target="../media/image583.png"/><Relationship Id="rId246" Type="http://schemas.openxmlformats.org/officeDocument/2006/relationships/customXml" Target="../ink/ink607.xml"/><Relationship Id="rId267" Type="http://schemas.openxmlformats.org/officeDocument/2006/relationships/image" Target="../media/image604.png"/><Relationship Id="rId288" Type="http://schemas.openxmlformats.org/officeDocument/2006/relationships/customXml" Target="../ink/ink628.xml"/><Relationship Id="rId106" Type="http://schemas.openxmlformats.org/officeDocument/2006/relationships/image" Target="../media/image527.png"/><Relationship Id="rId127" Type="http://schemas.openxmlformats.org/officeDocument/2006/relationships/image" Target="../media/image536.png"/><Relationship Id="rId313" Type="http://schemas.openxmlformats.org/officeDocument/2006/relationships/image" Target="../media/image627.png"/><Relationship Id="rId10" Type="http://schemas.openxmlformats.org/officeDocument/2006/relationships/image" Target="../media/image480.png"/><Relationship Id="rId31" Type="http://schemas.openxmlformats.org/officeDocument/2006/relationships/customXml" Target="../ink/ink498.xml"/><Relationship Id="rId52" Type="http://schemas.openxmlformats.org/officeDocument/2006/relationships/image" Target="../media/image500.png"/><Relationship Id="rId73" Type="http://schemas.openxmlformats.org/officeDocument/2006/relationships/customXml" Target="../ink/ink519.xml"/><Relationship Id="rId94" Type="http://schemas.openxmlformats.org/officeDocument/2006/relationships/image" Target="../media/image521.png"/><Relationship Id="rId148" Type="http://schemas.openxmlformats.org/officeDocument/2006/relationships/customXml" Target="../ink/ink557.xml"/><Relationship Id="rId169" Type="http://schemas.openxmlformats.org/officeDocument/2006/relationships/image" Target="../media/image557.png"/><Relationship Id="rId4" Type="http://schemas.openxmlformats.org/officeDocument/2006/relationships/image" Target="../media/image477.png"/><Relationship Id="rId180" Type="http://schemas.openxmlformats.org/officeDocument/2006/relationships/customXml" Target="../ink/ink573.xml"/><Relationship Id="rId215" Type="http://schemas.openxmlformats.org/officeDocument/2006/relationships/image" Target="../media/image578.png"/><Relationship Id="rId236" Type="http://schemas.openxmlformats.org/officeDocument/2006/relationships/customXml" Target="../ink/ink602.xml"/><Relationship Id="rId257" Type="http://schemas.openxmlformats.org/officeDocument/2006/relationships/image" Target="../media/image599.png"/><Relationship Id="rId278" Type="http://schemas.openxmlformats.org/officeDocument/2006/relationships/customXml" Target="../ink/ink623.xml"/><Relationship Id="rId303" Type="http://schemas.openxmlformats.org/officeDocument/2006/relationships/image" Target="../media/image622.png"/><Relationship Id="rId42" Type="http://schemas.openxmlformats.org/officeDocument/2006/relationships/image" Target="../media/image496.png"/><Relationship Id="rId84" Type="http://schemas.openxmlformats.org/officeDocument/2006/relationships/image" Target="../media/image516.png"/><Relationship Id="rId138" Type="http://schemas.openxmlformats.org/officeDocument/2006/relationships/customXml" Target="../ink/ink552.xml"/><Relationship Id="rId191" Type="http://schemas.openxmlformats.org/officeDocument/2006/relationships/customXml" Target="../ink/ink579.xml"/><Relationship Id="rId205" Type="http://schemas.openxmlformats.org/officeDocument/2006/relationships/image" Target="../media/image573.png"/><Relationship Id="rId247" Type="http://schemas.openxmlformats.org/officeDocument/2006/relationships/image" Target="../media/image594.png"/><Relationship Id="rId107" Type="http://schemas.openxmlformats.org/officeDocument/2006/relationships/customXml" Target="../ink/ink536.xml"/><Relationship Id="rId289" Type="http://schemas.openxmlformats.org/officeDocument/2006/relationships/image" Target="../media/image615.png"/><Relationship Id="rId11" Type="http://schemas.openxmlformats.org/officeDocument/2006/relationships/customXml" Target="../ink/ink488.xml"/><Relationship Id="rId53" Type="http://schemas.openxmlformats.org/officeDocument/2006/relationships/customXml" Target="../ink/ink509.xml"/><Relationship Id="rId149" Type="http://schemas.openxmlformats.org/officeDocument/2006/relationships/image" Target="../media/image547.png"/><Relationship Id="rId314" Type="http://schemas.openxmlformats.org/officeDocument/2006/relationships/customXml" Target="../ink/ink641.xml"/><Relationship Id="rId95" Type="http://schemas.openxmlformats.org/officeDocument/2006/relationships/customXml" Target="../ink/ink530.xml"/><Relationship Id="rId160" Type="http://schemas.openxmlformats.org/officeDocument/2006/relationships/customXml" Target="../ink/ink563.xml"/><Relationship Id="rId216" Type="http://schemas.openxmlformats.org/officeDocument/2006/relationships/customXml" Target="../ink/ink592.xml"/><Relationship Id="rId258" Type="http://schemas.openxmlformats.org/officeDocument/2006/relationships/customXml" Target="../ink/ink613.xml"/><Relationship Id="rId22" Type="http://schemas.openxmlformats.org/officeDocument/2006/relationships/image" Target="../media/image486.png"/><Relationship Id="rId64" Type="http://schemas.openxmlformats.org/officeDocument/2006/relationships/image" Target="../media/image506.png"/><Relationship Id="rId118" Type="http://schemas.openxmlformats.org/officeDocument/2006/relationships/image" Target="../media/image533.png"/><Relationship Id="rId171" Type="http://schemas.openxmlformats.org/officeDocument/2006/relationships/image" Target="../media/image558.png"/><Relationship Id="rId227" Type="http://schemas.openxmlformats.org/officeDocument/2006/relationships/image" Target="../media/image584.png"/><Relationship Id="rId269" Type="http://schemas.openxmlformats.org/officeDocument/2006/relationships/image" Target="../media/image605.png"/><Relationship Id="rId33" Type="http://schemas.openxmlformats.org/officeDocument/2006/relationships/customXml" Target="../ink/ink499.xml"/><Relationship Id="rId129" Type="http://schemas.openxmlformats.org/officeDocument/2006/relationships/image" Target="../media/image537.png"/><Relationship Id="rId280" Type="http://schemas.openxmlformats.org/officeDocument/2006/relationships/customXml" Target="../ink/ink624.xml"/><Relationship Id="rId75" Type="http://schemas.openxmlformats.org/officeDocument/2006/relationships/customXml" Target="../ink/ink520.xml"/><Relationship Id="rId140" Type="http://schemas.openxmlformats.org/officeDocument/2006/relationships/customXml" Target="../ink/ink553.xml"/><Relationship Id="rId182" Type="http://schemas.openxmlformats.org/officeDocument/2006/relationships/customXml" Target="../ink/ink574.xml"/><Relationship Id="rId6" Type="http://schemas.openxmlformats.org/officeDocument/2006/relationships/image" Target="../media/image478.png"/><Relationship Id="rId238" Type="http://schemas.openxmlformats.org/officeDocument/2006/relationships/customXml" Target="../ink/ink603.xml"/><Relationship Id="rId291" Type="http://schemas.openxmlformats.org/officeDocument/2006/relationships/image" Target="../media/image616.png"/><Relationship Id="rId305" Type="http://schemas.openxmlformats.org/officeDocument/2006/relationships/image" Target="../media/image623.png"/><Relationship Id="rId44" Type="http://schemas.openxmlformats.org/officeDocument/2006/relationships/image" Target="../media/image497.png"/><Relationship Id="rId86" Type="http://schemas.openxmlformats.org/officeDocument/2006/relationships/image" Target="../media/image517.png"/><Relationship Id="rId151" Type="http://schemas.openxmlformats.org/officeDocument/2006/relationships/image" Target="../media/image548.png"/><Relationship Id="rId193" Type="http://schemas.openxmlformats.org/officeDocument/2006/relationships/image" Target="../media/image567.png"/><Relationship Id="rId207" Type="http://schemas.openxmlformats.org/officeDocument/2006/relationships/image" Target="../media/image574.png"/><Relationship Id="rId249" Type="http://schemas.openxmlformats.org/officeDocument/2006/relationships/image" Target="../media/image595.png"/><Relationship Id="rId13" Type="http://schemas.openxmlformats.org/officeDocument/2006/relationships/customXml" Target="../ink/ink489.xml"/><Relationship Id="rId109" Type="http://schemas.openxmlformats.org/officeDocument/2006/relationships/customXml" Target="../ink/ink537.xml"/><Relationship Id="rId260" Type="http://schemas.openxmlformats.org/officeDocument/2006/relationships/customXml" Target="../ink/ink614.xml"/><Relationship Id="rId316" Type="http://schemas.openxmlformats.org/officeDocument/2006/relationships/customXml" Target="../ink/ink642.xm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702.xml"/><Relationship Id="rId299" Type="http://schemas.openxmlformats.org/officeDocument/2006/relationships/customXml" Target="../ink/ink793.xml"/><Relationship Id="rId21" Type="http://schemas.openxmlformats.org/officeDocument/2006/relationships/customXml" Target="../ink/ink654.xml"/><Relationship Id="rId63" Type="http://schemas.openxmlformats.org/officeDocument/2006/relationships/customXml" Target="../ink/ink675.xml"/><Relationship Id="rId159" Type="http://schemas.openxmlformats.org/officeDocument/2006/relationships/customXml" Target="../ink/ink723.xml"/><Relationship Id="rId170" Type="http://schemas.openxmlformats.org/officeDocument/2006/relationships/image" Target="../media/image712.png"/><Relationship Id="rId226" Type="http://schemas.openxmlformats.org/officeDocument/2006/relationships/image" Target="../media/image740.png"/><Relationship Id="rId268" Type="http://schemas.openxmlformats.org/officeDocument/2006/relationships/image" Target="../media/image761.png"/><Relationship Id="rId32" Type="http://schemas.openxmlformats.org/officeDocument/2006/relationships/image" Target="../media/image646.png"/><Relationship Id="rId74" Type="http://schemas.openxmlformats.org/officeDocument/2006/relationships/image" Target="../media/image666.png"/><Relationship Id="rId128" Type="http://schemas.openxmlformats.org/officeDocument/2006/relationships/image" Target="../media/image691.png"/><Relationship Id="rId5" Type="http://schemas.openxmlformats.org/officeDocument/2006/relationships/customXml" Target="../ink/ink646.xml"/><Relationship Id="rId181" Type="http://schemas.openxmlformats.org/officeDocument/2006/relationships/customXml" Target="../ink/ink734.xml"/><Relationship Id="rId237" Type="http://schemas.openxmlformats.org/officeDocument/2006/relationships/customXml" Target="../ink/ink762.xml"/><Relationship Id="rId279" Type="http://schemas.openxmlformats.org/officeDocument/2006/relationships/customXml" Target="../ink/ink783.xml"/><Relationship Id="rId43" Type="http://schemas.openxmlformats.org/officeDocument/2006/relationships/customXml" Target="../ink/ink665.xml"/><Relationship Id="rId139" Type="http://schemas.openxmlformats.org/officeDocument/2006/relationships/customXml" Target="../ink/ink713.xml"/><Relationship Id="rId290" Type="http://schemas.openxmlformats.org/officeDocument/2006/relationships/image" Target="../media/image772.png"/><Relationship Id="rId304" Type="http://schemas.openxmlformats.org/officeDocument/2006/relationships/image" Target="../media/image779.png"/><Relationship Id="rId85" Type="http://schemas.openxmlformats.org/officeDocument/2006/relationships/customXml" Target="../ink/ink686.xml"/><Relationship Id="rId150" Type="http://schemas.openxmlformats.org/officeDocument/2006/relationships/image" Target="../media/image702.png"/><Relationship Id="rId192" Type="http://schemas.openxmlformats.org/officeDocument/2006/relationships/image" Target="../media/image723.png"/><Relationship Id="rId206" Type="http://schemas.openxmlformats.org/officeDocument/2006/relationships/image" Target="../media/image730.png"/><Relationship Id="rId248" Type="http://schemas.openxmlformats.org/officeDocument/2006/relationships/image" Target="../media/image751.png"/><Relationship Id="rId12" Type="http://schemas.openxmlformats.org/officeDocument/2006/relationships/image" Target="../media/image636.png"/><Relationship Id="rId108" Type="http://schemas.openxmlformats.org/officeDocument/2006/relationships/image" Target="../media/image682.png"/><Relationship Id="rId54" Type="http://schemas.openxmlformats.org/officeDocument/2006/relationships/image" Target="../media/image656.png"/><Relationship Id="rId96" Type="http://schemas.openxmlformats.org/officeDocument/2006/relationships/image" Target="../media/image677.png"/><Relationship Id="rId161" Type="http://schemas.openxmlformats.org/officeDocument/2006/relationships/customXml" Target="../ink/ink724.xml"/><Relationship Id="rId217" Type="http://schemas.openxmlformats.org/officeDocument/2006/relationships/customXml" Target="../ink/ink752.xml"/><Relationship Id="rId259" Type="http://schemas.openxmlformats.org/officeDocument/2006/relationships/customXml" Target="../ink/ink773.xml"/><Relationship Id="rId23" Type="http://schemas.openxmlformats.org/officeDocument/2006/relationships/customXml" Target="../ink/ink655.xml"/><Relationship Id="rId119" Type="http://schemas.openxmlformats.org/officeDocument/2006/relationships/customXml" Target="../ink/ink703.xml"/><Relationship Id="rId270" Type="http://schemas.openxmlformats.org/officeDocument/2006/relationships/image" Target="../media/image762.png"/><Relationship Id="rId44" Type="http://schemas.openxmlformats.org/officeDocument/2006/relationships/image" Target="../media/image652.png"/><Relationship Id="rId65" Type="http://schemas.openxmlformats.org/officeDocument/2006/relationships/customXml" Target="../ink/ink676.xml"/><Relationship Id="rId86" Type="http://schemas.openxmlformats.org/officeDocument/2006/relationships/image" Target="../media/image672.png"/><Relationship Id="rId130" Type="http://schemas.openxmlformats.org/officeDocument/2006/relationships/image" Target="../media/image692.png"/><Relationship Id="rId151" Type="http://schemas.openxmlformats.org/officeDocument/2006/relationships/customXml" Target="../ink/ink719.xml"/><Relationship Id="rId172" Type="http://schemas.openxmlformats.org/officeDocument/2006/relationships/image" Target="../media/image713.png"/><Relationship Id="rId193" Type="http://schemas.openxmlformats.org/officeDocument/2006/relationships/customXml" Target="../ink/ink740.xml"/><Relationship Id="rId207" Type="http://schemas.openxmlformats.org/officeDocument/2006/relationships/customXml" Target="../ink/ink747.xml"/><Relationship Id="rId228" Type="http://schemas.openxmlformats.org/officeDocument/2006/relationships/image" Target="../media/image741.png"/><Relationship Id="rId249" Type="http://schemas.openxmlformats.org/officeDocument/2006/relationships/customXml" Target="../ink/ink768.xml"/><Relationship Id="rId13" Type="http://schemas.openxmlformats.org/officeDocument/2006/relationships/customXml" Target="../ink/ink650.xml"/><Relationship Id="rId109" Type="http://schemas.openxmlformats.org/officeDocument/2006/relationships/customXml" Target="../ink/ink698.xml"/><Relationship Id="rId260" Type="http://schemas.openxmlformats.org/officeDocument/2006/relationships/image" Target="../media/image757.png"/><Relationship Id="rId281" Type="http://schemas.openxmlformats.org/officeDocument/2006/relationships/customXml" Target="../ink/ink784.xml"/><Relationship Id="rId34" Type="http://schemas.openxmlformats.org/officeDocument/2006/relationships/image" Target="../media/image647.png"/><Relationship Id="rId55" Type="http://schemas.openxmlformats.org/officeDocument/2006/relationships/customXml" Target="../ink/ink671.xml"/><Relationship Id="rId76" Type="http://schemas.openxmlformats.org/officeDocument/2006/relationships/image" Target="../media/image667.png"/><Relationship Id="rId97" Type="http://schemas.openxmlformats.org/officeDocument/2006/relationships/customXml" Target="../ink/ink692.xml"/><Relationship Id="rId120" Type="http://schemas.openxmlformats.org/officeDocument/2006/relationships/image" Target="../media/image687.png"/><Relationship Id="rId141" Type="http://schemas.openxmlformats.org/officeDocument/2006/relationships/customXml" Target="../ink/ink714.xml"/><Relationship Id="rId7" Type="http://schemas.openxmlformats.org/officeDocument/2006/relationships/customXml" Target="../ink/ink647.xml"/><Relationship Id="rId162" Type="http://schemas.openxmlformats.org/officeDocument/2006/relationships/image" Target="../media/image708.png"/><Relationship Id="rId183" Type="http://schemas.openxmlformats.org/officeDocument/2006/relationships/customXml" Target="../ink/ink735.xml"/><Relationship Id="rId218" Type="http://schemas.openxmlformats.org/officeDocument/2006/relationships/image" Target="../media/image736.png"/><Relationship Id="rId239" Type="http://schemas.openxmlformats.org/officeDocument/2006/relationships/customXml" Target="../ink/ink763.xml"/><Relationship Id="rId250" Type="http://schemas.openxmlformats.org/officeDocument/2006/relationships/image" Target="../media/image752.png"/><Relationship Id="rId271" Type="http://schemas.openxmlformats.org/officeDocument/2006/relationships/customXml" Target="../ink/ink779.xml"/><Relationship Id="rId292" Type="http://schemas.openxmlformats.org/officeDocument/2006/relationships/image" Target="../media/image773.png"/><Relationship Id="rId306" Type="http://schemas.openxmlformats.org/officeDocument/2006/relationships/image" Target="../media/image780.png"/><Relationship Id="rId24" Type="http://schemas.openxmlformats.org/officeDocument/2006/relationships/image" Target="../media/image642.png"/><Relationship Id="rId45" Type="http://schemas.openxmlformats.org/officeDocument/2006/relationships/customXml" Target="../ink/ink666.xml"/><Relationship Id="rId66" Type="http://schemas.openxmlformats.org/officeDocument/2006/relationships/image" Target="../media/image662.png"/><Relationship Id="rId87" Type="http://schemas.openxmlformats.org/officeDocument/2006/relationships/customXml" Target="../ink/ink687.xml"/><Relationship Id="rId110" Type="http://schemas.openxmlformats.org/officeDocument/2006/relationships/image" Target="../media/image683.png"/><Relationship Id="rId131" Type="http://schemas.openxmlformats.org/officeDocument/2006/relationships/customXml" Target="../ink/ink709.xml"/><Relationship Id="rId152" Type="http://schemas.openxmlformats.org/officeDocument/2006/relationships/image" Target="../media/image703.png"/><Relationship Id="rId173" Type="http://schemas.openxmlformats.org/officeDocument/2006/relationships/customXml" Target="../ink/ink730.xml"/><Relationship Id="rId194" Type="http://schemas.openxmlformats.org/officeDocument/2006/relationships/image" Target="../media/image724.png"/><Relationship Id="rId208" Type="http://schemas.openxmlformats.org/officeDocument/2006/relationships/image" Target="../media/image731.png"/><Relationship Id="rId229" Type="http://schemas.openxmlformats.org/officeDocument/2006/relationships/customXml" Target="../ink/ink758.xml"/><Relationship Id="rId240" Type="http://schemas.openxmlformats.org/officeDocument/2006/relationships/image" Target="../media/image747.png"/><Relationship Id="rId261" Type="http://schemas.openxmlformats.org/officeDocument/2006/relationships/customXml" Target="../ink/ink774.xml"/><Relationship Id="rId14" Type="http://schemas.openxmlformats.org/officeDocument/2006/relationships/image" Target="../media/image637.png"/><Relationship Id="rId35" Type="http://schemas.openxmlformats.org/officeDocument/2006/relationships/customXml" Target="../ink/ink661.xml"/><Relationship Id="rId56" Type="http://schemas.openxmlformats.org/officeDocument/2006/relationships/image" Target="../media/image657.png"/><Relationship Id="rId77" Type="http://schemas.openxmlformats.org/officeDocument/2006/relationships/customXml" Target="../ink/ink682.xml"/><Relationship Id="rId100" Type="http://schemas.openxmlformats.org/officeDocument/2006/relationships/image" Target="../media/image679.png"/><Relationship Id="rId282" Type="http://schemas.openxmlformats.org/officeDocument/2006/relationships/image" Target="../media/image768.png"/><Relationship Id="rId8" Type="http://schemas.openxmlformats.org/officeDocument/2006/relationships/image" Target="../media/image634.png"/><Relationship Id="rId98" Type="http://schemas.openxmlformats.org/officeDocument/2006/relationships/image" Target="../media/image678.png"/><Relationship Id="rId121" Type="http://schemas.openxmlformats.org/officeDocument/2006/relationships/customXml" Target="../ink/ink704.xml"/><Relationship Id="rId142" Type="http://schemas.openxmlformats.org/officeDocument/2006/relationships/image" Target="../media/image698.png"/><Relationship Id="rId163" Type="http://schemas.openxmlformats.org/officeDocument/2006/relationships/customXml" Target="../ink/ink725.xml"/><Relationship Id="rId184" Type="http://schemas.openxmlformats.org/officeDocument/2006/relationships/image" Target="../media/image719.png"/><Relationship Id="rId219" Type="http://schemas.openxmlformats.org/officeDocument/2006/relationships/customXml" Target="../ink/ink753.xml"/><Relationship Id="rId230" Type="http://schemas.openxmlformats.org/officeDocument/2006/relationships/image" Target="../media/image742.png"/><Relationship Id="rId251" Type="http://schemas.openxmlformats.org/officeDocument/2006/relationships/customXml" Target="../ink/ink769.xml"/><Relationship Id="rId25" Type="http://schemas.openxmlformats.org/officeDocument/2006/relationships/customXml" Target="../ink/ink656.xml"/><Relationship Id="rId46" Type="http://schemas.openxmlformats.org/officeDocument/2006/relationships/image" Target="../media/image653.png"/><Relationship Id="rId67" Type="http://schemas.openxmlformats.org/officeDocument/2006/relationships/customXml" Target="../ink/ink677.xml"/><Relationship Id="rId272" Type="http://schemas.openxmlformats.org/officeDocument/2006/relationships/image" Target="../media/image763.png"/><Relationship Id="rId293" Type="http://schemas.openxmlformats.org/officeDocument/2006/relationships/customXml" Target="../ink/ink790.xml"/><Relationship Id="rId307" Type="http://schemas.openxmlformats.org/officeDocument/2006/relationships/customXml" Target="../ink/ink797.xml"/><Relationship Id="rId88" Type="http://schemas.openxmlformats.org/officeDocument/2006/relationships/image" Target="../media/image673.png"/><Relationship Id="rId111" Type="http://schemas.openxmlformats.org/officeDocument/2006/relationships/customXml" Target="../ink/ink699.xml"/><Relationship Id="rId132" Type="http://schemas.openxmlformats.org/officeDocument/2006/relationships/image" Target="../media/image693.png"/><Relationship Id="rId153" Type="http://schemas.openxmlformats.org/officeDocument/2006/relationships/customXml" Target="../ink/ink720.xml"/><Relationship Id="rId174" Type="http://schemas.openxmlformats.org/officeDocument/2006/relationships/image" Target="../media/image714.png"/><Relationship Id="rId195" Type="http://schemas.openxmlformats.org/officeDocument/2006/relationships/customXml" Target="../ink/ink741.xml"/><Relationship Id="rId209" Type="http://schemas.openxmlformats.org/officeDocument/2006/relationships/customXml" Target="../ink/ink748.xml"/><Relationship Id="rId220" Type="http://schemas.openxmlformats.org/officeDocument/2006/relationships/image" Target="../media/image737.png"/><Relationship Id="rId241" Type="http://schemas.openxmlformats.org/officeDocument/2006/relationships/customXml" Target="../ink/ink764.xml"/><Relationship Id="rId15" Type="http://schemas.openxmlformats.org/officeDocument/2006/relationships/customXml" Target="../ink/ink651.xml"/><Relationship Id="rId36" Type="http://schemas.openxmlformats.org/officeDocument/2006/relationships/image" Target="../media/image648.png"/><Relationship Id="rId57" Type="http://schemas.openxmlformats.org/officeDocument/2006/relationships/customXml" Target="../ink/ink672.xml"/><Relationship Id="rId262" Type="http://schemas.openxmlformats.org/officeDocument/2006/relationships/image" Target="../media/image758.png"/><Relationship Id="rId283" Type="http://schemas.openxmlformats.org/officeDocument/2006/relationships/customXml" Target="../ink/ink785.xml"/><Relationship Id="rId78" Type="http://schemas.openxmlformats.org/officeDocument/2006/relationships/image" Target="../media/image668.png"/><Relationship Id="rId99" Type="http://schemas.openxmlformats.org/officeDocument/2006/relationships/customXml" Target="../ink/ink693.xml"/><Relationship Id="rId101" Type="http://schemas.openxmlformats.org/officeDocument/2006/relationships/customXml" Target="../ink/ink694.xml"/><Relationship Id="rId122" Type="http://schemas.openxmlformats.org/officeDocument/2006/relationships/image" Target="../media/image688.png"/><Relationship Id="rId143" Type="http://schemas.openxmlformats.org/officeDocument/2006/relationships/customXml" Target="../ink/ink715.xml"/><Relationship Id="rId164" Type="http://schemas.openxmlformats.org/officeDocument/2006/relationships/image" Target="../media/image709.png"/><Relationship Id="rId185" Type="http://schemas.openxmlformats.org/officeDocument/2006/relationships/customXml" Target="../ink/ink736.xml"/><Relationship Id="rId9" Type="http://schemas.openxmlformats.org/officeDocument/2006/relationships/customXml" Target="../ink/ink648.xml"/><Relationship Id="rId210" Type="http://schemas.openxmlformats.org/officeDocument/2006/relationships/image" Target="../media/image732.png"/><Relationship Id="rId26" Type="http://schemas.openxmlformats.org/officeDocument/2006/relationships/image" Target="../media/image643.png"/><Relationship Id="rId231" Type="http://schemas.openxmlformats.org/officeDocument/2006/relationships/customXml" Target="../ink/ink759.xml"/><Relationship Id="rId252" Type="http://schemas.openxmlformats.org/officeDocument/2006/relationships/image" Target="../media/image753.png"/><Relationship Id="rId273" Type="http://schemas.openxmlformats.org/officeDocument/2006/relationships/customXml" Target="../ink/ink780.xml"/><Relationship Id="rId294" Type="http://schemas.openxmlformats.org/officeDocument/2006/relationships/image" Target="../media/image774.png"/><Relationship Id="rId308" Type="http://schemas.openxmlformats.org/officeDocument/2006/relationships/image" Target="../media/image781.png"/><Relationship Id="rId47" Type="http://schemas.openxmlformats.org/officeDocument/2006/relationships/customXml" Target="../ink/ink667.xml"/><Relationship Id="rId68" Type="http://schemas.openxmlformats.org/officeDocument/2006/relationships/image" Target="../media/image663.png"/><Relationship Id="rId89" Type="http://schemas.openxmlformats.org/officeDocument/2006/relationships/customXml" Target="../ink/ink688.xml"/><Relationship Id="rId112" Type="http://schemas.openxmlformats.org/officeDocument/2006/relationships/image" Target="../media/image72.png"/><Relationship Id="rId133" Type="http://schemas.openxmlformats.org/officeDocument/2006/relationships/customXml" Target="../ink/ink710.xml"/><Relationship Id="rId154" Type="http://schemas.openxmlformats.org/officeDocument/2006/relationships/image" Target="../media/image704.png"/><Relationship Id="rId175" Type="http://schemas.openxmlformats.org/officeDocument/2006/relationships/customXml" Target="../ink/ink731.xml"/><Relationship Id="rId196" Type="http://schemas.openxmlformats.org/officeDocument/2006/relationships/image" Target="../media/image725.png"/><Relationship Id="rId200" Type="http://schemas.openxmlformats.org/officeDocument/2006/relationships/image" Target="../media/image727.png"/><Relationship Id="rId16" Type="http://schemas.openxmlformats.org/officeDocument/2006/relationships/image" Target="../media/image638.png"/><Relationship Id="rId221" Type="http://schemas.openxmlformats.org/officeDocument/2006/relationships/customXml" Target="../ink/ink754.xml"/><Relationship Id="rId242" Type="http://schemas.openxmlformats.org/officeDocument/2006/relationships/image" Target="../media/image748.png"/><Relationship Id="rId263" Type="http://schemas.openxmlformats.org/officeDocument/2006/relationships/customXml" Target="../ink/ink775.xml"/><Relationship Id="rId284" Type="http://schemas.openxmlformats.org/officeDocument/2006/relationships/image" Target="../media/image769.png"/><Relationship Id="rId37" Type="http://schemas.openxmlformats.org/officeDocument/2006/relationships/customXml" Target="../ink/ink662.xml"/><Relationship Id="rId58" Type="http://schemas.openxmlformats.org/officeDocument/2006/relationships/image" Target="../media/image658.png"/><Relationship Id="rId79" Type="http://schemas.openxmlformats.org/officeDocument/2006/relationships/customXml" Target="../ink/ink683.xml"/><Relationship Id="rId102" Type="http://schemas.openxmlformats.org/officeDocument/2006/relationships/image" Target="../media/image680.png"/><Relationship Id="rId123" Type="http://schemas.openxmlformats.org/officeDocument/2006/relationships/customXml" Target="../ink/ink705.xml"/><Relationship Id="rId144" Type="http://schemas.openxmlformats.org/officeDocument/2006/relationships/image" Target="../media/image699.png"/><Relationship Id="rId90" Type="http://schemas.openxmlformats.org/officeDocument/2006/relationships/image" Target="../media/image674.png"/><Relationship Id="rId165" Type="http://schemas.openxmlformats.org/officeDocument/2006/relationships/customXml" Target="../ink/ink726.xml"/><Relationship Id="rId186" Type="http://schemas.openxmlformats.org/officeDocument/2006/relationships/image" Target="../media/image720.png"/><Relationship Id="rId211" Type="http://schemas.openxmlformats.org/officeDocument/2006/relationships/customXml" Target="../ink/ink749.xml"/><Relationship Id="rId232" Type="http://schemas.openxmlformats.org/officeDocument/2006/relationships/image" Target="../media/image743.png"/><Relationship Id="rId253" Type="http://schemas.openxmlformats.org/officeDocument/2006/relationships/customXml" Target="../ink/ink770.xml"/><Relationship Id="rId274" Type="http://schemas.openxmlformats.org/officeDocument/2006/relationships/image" Target="../media/image764.png"/><Relationship Id="rId295" Type="http://schemas.openxmlformats.org/officeDocument/2006/relationships/customXml" Target="../ink/ink791.xml"/><Relationship Id="rId309" Type="http://schemas.openxmlformats.org/officeDocument/2006/relationships/customXml" Target="../ink/ink798.xml"/><Relationship Id="rId27" Type="http://schemas.openxmlformats.org/officeDocument/2006/relationships/customXml" Target="../ink/ink657.xml"/><Relationship Id="rId48" Type="http://schemas.openxmlformats.org/officeDocument/2006/relationships/image" Target="../media/image221.png"/><Relationship Id="rId69" Type="http://schemas.openxmlformats.org/officeDocument/2006/relationships/customXml" Target="../ink/ink678.xml"/><Relationship Id="rId113" Type="http://schemas.openxmlformats.org/officeDocument/2006/relationships/customXml" Target="../ink/ink700.xml"/><Relationship Id="rId134" Type="http://schemas.openxmlformats.org/officeDocument/2006/relationships/image" Target="../media/image694.png"/><Relationship Id="rId80" Type="http://schemas.openxmlformats.org/officeDocument/2006/relationships/image" Target="../media/image669.png"/><Relationship Id="rId155" Type="http://schemas.openxmlformats.org/officeDocument/2006/relationships/customXml" Target="../ink/ink721.xml"/><Relationship Id="rId176" Type="http://schemas.openxmlformats.org/officeDocument/2006/relationships/image" Target="../media/image715.png"/><Relationship Id="rId197" Type="http://schemas.openxmlformats.org/officeDocument/2006/relationships/customXml" Target="../ink/ink742.xml"/><Relationship Id="rId201" Type="http://schemas.openxmlformats.org/officeDocument/2006/relationships/customXml" Target="../ink/ink744.xml"/><Relationship Id="rId222" Type="http://schemas.openxmlformats.org/officeDocument/2006/relationships/image" Target="../media/image738.png"/><Relationship Id="rId243" Type="http://schemas.openxmlformats.org/officeDocument/2006/relationships/customXml" Target="../ink/ink765.xml"/><Relationship Id="rId264" Type="http://schemas.openxmlformats.org/officeDocument/2006/relationships/image" Target="../media/image759.png"/><Relationship Id="rId285" Type="http://schemas.openxmlformats.org/officeDocument/2006/relationships/customXml" Target="../ink/ink786.xml"/><Relationship Id="rId17" Type="http://schemas.openxmlformats.org/officeDocument/2006/relationships/customXml" Target="../ink/ink652.xml"/><Relationship Id="rId38" Type="http://schemas.openxmlformats.org/officeDocument/2006/relationships/image" Target="../media/image649.png"/><Relationship Id="rId59" Type="http://schemas.openxmlformats.org/officeDocument/2006/relationships/customXml" Target="../ink/ink673.xml"/><Relationship Id="rId103" Type="http://schemas.openxmlformats.org/officeDocument/2006/relationships/customXml" Target="../ink/ink695.xml"/><Relationship Id="rId124" Type="http://schemas.openxmlformats.org/officeDocument/2006/relationships/image" Target="../media/image689.png"/><Relationship Id="rId310" Type="http://schemas.openxmlformats.org/officeDocument/2006/relationships/image" Target="../media/image782.png"/><Relationship Id="rId70" Type="http://schemas.openxmlformats.org/officeDocument/2006/relationships/image" Target="../media/image664.png"/><Relationship Id="rId91" Type="http://schemas.openxmlformats.org/officeDocument/2006/relationships/customXml" Target="../ink/ink689.xml"/><Relationship Id="rId145" Type="http://schemas.openxmlformats.org/officeDocument/2006/relationships/customXml" Target="../ink/ink716.xml"/><Relationship Id="rId166" Type="http://schemas.openxmlformats.org/officeDocument/2006/relationships/image" Target="../media/image710.png"/><Relationship Id="rId187" Type="http://schemas.openxmlformats.org/officeDocument/2006/relationships/customXml" Target="../ink/ink737.xm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733.png"/><Relationship Id="rId233" Type="http://schemas.openxmlformats.org/officeDocument/2006/relationships/customXml" Target="../ink/ink760.xml"/><Relationship Id="rId254" Type="http://schemas.openxmlformats.org/officeDocument/2006/relationships/image" Target="../media/image754.png"/><Relationship Id="rId28" Type="http://schemas.openxmlformats.org/officeDocument/2006/relationships/image" Target="../media/image644.png"/><Relationship Id="rId49" Type="http://schemas.openxmlformats.org/officeDocument/2006/relationships/customXml" Target="../ink/ink668.xml"/><Relationship Id="rId114" Type="http://schemas.openxmlformats.org/officeDocument/2006/relationships/image" Target="../media/image684.png"/><Relationship Id="rId275" Type="http://schemas.openxmlformats.org/officeDocument/2006/relationships/customXml" Target="../ink/ink781.xml"/><Relationship Id="rId296" Type="http://schemas.openxmlformats.org/officeDocument/2006/relationships/image" Target="../media/image775.png"/><Relationship Id="rId300" Type="http://schemas.openxmlformats.org/officeDocument/2006/relationships/image" Target="../media/image777.png"/><Relationship Id="rId60" Type="http://schemas.openxmlformats.org/officeDocument/2006/relationships/image" Target="../media/image659.png"/><Relationship Id="rId81" Type="http://schemas.openxmlformats.org/officeDocument/2006/relationships/customXml" Target="../ink/ink684.xml"/><Relationship Id="rId135" Type="http://schemas.openxmlformats.org/officeDocument/2006/relationships/customXml" Target="../ink/ink711.xml"/><Relationship Id="rId156" Type="http://schemas.openxmlformats.org/officeDocument/2006/relationships/image" Target="../media/image705.png"/><Relationship Id="rId177" Type="http://schemas.openxmlformats.org/officeDocument/2006/relationships/customXml" Target="../ink/ink732.xml"/><Relationship Id="rId198" Type="http://schemas.openxmlformats.org/officeDocument/2006/relationships/image" Target="../media/image726.png"/><Relationship Id="rId202" Type="http://schemas.openxmlformats.org/officeDocument/2006/relationships/image" Target="../media/image728.png"/><Relationship Id="rId223" Type="http://schemas.openxmlformats.org/officeDocument/2006/relationships/customXml" Target="../ink/ink755.xml"/><Relationship Id="rId244" Type="http://schemas.openxmlformats.org/officeDocument/2006/relationships/image" Target="../media/image749.png"/><Relationship Id="rId18" Type="http://schemas.openxmlformats.org/officeDocument/2006/relationships/image" Target="../media/image639.png"/><Relationship Id="rId39" Type="http://schemas.openxmlformats.org/officeDocument/2006/relationships/customXml" Target="../ink/ink663.xml"/><Relationship Id="rId265" Type="http://schemas.openxmlformats.org/officeDocument/2006/relationships/customXml" Target="../ink/ink776.xml"/><Relationship Id="rId286" Type="http://schemas.openxmlformats.org/officeDocument/2006/relationships/image" Target="../media/image770.png"/><Relationship Id="rId50" Type="http://schemas.openxmlformats.org/officeDocument/2006/relationships/image" Target="../media/image654.png"/><Relationship Id="rId104" Type="http://schemas.openxmlformats.org/officeDocument/2006/relationships/image" Target="../media/image251.png"/><Relationship Id="rId125" Type="http://schemas.openxmlformats.org/officeDocument/2006/relationships/customXml" Target="../ink/ink706.xml"/><Relationship Id="rId146" Type="http://schemas.openxmlformats.org/officeDocument/2006/relationships/image" Target="../media/image700.png"/><Relationship Id="rId167" Type="http://schemas.openxmlformats.org/officeDocument/2006/relationships/customXml" Target="../ink/ink727.xml"/><Relationship Id="rId188" Type="http://schemas.openxmlformats.org/officeDocument/2006/relationships/image" Target="../media/image721.png"/><Relationship Id="rId71" Type="http://schemas.openxmlformats.org/officeDocument/2006/relationships/customXml" Target="../ink/ink679.xml"/><Relationship Id="rId92" Type="http://schemas.openxmlformats.org/officeDocument/2006/relationships/image" Target="../media/image675.png"/><Relationship Id="rId213" Type="http://schemas.openxmlformats.org/officeDocument/2006/relationships/customXml" Target="../ink/ink750.xml"/><Relationship Id="rId234" Type="http://schemas.openxmlformats.org/officeDocument/2006/relationships/image" Target="../media/image744.png"/><Relationship Id="rId2" Type="http://schemas.openxmlformats.org/officeDocument/2006/relationships/notesSlide" Target="../notesSlides/notesSlide11.xml"/><Relationship Id="rId29" Type="http://schemas.openxmlformats.org/officeDocument/2006/relationships/customXml" Target="../ink/ink658.xml"/><Relationship Id="rId255" Type="http://schemas.openxmlformats.org/officeDocument/2006/relationships/customXml" Target="../ink/ink771.xml"/><Relationship Id="rId276" Type="http://schemas.openxmlformats.org/officeDocument/2006/relationships/image" Target="../media/image765.png"/><Relationship Id="rId297" Type="http://schemas.openxmlformats.org/officeDocument/2006/relationships/customXml" Target="../ink/ink792.xml"/><Relationship Id="rId40" Type="http://schemas.openxmlformats.org/officeDocument/2006/relationships/image" Target="../media/image650.png"/><Relationship Id="rId115" Type="http://schemas.openxmlformats.org/officeDocument/2006/relationships/customXml" Target="../ink/ink701.xml"/><Relationship Id="rId136" Type="http://schemas.openxmlformats.org/officeDocument/2006/relationships/image" Target="../media/image695.png"/><Relationship Id="rId157" Type="http://schemas.openxmlformats.org/officeDocument/2006/relationships/customXml" Target="../ink/ink722.xml"/><Relationship Id="rId178" Type="http://schemas.openxmlformats.org/officeDocument/2006/relationships/image" Target="../media/image716.png"/><Relationship Id="rId301" Type="http://schemas.openxmlformats.org/officeDocument/2006/relationships/customXml" Target="../ink/ink794.xml"/><Relationship Id="rId61" Type="http://schemas.openxmlformats.org/officeDocument/2006/relationships/customXml" Target="../ink/ink674.xml"/><Relationship Id="rId82" Type="http://schemas.openxmlformats.org/officeDocument/2006/relationships/image" Target="../media/image670.png"/><Relationship Id="rId199" Type="http://schemas.openxmlformats.org/officeDocument/2006/relationships/customXml" Target="../ink/ink743.xml"/><Relationship Id="rId203" Type="http://schemas.openxmlformats.org/officeDocument/2006/relationships/customXml" Target="../ink/ink745.xml"/><Relationship Id="rId19" Type="http://schemas.openxmlformats.org/officeDocument/2006/relationships/customXml" Target="../ink/ink653.xml"/><Relationship Id="rId224" Type="http://schemas.openxmlformats.org/officeDocument/2006/relationships/image" Target="../media/image739.png"/><Relationship Id="rId245" Type="http://schemas.openxmlformats.org/officeDocument/2006/relationships/customXml" Target="../ink/ink766.xml"/><Relationship Id="rId266" Type="http://schemas.openxmlformats.org/officeDocument/2006/relationships/image" Target="../media/image760.png"/><Relationship Id="rId287" Type="http://schemas.openxmlformats.org/officeDocument/2006/relationships/customXml" Target="../ink/ink787.xml"/><Relationship Id="rId30" Type="http://schemas.openxmlformats.org/officeDocument/2006/relationships/image" Target="../media/image645.png"/><Relationship Id="rId105" Type="http://schemas.openxmlformats.org/officeDocument/2006/relationships/customXml" Target="../ink/ink696.xml"/><Relationship Id="rId126" Type="http://schemas.openxmlformats.org/officeDocument/2006/relationships/image" Target="../media/image690.png"/><Relationship Id="rId147" Type="http://schemas.openxmlformats.org/officeDocument/2006/relationships/customXml" Target="../ink/ink717.xml"/><Relationship Id="rId168" Type="http://schemas.openxmlformats.org/officeDocument/2006/relationships/image" Target="../media/image711.png"/><Relationship Id="rId51" Type="http://schemas.openxmlformats.org/officeDocument/2006/relationships/customXml" Target="../ink/ink669.xml"/><Relationship Id="rId72" Type="http://schemas.openxmlformats.org/officeDocument/2006/relationships/image" Target="../media/image665.png"/><Relationship Id="rId93" Type="http://schemas.openxmlformats.org/officeDocument/2006/relationships/customXml" Target="../ink/ink690.xml"/><Relationship Id="rId189" Type="http://schemas.openxmlformats.org/officeDocument/2006/relationships/customXml" Target="../ink/ink738.xml"/><Relationship Id="rId3" Type="http://schemas.openxmlformats.org/officeDocument/2006/relationships/customXml" Target="../ink/ink645.xml"/><Relationship Id="rId214" Type="http://schemas.openxmlformats.org/officeDocument/2006/relationships/image" Target="../media/image734.png"/><Relationship Id="rId235" Type="http://schemas.openxmlformats.org/officeDocument/2006/relationships/customXml" Target="../ink/ink761.xml"/><Relationship Id="rId256" Type="http://schemas.openxmlformats.org/officeDocument/2006/relationships/image" Target="../media/image755.png"/><Relationship Id="rId277" Type="http://schemas.openxmlformats.org/officeDocument/2006/relationships/customXml" Target="../ink/ink782.xml"/><Relationship Id="rId298" Type="http://schemas.openxmlformats.org/officeDocument/2006/relationships/image" Target="../media/image776.png"/><Relationship Id="rId116" Type="http://schemas.openxmlformats.org/officeDocument/2006/relationships/image" Target="../media/image685.png"/><Relationship Id="rId137" Type="http://schemas.openxmlformats.org/officeDocument/2006/relationships/customXml" Target="../ink/ink712.xml"/><Relationship Id="rId158" Type="http://schemas.openxmlformats.org/officeDocument/2006/relationships/image" Target="../media/image706.png"/><Relationship Id="rId302" Type="http://schemas.openxmlformats.org/officeDocument/2006/relationships/image" Target="../media/image778.png"/><Relationship Id="rId20" Type="http://schemas.openxmlformats.org/officeDocument/2006/relationships/image" Target="../media/image640.png"/><Relationship Id="rId41" Type="http://schemas.openxmlformats.org/officeDocument/2006/relationships/customXml" Target="../ink/ink664.xml"/><Relationship Id="rId62" Type="http://schemas.openxmlformats.org/officeDocument/2006/relationships/image" Target="../media/image660.png"/><Relationship Id="rId83" Type="http://schemas.openxmlformats.org/officeDocument/2006/relationships/customXml" Target="../ink/ink685.xml"/><Relationship Id="rId179" Type="http://schemas.openxmlformats.org/officeDocument/2006/relationships/customXml" Target="../ink/ink733.xml"/><Relationship Id="rId190" Type="http://schemas.openxmlformats.org/officeDocument/2006/relationships/image" Target="../media/image722.png"/><Relationship Id="rId204" Type="http://schemas.openxmlformats.org/officeDocument/2006/relationships/image" Target="../media/image729.png"/><Relationship Id="rId225" Type="http://schemas.openxmlformats.org/officeDocument/2006/relationships/customXml" Target="../ink/ink756.xml"/><Relationship Id="rId246" Type="http://schemas.openxmlformats.org/officeDocument/2006/relationships/image" Target="../media/image750.png"/><Relationship Id="rId267" Type="http://schemas.openxmlformats.org/officeDocument/2006/relationships/customXml" Target="../ink/ink777.xml"/><Relationship Id="rId288" Type="http://schemas.openxmlformats.org/officeDocument/2006/relationships/image" Target="../media/image771.png"/><Relationship Id="rId106" Type="http://schemas.openxmlformats.org/officeDocument/2006/relationships/image" Target="../media/image681.png"/><Relationship Id="rId127" Type="http://schemas.openxmlformats.org/officeDocument/2006/relationships/customXml" Target="../ink/ink707.xml"/><Relationship Id="rId10" Type="http://schemas.openxmlformats.org/officeDocument/2006/relationships/image" Target="../media/image635.png"/><Relationship Id="rId31" Type="http://schemas.openxmlformats.org/officeDocument/2006/relationships/customXml" Target="../ink/ink659.xml"/><Relationship Id="rId52" Type="http://schemas.openxmlformats.org/officeDocument/2006/relationships/image" Target="../media/image655.png"/><Relationship Id="rId73" Type="http://schemas.openxmlformats.org/officeDocument/2006/relationships/customXml" Target="../ink/ink680.xml"/><Relationship Id="rId94" Type="http://schemas.openxmlformats.org/officeDocument/2006/relationships/image" Target="../media/image676.png"/><Relationship Id="rId148" Type="http://schemas.openxmlformats.org/officeDocument/2006/relationships/image" Target="../media/image701.png"/><Relationship Id="rId169" Type="http://schemas.openxmlformats.org/officeDocument/2006/relationships/customXml" Target="../ink/ink728.xml"/><Relationship Id="rId4" Type="http://schemas.openxmlformats.org/officeDocument/2006/relationships/image" Target="../media/image632.png"/><Relationship Id="rId180" Type="http://schemas.openxmlformats.org/officeDocument/2006/relationships/image" Target="../media/image717.png"/><Relationship Id="rId215" Type="http://schemas.openxmlformats.org/officeDocument/2006/relationships/customXml" Target="../ink/ink751.xml"/><Relationship Id="rId236" Type="http://schemas.openxmlformats.org/officeDocument/2006/relationships/image" Target="../media/image745.png"/><Relationship Id="rId257" Type="http://schemas.openxmlformats.org/officeDocument/2006/relationships/customXml" Target="../ink/ink772.xml"/><Relationship Id="rId278" Type="http://schemas.openxmlformats.org/officeDocument/2006/relationships/image" Target="../media/image766.png"/><Relationship Id="rId303" Type="http://schemas.openxmlformats.org/officeDocument/2006/relationships/customXml" Target="../ink/ink795.xml"/><Relationship Id="rId42" Type="http://schemas.openxmlformats.org/officeDocument/2006/relationships/image" Target="../media/image651.png"/><Relationship Id="rId84" Type="http://schemas.openxmlformats.org/officeDocument/2006/relationships/image" Target="../media/image671.png"/><Relationship Id="rId138" Type="http://schemas.openxmlformats.org/officeDocument/2006/relationships/image" Target="../media/image696.png"/><Relationship Id="rId191" Type="http://schemas.openxmlformats.org/officeDocument/2006/relationships/customXml" Target="../ink/ink739.xml"/><Relationship Id="rId205" Type="http://schemas.openxmlformats.org/officeDocument/2006/relationships/customXml" Target="../ink/ink746.xml"/><Relationship Id="rId247" Type="http://schemas.openxmlformats.org/officeDocument/2006/relationships/customXml" Target="../ink/ink767.xml"/><Relationship Id="rId107" Type="http://schemas.openxmlformats.org/officeDocument/2006/relationships/customXml" Target="../ink/ink697.xml"/><Relationship Id="rId289" Type="http://schemas.openxmlformats.org/officeDocument/2006/relationships/customXml" Target="../ink/ink788.xml"/><Relationship Id="rId11" Type="http://schemas.openxmlformats.org/officeDocument/2006/relationships/customXml" Target="../ink/ink649.xml"/><Relationship Id="rId53" Type="http://schemas.openxmlformats.org/officeDocument/2006/relationships/customXml" Target="../ink/ink670.xml"/><Relationship Id="rId149" Type="http://schemas.openxmlformats.org/officeDocument/2006/relationships/customXml" Target="../ink/ink718.xml"/><Relationship Id="rId95" Type="http://schemas.openxmlformats.org/officeDocument/2006/relationships/customXml" Target="../ink/ink691.xml"/><Relationship Id="rId160" Type="http://schemas.openxmlformats.org/officeDocument/2006/relationships/image" Target="../media/image707.png"/><Relationship Id="rId216" Type="http://schemas.openxmlformats.org/officeDocument/2006/relationships/image" Target="../media/image735.png"/><Relationship Id="rId258" Type="http://schemas.openxmlformats.org/officeDocument/2006/relationships/image" Target="../media/image756.png"/><Relationship Id="rId22" Type="http://schemas.openxmlformats.org/officeDocument/2006/relationships/image" Target="../media/image641.png"/><Relationship Id="rId64" Type="http://schemas.openxmlformats.org/officeDocument/2006/relationships/image" Target="../media/image661.png"/><Relationship Id="rId118" Type="http://schemas.openxmlformats.org/officeDocument/2006/relationships/image" Target="../media/image686.png"/><Relationship Id="rId171" Type="http://schemas.openxmlformats.org/officeDocument/2006/relationships/customXml" Target="../ink/ink729.xml"/><Relationship Id="rId227" Type="http://schemas.openxmlformats.org/officeDocument/2006/relationships/customXml" Target="../ink/ink757.xml"/><Relationship Id="rId269" Type="http://schemas.openxmlformats.org/officeDocument/2006/relationships/customXml" Target="../ink/ink778.xml"/><Relationship Id="rId33" Type="http://schemas.openxmlformats.org/officeDocument/2006/relationships/customXml" Target="../ink/ink660.xml"/><Relationship Id="rId129" Type="http://schemas.openxmlformats.org/officeDocument/2006/relationships/customXml" Target="../ink/ink708.xml"/><Relationship Id="rId280" Type="http://schemas.openxmlformats.org/officeDocument/2006/relationships/image" Target="../media/image767.png"/><Relationship Id="rId75" Type="http://schemas.openxmlformats.org/officeDocument/2006/relationships/customXml" Target="../ink/ink681.xml"/><Relationship Id="rId140" Type="http://schemas.openxmlformats.org/officeDocument/2006/relationships/image" Target="../media/image697.png"/><Relationship Id="rId182" Type="http://schemas.openxmlformats.org/officeDocument/2006/relationships/image" Target="../media/image718.png"/><Relationship Id="rId6" Type="http://schemas.openxmlformats.org/officeDocument/2006/relationships/image" Target="../media/image633.png"/><Relationship Id="rId238" Type="http://schemas.openxmlformats.org/officeDocument/2006/relationships/image" Target="../media/image746.png"/><Relationship Id="rId291" Type="http://schemas.openxmlformats.org/officeDocument/2006/relationships/customXml" Target="../ink/ink789.xml"/><Relationship Id="rId305" Type="http://schemas.openxmlformats.org/officeDocument/2006/relationships/customXml" Target="../ink/ink796.xm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856.xml"/><Relationship Id="rId21" Type="http://schemas.openxmlformats.org/officeDocument/2006/relationships/customXml" Target="../ink/ink808.xml"/><Relationship Id="rId42" Type="http://schemas.openxmlformats.org/officeDocument/2006/relationships/image" Target="../media/image800.png"/><Relationship Id="rId63" Type="http://schemas.openxmlformats.org/officeDocument/2006/relationships/customXml" Target="../ink/ink829.xml"/><Relationship Id="rId84" Type="http://schemas.openxmlformats.org/officeDocument/2006/relationships/image" Target="../media/image31.png"/><Relationship Id="rId16" Type="http://schemas.openxmlformats.org/officeDocument/2006/relationships/image" Target="../media/image789.png"/><Relationship Id="rId107" Type="http://schemas.openxmlformats.org/officeDocument/2006/relationships/customXml" Target="../ink/ink851.xml"/><Relationship Id="rId11" Type="http://schemas.openxmlformats.org/officeDocument/2006/relationships/customXml" Target="../ink/ink803.xml"/><Relationship Id="rId32" Type="http://schemas.openxmlformats.org/officeDocument/2006/relationships/image" Target="../media/image796.png"/><Relationship Id="rId37" Type="http://schemas.openxmlformats.org/officeDocument/2006/relationships/customXml" Target="../ink/ink816.xml"/><Relationship Id="rId53" Type="http://schemas.openxmlformats.org/officeDocument/2006/relationships/customXml" Target="../ink/ink824.xml"/><Relationship Id="rId58" Type="http://schemas.openxmlformats.org/officeDocument/2006/relationships/image" Target="../media/image808.png"/><Relationship Id="rId74" Type="http://schemas.openxmlformats.org/officeDocument/2006/relationships/image" Target="../media/image816.png"/><Relationship Id="rId79" Type="http://schemas.openxmlformats.org/officeDocument/2006/relationships/customXml" Target="../ink/ink837.xml"/><Relationship Id="rId102" Type="http://schemas.openxmlformats.org/officeDocument/2006/relationships/image" Target="../media/image829.png"/><Relationship Id="rId123" Type="http://schemas.openxmlformats.org/officeDocument/2006/relationships/customXml" Target="../ink/ink859.xml"/><Relationship Id="rId128" Type="http://schemas.openxmlformats.org/officeDocument/2006/relationships/image" Target="../media/image842.png"/><Relationship Id="rId5" Type="http://schemas.openxmlformats.org/officeDocument/2006/relationships/customXml" Target="../ink/ink800.xml"/><Relationship Id="rId90" Type="http://schemas.openxmlformats.org/officeDocument/2006/relationships/image" Target="../media/image823.png"/><Relationship Id="rId95" Type="http://schemas.openxmlformats.org/officeDocument/2006/relationships/customXml" Target="../ink/ink845.xml"/><Relationship Id="rId22" Type="http://schemas.openxmlformats.org/officeDocument/2006/relationships/image" Target="../media/image792.png"/><Relationship Id="rId27" Type="http://schemas.openxmlformats.org/officeDocument/2006/relationships/customXml" Target="../ink/ink811.xml"/><Relationship Id="rId43" Type="http://schemas.openxmlformats.org/officeDocument/2006/relationships/customXml" Target="../ink/ink819.xml"/><Relationship Id="rId48" Type="http://schemas.openxmlformats.org/officeDocument/2006/relationships/image" Target="../media/image803.png"/><Relationship Id="rId64" Type="http://schemas.openxmlformats.org/officeDocument/2006/relationships/image" Target="../media/image811.png"/><Relationship Id="rId69" Type="http://schemas.openxmlformats.org/officeDocument/2006/relationships/customXml" Target="../ink/ink832.xml"/><Relationship Id="rId113" Type="http://schemas.openxmlformats.org/officeDocument/2006/relationships/customXml" Target="../ink/ink854.xml"/><Relationship Id="rId118" Type="http://schemas.openxmlformats.org/officeDocument/2006/relationships/image" Target="../media/image837.png"/><Relationship Id="rId134" Type="http://schemas.openxmlformats.org/officeDocument/2006/relationships/image" Target="../media/image845.png"/><Relationship Id="rId80" Type="http://schemas.openxmlformats.org/officeDocument/2006/relationships/image" Target="../media/image819.png"/><Relationship Id="rId85" Type="http://schemas.openxmlformats.org/officeDocument/2006/relationships/customXml" Target="../ink/ink840.xml"/><Relationship Id="rId12" Type="http://schemas.openxmlformats.org/officeDocument/2006/relationships/image" Target="../media/image787.png"/><Relationship Id="rId17" Type="http://schemas.openxmlformats.org/officeDocument/2006/relationships/customXml" Target="../ink/ink806.xml"/><Relationship Id="rId33" Type="http://schemas.openxmlformats.org/officeDocument/2006/relationships/customXml" Target="../ink/ink814.xml"/><Relationship Id="rId38" Type="http://schemas.openxmlformats.org/officeDocument/2006/relationships/image" Target="../media/image798.png"/><Relationship Id="rId59" Type="http://schemas.openxmlformats.org/officeDocument/2006/relationships/customXml" Target="../ink/ink827.xml"/><Relationship Id="rId103" Type="http://schemas.openxmlformats.org/officeDocument/2006/relationships/customXml" Target="../ink/ink849.xml"/><Relationship Id="rId108" Type="http://schemas.openxmlformats.org/officeDocument/2006/relationships/image" Target="../media/image832.png"/><Relationship Id="rId124" Type="http://schemas.openxmlformats.org/officeDocument/2006/relationships/image" Target="../media/image840.png"/><Relationship Id="rId129" Type="http://schemas.openxmlformats.org/officeDocument/2006/relationships/customXml" Target="../ink/ink862.xml"/><Relationship Id="rId54" Type="http://schemas.openxmlformats.org/officeDocument/2006/relationships/image" Target="../media/image806.png"/><Relationship Id="rId70" Type="http://schemas.openxmlformats.org/officeDocument/2006/relationships/image" Target="../media/image814.png"/><Relationship Id="rId75" Type="http://schemas.openxmlformats.org/officeDocument/2006/relationships/customXml" Target="../ink/ink835.xml"/><Relationship Id="rId91" Type="http://schemas.openxmlformats.org/officeDocument/2006/relationships/customXml" Target="../ink/ink843.xml"/><Relationship Id="rId96" Type="http://schemas.openxmlformats.org/officeDocument/2006/relationships/image" Target="../media/image8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4.png"/><Relationship Id="rId23" Type="http://schemas.openxmlformats.org/officeDocument/2006/relationships/customXml" Target="../ink/ink809.xml"/><Relationship Id="rId28" Type="http://schemas.openxmlformats.org/officeDocument/2006/relationships/image" Target="../media/image794.png"/><Relationship Id="rId49" Type="http://schemas.openxmlformats.org/officeDocument/2006/relationships/customXml" Target="../ink/ink822.xml"/><Relationship Id="rId114" Type="http://schemas.openxmlformats.org/officeDocument/2006/relationships/image" Target="../media/image835.png"/><Relationship Id="rId119" Type="http://schemas.openxmlformats.org/officeDocument/2006/relationships/customXml" Target="../ink/ink857.xml"/><Relationship Id="rId44" Type="http://schemas.openxmlformats.org/officeDocument/2006/relationships/image" Target="../media/image801.png"/><Relationship Id="rId60" Type="http://schemas.openxmlformats.org/officeDocument/2006/relationships/image" Target="../media/image809.png"/><Relationship Id="rId65" Type="http://schemas.openxmlformats.org/officeDocument/2006/relationships/customXml" Target="../ink/ink830.xml"/><Relationship Id="rId81" Type="http://schemas.openxmlformats.org/officeDocument/2006/relationships/customXml" Target="../ink/ink838.xml"/><Relationship Id="rId86" Type="http://schemas.openxmlformats.org/officeDocument/2006/relationships/image" Target="../media/image821.png"/><Relationship Id="rId130" Type="http://schemas.openxmlformats.org/officeDocument/2006/relationships/image" Target="../media/image843.png"/><Relationship Id="rId13" Type="http://schemas.openxmlformats.org/officeDocument/2006/relationships/customXml" Target="../ink/ink804.xml"/><Relationship Id="rId18" Type="http://schemas.openxmlformats.org/officeDocument/2006/relationships/image" Target="../media/image790.png"/><Relationship Id="rId39" Type="http://schemas.openxmlformats.org/officeDocument/2006/relationships/customXml" Target="../ink/ink817.xml"/><Relationship Id="rId109" Type="http://schemas.openxmlformats.org/officeDocument/2006/relationships/customXml" Target="../ink/ink852.xml"/><Relationship Id="rId34" Type="http://schemas.openxmlformats.org/officeDocument/2006/relationships/image" Target="../media/image797.png"/><Relationship Id="rId50" Type="http://schemas.openxmlformats.org/officeDocument/2006/relationships/image" Target="../media/image804.png"/><Relationship Id="rId55" Type="http://schemas.openxmlformats.org/officeDocument/2006/relationships/customXml" Target="../ink/ink825.xml"/><Relationship Id="rId76" Type="http://schemas.openxmlformats.org/officeDocument/2006/relationships/image" Target="../media/image817.png"/><Relationship Id="rId97" Type="http://schemas.openxmlformats.org/officeDocument/2006/relationships/customXml" Target="../ink/ink846.xml"/><Relationship Id="rId104" Type="http://schemas.openxmlformats.org/officeDocument/2006/relationships/image" Target="../media/image830.png"/><Relationship Id="rId120" Type="http://schemas.openxmlformats.org/officeDocument/2006/relationships/image" Target="../media/image838.png"/><Relationship Id="rId125" Type="http://schemas.openxmlformats.org/officeDocument/2006/relationships/customXml" Target="../ink/ink860.xml"/><Relationship Id="rId7" Type="http://schemas.openxmlformats.org/officeDocument/2006/relationships/customXml" Target="../ink/ink801.xml"/><Relationship Id="rId71" Type="http://schemas.openxmlformats.org/officeDocument/2006/relationships/customXml" Target="../ink/ink833.xml"/><Relationship Id="rId92" Type="http://schemas.openxmlformats.org/officeDocument/2006/relationships/image" Target="../media/image824.png"/><Relationship Id="rId2" Type="http://schemas.openxmlformats.org/officeDocument/2006/relationships/notesSlide" Target="../notesSlides/notesSlide12.xml"/><Relationship Id="rId29" Type="http://schemas.openxmlformats.org/officeDocument/2006/relationships/customXml" Target="../ink/ink812.xml"/><Relationship Id="rId24" Type="http://schemas.openxmlformats.org/officeDocument/2006/relationships/image" Target="../media/image793.png"/><Relationship Id="rId40" Type="http://schemas.openxmlformats.org/officeDocument/2006/relationships/image" Target="../media/image799.png"/><Relationship Id="rId45" Type="http://schemas.openxmlformats.org/officeDocument/2006/relationships/customXml" Target="../ink/ink820.xml"/><Relationship Id="rId66" Type="http://schemas.openxmlformats.org/officeDocument/2006/relationships/image" Target="../media/image812.png"/><Relationship Id="rId87" Type="http://schemas.openxmlformats.org/officeDocument/2006/relationships/customXml" Target="../ink/ink841.xml"/><Relationship Id="rId110" Type="http://schemas.openxmlformats.org/officeDocument/2006/relationships/image" Target="../media/image833.png"/><Relationship Id="rId115" Type="http://schemas.openxmlformats.org/officeDocument/2006/relationships/customXml" Target="../ink/ink855.xml"/><Relationship Id="rId131" Type="http://schemas.openxmlformats.org/officeDocument/2006/relationships/customXml" Target="../ink/ink863.xml"/><Relationship Id="rId61" Type="http://schemas.openxmlformats.org/officeDocument/2006/relationships/customXml" Target="../ink/ink828.xml"/><Relationship Id="rId82" Type="http://schemas.openxmlformats.org/officeDocument/2006/relationships/image" Target="../media/image820.png"/><Relationship Id="rId19" Type="http://schemas.openxmlformats.org/officeDocument/2006/relationships/customXml" Target="../ink/ink807.xml"/><Relationship Id="rId14" Type="http://schemas.openxmlformats.org/officeDocument/2006/relationships/image" Target="../media/image788.png"/><Relationship Id="rId30" Type="http://schemas.openxmlformats.org/officeDocument/2006/relationships/image" Target="../media/image795.png"/><Relationship Id="rId35" Type="http://schemas.openxmlformats.org/officeDocument/2006/relationships/customXml" Target="../ink/ink815.xml"/><Relationship Id="rId56" Type="http://schemas.openxmlformats.org/officeDocument/2006/relationships/image" Target="../media/image807.png"/><Relationship Id="rId77" Type="http://schemas.openxmlformats.org/officeDocument/2006/relationships/customXml" Target="../ink/ink836.xml"/><Relationship Id="rId100" Type="http://schemas.openxmlformats.org/officeDocument/2006/relationships/image" Target="../media/image828.png"/><Relationship Id="rId105" Type="http://schemas.openxmlformats.org/officeDocument/2006/relationships/customXml" Target="../ink/ink850.xml"/><Relationship Id="rId126" Type="http://schemas.openxmlformats.org/officeDocument/2006/relationships/image" Target="../media/image841.png"/><Relationship Id="rId8" Type="http://schemas.openxmlformats.org/officeDocument/2006/relationships/image" Target="../media/image785.png"/><Relationship Id="rId51" Type="http://schemas.openxmlformats.org/officeDocument/2006/relationships/customXml" Target="../ink/ink823.xml"/><Relationship Id="rId72" Type="http://schemas.openxmlformats.org/officeDocument/2006/relationships/image" Target="../media/image815.png"/><Relationship Id="rId93" Type="http://schemas.openxmlformats.org/officeDocument/2006/relationships/customXml" Target="../ink/ink844.xml"/><Relationship Id="rId98" Type="http://schemas.openxmlformats.org/officeDocument/2006/relationships/image" Target="../media/image827.png"/><Relationship Id="rId121" Type="http://schemas.openxmlformats.org/officeDocument/2006/relationships/customXml" Target="../ink/ink858.xml"/><Relationship Id="rId3" Type="http://schemas.openxmlformats.org/officeDocument/2006/relationships/customXml" Target="../ink/ink799.xml"/><Relationship Id="rId25" Type="http://schemas.openxmlformats.org/officeDocument/2006/relationships/customXml" Target="../ink/ink810.xml"/><Relationship Id="rId46" Type="http://schemas.openxmlformats.org/officeDocument/2006/relationships/image" Target="../media/image802.png"/><Relationship Id="rId67" Type="http://schemas.openxmlformats.org/officeDocument/2006/relationships/customXml" Target="../ink/ink831.xml"/><Relationship Id="rId116" Type="http://schemas.openxmlformats.org/officeDocument/2006/relationships/image" Target="../media/image836.png"/><Relationship Id="rId20" Type="http://schemas.openxmlformats.org/officeDocument/2006/relationships/image" Target="../media/image791.png"/><Relationship Id="rId41" Type="http://schemas.openxmlformats.org/officeDocument/2006/relationships/customXml" Target="../ink/ink818.xml"/><Relationship Id="rId62" Type="http://schemas.openxmlformats.org/officeDocument/2006/relationships/image" Target="../media/image810.png"/><Relationship Id="rId83" Type="http://schemas.openxmlformats.org/officeDocument/2006/relationships/customXml" Target="../ink/ink839.xml"/><Relationship Id="rId88" Type="http://schemas.openxmlformats.org/officeDocument/2006/relationships/image" Target="../media/image822.png"/><Relationship Id="rId111" Type="http://schemas.openxmlformats.org/officeDocument/2006/relationships/customXml" Target="../ink/ink853.xml"/><Relationship Id="rId132" Type="http://schemas.openxmlformats.org/officeDocument/2006/relationships/image" Target="../media/image844.png"/><Relationship Id="rId15" Type="http://schemas.openxmlformats.org/officeDocument/2006/relationships/customXml" Target="../ink/ink805.xml"/><Relationship Id="rId36" Type="http://schemas.openxmlformats.org/officeDocument/2006/relationships/image" Target="../media/image251.png"/><Relationship Id="rId57" Type="http://schemas.openxmlformats.org/officeDocument/2006/relationships/customXml" Target="../ink/ink826.xml"/><Relationship Id="rId106" Type="http://schemas.openxmlformats.org/officeDocument/2006/relationships/image" Target="../media/image831.png"/><Relationship Id="rId127" Type="http://schemas.openxmlformats.org/officeDocument/2006/relationships/customXml" Target="../ink/ink861.xml"/><Relationship Id="rId10" Type="http://schemas.openxmlformats.org/officeDocument/2006/relationships/image" Target="../media/image786.png"/><Relationship Id="rId31" Type="http://schemas.openxmlformats.org/officeDocument/2006/relationships/customXml" Target="../ink/ink813.xml"/><Relationship Id="rId52" Type="http://schemas.openxmlformats.org/officeDocument/2006/relationships/image" Target="../media/image805.png"/><Relationship Id="rId73" Type="http://schemas.openxmlformats.org/officeDocument/2006/relationships/customXml" Target="../ink/ink834.xml"/><Relationship Id="rId78" Type="http://schemas.openxmlformats.org/officeDocument/2006/relationships/image" Target="../media/image818.png"/><Relationship Id="rId94" Type="http://schemas.openxmlformats.org/officeDocument/2006/relationships/image" Target="../media/image825.png"/><Relationship Id="rId99" Type="http://schemas.openxmlformats.org/officeDocument/2006/relationships/customXml" Target="../ink/ink847.xml"/><Relationship Id="rId101" Type="http://schemas.openxmlformats.org/officeDocument/2006/relationships/customXml" Target="../ink/ink848.xml"/><Relationship Id="rId122" Type="http://schemas.openxmlformats.org/officeDocument/2006/relationships/image" Target="../media/image839.png"/><Relationship Id="rId4" Type="http://schemas.openxmlformats.org/officeDocument/2006/relationships/image" Target="../media/image783.png"/><Relationship Id="rId9" Type="http://schemas.openxmlformats.org/officeDocument/2006/relationships/customXml" Target="../ink/ink802.xml"/><Relationship Id="rId26" Type="http://schemas.openxmlformats.org/officeDocument/2006/relationships/image" Target="../media/image221.png"/><Relationship Id="rId47" Type="http://schemas.openxmlformats.org/officeDocument/2006/relationships/customXml" Target="../ink/ink821.xml"/><Relationship Id="rId68" Type="http://schemas.openxmlformats.org/officeDocument/2006/relationships/image" Target="../media/image813.png"/><Relationship Id="rId89" Type="http://schemas.openxmlformats.org/officeDocument/2006/relationships/customXml" Target="../ink/ink842.xml"/><Relationship Id="rId112" Type="http://schemas.openxmlformats.org/officeDocument/2006/relationships/image" Target="../media/image834.png"/><Relationship Id="rId133" Type="http://schemas.openxmlformats.org/officeDocument/2006/relationships/customXml" Target="../ink/ink864.xm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922.xml"/><Relationship Id="rId21" Type="http://schemas.openxmlformats.org/officeDocument/2006/relationships/customXml" Target="../ink/ink874.xml"/><Relationship Id="rId42" Type="http://schemas.openxmlformats.org/officeDocument/2006/relationships/image" Target="../media/image865.png"/><Relationship Id="rId63" Type="http://schemas.openxmlformats.org/officeDocument/2006/relationships/customXml" Target="../ink/ink895.xml"/><Relationship Id="rId84" Type="http://schemas.openxmlformats.org/officeDocument/2006/relationships/image" Target="../media/image886.png"/><Relationship Id="rId138" Type="http://schemas.openxmlformats.org/officeDocument/2006/relationships/image" Target="../media/image911.png"/><Relationship Id="rId159" Type="http://schemas.openxmlformats.org/officeDocument/2006/relationships/customXml" Target="../ink/ink943.xml"/><Relationship Id="rId170" Type="http://schemas.openxmlformats.org/officeDocument/2006/relationships/image" Target="../media/image926.png"/><Relationship Id="rId191" Type="http://schemas.openxmlformats.org/officeDocument/2006/relationships/customXml" Target="../ink/ink959.xml"/><Relationship Id="rId107" Type="http://schemas.openxmlformats.org/officeDocument/2006/relationships/customXml" Target="../ink/ink917.xml"/><Relationship Id="rId11" Type="http://schemas.openxmlformats.org/officeDocument/2006/relationships/customXml" Target="../ink/ink869.xml"/><Relationship Id="rId32" Type="http://schemas.openxmlformats.org/officeDocument/2006/relationships/image" Target="../media/image860.png"/><Relationship Id="rId53" Type="http://schemas.openxmlformats.org/officeDocument/2006/relationships/customXml" Target="../ink/ink890.xml"/><Relationship Id="rId74" Type="http://schemas.openxmlformats.org/officeDocument/2006/relationships/image" Target="../media/image881.png"/><Relationship Id="rId128" Type="http://schemas.openxmlformats.org/officeDocument/2006/relationships/image" Target="../media/image906.png"/><Relationship Id="rId149" Type="http://schemas.openxmlformats.org/officeDocument/2006/relationships/customXml" Target="../ink/ink938.xml"/><Relationship Id="rId5" Type="http://schemas.openxmlformats.org/officeDocument/2006/relationships/customXml" Target="../ink/ink866.xml"/><Relationship Id="rId95" Type="http://schemas.openxmlformats.org/officeDocument/2006/relationships/customXml" Target="../ink/ink911.xml"/><Relationship Id="rId160" Type="http://schemas.openxmlformats.org/officeDocument/2006/relationships/image" Target="../media/image921.png"/><Relationship Id="rId181" Type="http://schemas.openxmlformats.org/officeDocument/2006/relationships/customXml" Target="../ink/ink954.xml"/><Relationship Id="rId22" Type="http://schemas.openxmlformats.org/officeDocument/2006/relationships/image" Target="../media/image855.png"/><Relationship Id="rId43" Type="http://schemas.openxmlformats.org/officeDocument/2006/relationships/customXml" Target="../ink/ink885.xml"/><Relationship Id="rId64" Type="http://schemas.openxmlformats.org/officeDocument/2006/relationships/image" Target="../media/image876.png"/><Relationship Id="rId118" Type="http://schemas.openxmlformats.org/officeDocument/2006/relationships/image" Target="../media/image901.png"/><Relationship Id="rId139" Type="http://schemas.openxmlformats.org/officeDocument/2006/relationships/customXml" Target="../ink/ink933.xml"/><Relationship Id="rId85" Type="http://schemas.openxmlformats.org/officeDocument/2006/relationships/customXml" Target="../ink/ink906.xml"/><Relationship Id="rId150" Type="http://schemas.openxmlformats.org/officeDocument/2006/relationships/image" Target="../media/image916.png"/><Relationship Id="rId171" Type="http://schemas.openxmlformats.org/officeDocument/2006/relationships/customXml" Target="../ink/ink949.xml"/><Relationship Id="rId192" Type="http://schemas.openxmlformats.org/officeDocument/2006/relationships/image" Target="../media/image937.png"/><Relationship Id="rId12" Type="http://schemas.openxmlformats.org/officeDocument/2006/relationships/image" Target="../media/image850.png"/><Relationship Id="rId33" Type="http://schemas.openxmlformats.org/officeDocument/2006/relationships/customXml" Target="../ink/ink880.xml"/><Relationship Id="rId108" Type="http://schemas.openxmlformats.org/officeDocument/2006/relationships/image" Target="../media/image897.png"/><Relationship Id="rId129" Type="http://schemas.openxmlformats.org/officeDocument/2006/relationships/customXml" Target="../ink/ink928.xml"/><Relationship Id="rId54" Type="http://schemas.openxmlformats.org/officeDocument/2006/relationships/image" Target="../media/image871.png"/><Relationship Id="rId75" Type="http://schemas.openxmlformats.org/officeDocument/2006/relationships/customXml" Target="../ink/ink901.xml"/><Relationship Id="rId96" Type="http://schemas.openxmlformats.org/officeDocument/2006/relationships/image" Target="../media/image891.png"/><Relationship Id="rId140" Type="http://schemas.openxmlformats.org/officeDocument/2006/relationships/image" Target="../media/image912.png"/><Relationship Id="rId161" Type="http://schemas.openxmlformats.org/officeDocument/2006/relationships/customXml" Target="../ink/ink944.xml"/><Relationship Id="rId182" Type="http://schemas.openxmlformats.org/officeDocument/2006/relationships/image" Target="../media/image932.png"/><Relationship Id="rId6" Type="http://schemas.openxmlformats.org/officeDocument/2006/relationships/image" Target="../media/image847.png"/><Relationship Id="rId23" Type="http://schemas.openxmlformats.org/officeDocument/2006/relationships/customXml" Target="../ink/ink875.xml"/><Relationship Id="rId119" Type="http://schemas.openxmlformats.org/officeDocument/2006/relationships/customXml" Target="../ink/ink923.xml"/><Relationship Id="rId44" Type="http://schemas.openxmlformats.org/officeDocument/2006/relationships/image" Target="../media/image866.png"/><Relationship Id="rId65" Type="http://schemas.openxmlformats.org/officeDocument/2006/relationships/customXml" Target="../ink/ink896.xml"/><Relationship Id="rId86" Type="http://schemas.openxmlformats.org/officeDocument/2006/relationships/image" Target="../media/image887.png"/><Relationship Id="rId130" Type="http://schemas.openxmlformats.org/officeDocument/2006/relationships/image" Target="../media/image907.png"/><Relationship Id="rId151" Type="http://schemas.openxmlformats.org/officeDocument/2006/relationships/customXml" Target="../ink/ink939.xml"/><Relationship Id="rId172" Type="http://schemas.openxmlformats.org/officeDocument/2006/relationships/image" Target="../media/image927.png"/><Relationship Id="rId193" Type="http://schemas.openxmlformats.org/officeDocument/2006/relationships/customXml" Target="../ink/ink960.xml"/><Relationship Id="rId13" Type="http://schemas.openxmlformats.org/officeDocument/2006/relationships/customXml" Target="../ink/ink870.xml"/><Relationship Id="rId109" Type="http://schemas.openxmlformats.org/officeDocument/2006/relationships/customXml" Target="../ink/ink918.xml"/><Relationship Id="rId34" Type="http://schemas.openxmlformats.org/officeDocument/2006/relationships/image" Target="../media/image861.png"/><Relationship Id="rId50" Type="http://schemas.openxmlformats.org/officeDocument/2006/relationships/image" Target="../media/image869.png"/><Relationship Id="rId55" Type="http://schemas.openxmlformats.org/officeDocument/2006/relationships/customXml" Target="../ink/ink891.xml"/><Relationship Id="rId76" Type="http://schemas.openxmlformats.org/officeDocument/2006/relationships/image" Target="../media/image882.png"/><Relationship Id="rId97" Type="http://schemas.openxmlformats.org/officeDocument/2006/relationships/customXml" Target="../ink/ink912.xml"/><Relationship Id="rId104" Type="http://schemas.openxmlformats.org/officeDocument/2006/relationships/image" Target="../media/image895.png"/><Relationship Id="rId120" Type="http://schemas.openxmlformats.org/officeDocument/2006/relationships/image" Target="../media/image902.png"/><Relationship Id="rId125" Type="http://schemas.openxmlformats.org/officeDocument/2006/relationships/customXml" Target="../ink/ink926.xml"/><Relationship Id="rId141" Type="http://schemas.openxmlformats.org/officeDocument/2006/relationships/customXml" Target="../ink/ink934.xml"/><Relationship Id="rId146" Type="http://schemas.openxmlformats.org/officeDocument/2006/relationships/image" Target="../media/image915.png"/><Relationship Id="rId167" Type="http://schemas.openxmlformats.org/officeDocument/2006/relationships/customXml" Target="../ink/ink947.xml"/><Relationship Id="rId188" Type="http://schemas.openxmlformats.org/officeDocument/2006/relationships/image" Target="../media/image935.png"/><Relationship Id="rId7" Type="http://schemas.openxmlformats.org/officeDocument/2006/relationships/customXml" Target="../ink/ink867.xml"/><Relationship Id="rId71" Type="http://schemas.openxmlformats.org/officeDocument/2006/relationships/customXml" Target="../ink/ink899.xml"/><Relationship Id="rId92" Type="http://schemas.openxmlformats.org/officeDocument/2006/relationships/image" Target="../media/image273.png"/><Relationship Id="rId162" Type="http://schemas.openxmlformats.org/officeDocument/2006/relationships/image" Target="../media/image922.png"/><Relationship Id="rId183" Type="http://schemas.openxmlformats.org/officeDocument/2006/relationships/customXml" Target="../ink/ink955.xml"/><Relationship Id="rId2" Type="http://schemas.openxmlformats.org/officeDocument/2006/relationships/notesSlide" Target="../notesSlides/notesSlide13.xml"/><Relationship Id="rId29" Type="http://schemas.openxmlformats.org/officeDocument/2006/relationships/customXml" Target="../ink/ink878.xml"/><Relationship Id="rId24" Type="http://schemas.openxmlformats.org/officeDocument/2006/relationships/image" Target="../media/image856.png"/><Relationship Id="rId40" Type="http://schemas.openxmlformats.org/officeDocument/2006/relationships/image" Target="../media/image864.png"/><Relationship Id="rId45" Type="http://schemas.openxmlformats.org/officeDocument/2006/relationships/customXml" Target="../ink/ink886.xml"/><Relationship Id="rId66" Type="http://schemas.openxmlformats.org/officeDocument/2006/relationships/image" Target="../media/image877.png"/><Relationship Id="rId87" Type="http://schemas.openxmlformats.org/officeDocument/2006/relationships/customXml" Target="../ink/ink907.xml"/><Relationship Id="rId110" Type="http://schemas.openxmlformats.org/officeDocument/2006/relationships/image" Target="../media/image242.png"/><Relationship Id="rId115" Type="http://schemas.openxmlformats.org/officeDocument/2006/relationships/customXml" Target="../ink/ink921.xml"/><Relationship Id="rId131" Type="http://schemas.openxmlformats.org/officeDocument/2006/relationships/customXml" Target="../ink/ink929.xml"/><Relationship Id="rId136" Type="http://schemas.openxmlformats.org/officeDocument/2006/relationships/image" Target="../media/image910.png"/><Relationship Id="rId157" Type="http://schemas.openxmlformats.org/officeDocument/2006/relationships/customXml" Target="../ink/ink942.xml"/><Relationship Id="rId178" Type="http://schemas.openxmlformats.org/officeDocument/2006/relationships/image" Target="../media/image930.png"/><Relationship Id="rId61" Type="http://schemas.openxmlformats.org/officeDocument/2006/relationships/customXml" Target="../ink/ink894.xml"/><Relationship Id="rId82" Type="http://schemas.openxmlformats.org/officeDocument/2006/relationships/image" Target="../media/image885.png"/><Relationship Id="rId152" Type="http://schemas.openxmlformats.org/officeDocument/2006/relationships/image" Target="../media/image917.png"/><Relationship Id="rId173" Type="http://schemas.openxmlformats.org/officeDocument/2006/relationships/customXml" Target="../ink/ink950.xml"/><Relationship Id="rId194" Type="http://schemas.openxmlformats.org/officeDocument/2006/relationships/image" Target="../media/image938.png"/><Relationship Id="rId19" Type="http://schemas.openxmlformats.org/officeDocument/2006/relationships/customXml" Target="../ink/ink873.xml"/><Relationship Id="rId14" Type="http://schemas.openxmlformats.org/officeDocument/2006/relationships/image" Target="../media/image851.png"/><Relationship Id="rId30" Type="http://schemas.openxmlformats.org/officeDocument/2006/relationships/image" Target="../media/image859.png"/><Relationship Id="rId35" Type="http://schemas.openxmlformats.org/officeDocument/2006/relationships/customXml" Target="../ink/ink881.xml"/><Relationship Id="rId56" Type="http://schemas.openxmlformats.org/officeDocument/2006/relationships/image" Target="../media/image872.png"/><Relationship Id="rId77" Type="http://schemas.openxmlformats.org/officeDocument/2006/relationships/customXml" Target="../ink/ink902.xml"/><Relationship Id="rId100" Type="http://schemas.openxmlformats.org/officeDocument/2006/relationships/image" Target="../media/image893.png"/><Relationship Id="rId105" Type="http://schemas.openxmlformats.org/officeDocument/2006/relationships/customXml" Target="../ink/ink916.xml"/><Relationship Id="rId126" Type="http://schemas.openxmlformats.org/officeDocument/2006/relationships/image" Target="../media/image905.png"/><Relationship Id="rId147" Type="http://schemas.openxmlformats.org/officeDocument/2006/relationships/customXml" Target="../ink/ink937.xml"/><Relationship Id="rId168" Type="http://schemas.openxmlformats.org/officeDocument/2006/relationships/image" Target="../media/image925.png"/><Relationship Id="rId8" Type="http://schemas.openxmlformats.org/officeDocument/2006/relationships/image" Target="../media/image848.png"/><Relationship Id="rId51" Type="http://schemas.openxmlformats.org/officeDocument/2006/relationships/customXml" Target="../ink/ink889.xml"/><Relationship Id="rId72" Type="http://schemas.openxmlformats.org/officeDocument/2006/relationships/image" Target="../media/image880.png"/><Relationship Id="rId93" Type="http://schemas.openxmlformats.org/officeDocument/2006/relationships/customXml" Target="../ink/ink910.xml"/><Relationship Id="rId98" Type="http://schemas.openxmlformats.org/officeDocument/2006/relationships/image" Target="../media/image892.png"/><Relationship Id="rId121" Type="http://schemas.openxmlformats.org/officeDocument/2006/relationships/customXml" Target="../ink/ink924.xml"/><Relationship Id="rId142" Type="http://schemas.openxmlformats.org/officeDocument/2006/relationships/image" Target="../media/image913.png"/><Relationship Id="rId163" Type="http://schemas.openxmlformats.org/officeDocument/2006/relationships/customXml" Target="../ink/ink945.xml"/><Relationship Id="rId184" Type="http://schemas.openxmlformats.org/officeDocument/2006/relationships/image" Target="../media/image933.png"/><Relationship Id="rId189" Type="http://schemas.openxmlformats.org/officeDocument/2006/relationships/customXml" Target="../ink/ink958.xml"/><Relationship Id="rId3" Type="http://schemas.openxmlformats.org/officeDocument/2006/relationships/customXml" Target="../ink/ink865.xml"/><Relationship Id="rId25" Type="http://schemas.openxmlformats.org/officeDocument/2006/relationships/customXml" Target="../ink/ink876.xml"/><Relationship Id="rId46" Type="http://schemas.openxmlformats.org/officeDocument/2006/relationships/image" Target="../media/image867.png"/><Relationship Id="rId67" Type="http://schemas.openxmlformats.org/officeDocument/2006/relationships/customXml" Target="../ink/ink897.xml"/><Relationship Id="rId116" Type="http://schemas.openxmlformats.org/officeDocument/2006/relationships/image" Target="../media/image900.png"/><Relationship Id="rId137" Type="http://schemas.openxmlformats.org/officeDocument/2006/relationships/customXml" Target="../ink/ink932.xml"/><Relationship Id="rId158" Type="http://schemas.openxmlformats.org/officeDocument/2006/relationships/image" Target="../media/image920.png"/><Relationship Id="rId20" Type="http://schemas.openxmlformats.org/officeDocument/2006/relationships/image" Target="../media/image854.png"/><Relationship Id="rId41" Type="http://schemas.openxmlformats.org/officeDocument/2006/relationships/customXml" Target="../ink/ink884.xml"/><Relationship Id="rId62" Type="http://schemas.openxmlformats.org/officeDocument/2006/relationships/image" Target="../media/image875.png"/><Relationship Id="rId83" Type="http://schemas.openxmlformats.org/officeDocument/2006/relationships/customXml" Target="../ink/ink905.xml"/><Relationship Id="rId88" Type="http://schemas.openxmlformats.org/officeDocument/2006/relationships/image" Target="../media/image888.png"/><Relationship Id="rId111" Type="http://schemas.openxmlformats.org/officeDocument/2006/relationships/customXml" Target="../ink/ink919.xml"/><Relationship Id="rId132" Type="http://schemas.openxmlformats.org/officeDocument/2006/relationships/image" Target="../media/image908.png"/><Relationship Id="rId153" Type="http://schemas.openxmlformats.org/officeDocument/2006/relationships/customXml" Target="../ink/ink940.xml"/><Relationship Id="rId174" Type="http://schemas.openxmlformats.org/officeDocument/2006/relationships/image" Target="../media/image928.png"/><Relationship Id="rId179" Type="http://schemas.openxmlformats.org/officeDocument/2006/relationships/customXml" Target="../ink/ink953.xml"/><Relationship Id="rId195" Type="http://schemas.openxmlformats.org/officeDocument/2006/relationships/customXml" Target="../ink/ink961.xml"/><Relationship Id="rId190" Type="http://schemas.openxmlformats.org/officeDocument/2006/relationships/image" Target="../media/image936.png"/><Relationship Id="rId15" Type="http://schemas.openxmlformats.org/officeDocument/2006/relationships/customXml" Target="../ink/ink871.xml"/><Relationship Id="rId36" Type="http://schemas.openxmlformats.org/officeDocument/2006/relationships/image" Target="../media/image862.png"/><Relationship Id="rId57" Type="http://schemas.openxmlformats.org/officeDocument/2006/relationships/customXml" Target="../ink/ink892.xml"/><Relationship Id="rId106" Type="http://schemas.openxmlformats.org/officeDocument/2006/relationships/image" Target="../media/image896.png"/><Relationship Id="rId127" Type="http://schemas.openxmlformats.org/officeDocument/2006/relationships/customXml" Target="../ink/ink927.xml"/><Relationship Id="rId10" Type="http://schemas.openxmlformats.org/officeDocument/2006/relationships/image" Target="../media/image849.png"/><Relationship Id="rId31" Type="http://schemas.openxmlformats.org/officeDocument/2006/relationships/customXml" Target="../ink/ink879.xml"/><Relationship Id="rId52" Type="http://schemas.openxmlformats.org/officeDocument/2006/relationships/image" Target="../media/image870.png"/><Relationship Id="rId73" Type="http://schemas.openxmlformats.org/officeDocument/2006/relationships/customXml" Target="../ink/ink900.xml"/><Relationship Id="rId78" Type="http://schemas.openxmlformats.org/officeDocument/2006/relationships/image" Target="../media/image883.png"/><Relationship Id="rId94" Type="http://schemas.openxmlformats.org/officeDocument/2006/relationships/image" Target="../media/image890.png"/><Relationship Id="rId99" Type="http://schemas.openxmlformats.org/officeDocument/2006/relationships/customXml" Target="../ink/ink913.xml"/><Relationship Id="rId101" Type="http://schemas.openxmlformats.org/officeDocument/2006/relationships/customXml" Target="../ink/ink914.xml"/><Relationship Id="rId122" Type="http://schemas.openxmlformats.org/officeDocument/2006/relationships/image" Target="../media/image903.png"/><Relationship Id="rId143" Type="http://schemas.openxmlformats.org/officeDocument/2006/relationships/customXml" Target="../ink/ink935.xml"/><Relationship Id="rId148" Type="http://schemas.openxmlformats.org/officeDocument/2006/relationships/image" Target="../media/image722.png"/><Relationship Id="rId164" Type="http://schemas.openxmlformats.org/officeDocument/2006/relationships/image" Target="../media/image923.png"/><Relationship Id="rId169" Type="http://schemas.openxmlformats.org/officeDocument/2006/relationships/customXml" Target="../ink/ink948.xml"/><Relationship Id="rId185" Type="http://schemas.openxmlformats.org/officeDocument/2006/relationships/customXml" Target="../ink/ink956.xml"/><Relationship Id="rId4" Type="http://schemas.openxmlformats.org/officeDocument/2006/relationships/image" Target="../media/image846.png"/><Relationship Id="rId9" Type="http://schemas.openxmlformats.org/officeDocument/2006/relationships/customXml" Target="../ink/ink868.xml"/><Relationship Id="rId180" Type="http://schemas.openxmlformats.org/officeDocument/2006/relationships/image" Target="../media/image931.png"/><Relationship Id="rId26" Type="http://schemas.openxmlformats.org/officeDocument/2006/relationships/image" Target="../media/image857.png"/><Relationship Id="rId47" Type="http://schemas.openxmlformats.org/officeDocument/2006/relationships/customXml" Target="../ink/ink887.xml"/><Relationship Id="rId68" Type="http://schemas.openxmlformats.org/officeDocument/2006/relationships/image" Target="../media/image878.png"/><Relationship Id="rId89" Type="http://schemas.openxmlformats.org/officeDocument/2006/relationships/customXml" Target="../ink/ink908.xml"/><Relationship Id="rId112" Type="http://schemas.openxmlformats.org/officeDocument/2006/relationships/image" Target="../media/image898.png"/><Relationship Id="rId133" Type="http://schemas.openxmlformats.org/officeDocument/2006/relationships/customXml" Target="../ink/ink930.xml"/><Relationship Id="rId154" Type="http://schemas.openxmlformats.org/officeDocument/2006/relationships/image" Target="../media/image918.png"/><Relationship Id="rId175" Type="http://schemas.openxmlformats.org/officeDocument/2006/relationships/customXml" Target="../ink/ink951.xml"/><Relationship Id="rId196" Type="http://schemas.openxmlformats.org/officeDocument/2006/relationships/image" Target="../media/image939.png"/><Relationship Id="rId16" Type="http://schemas.openxmlformats.org/officeDocument/2006/relationships/image" Target="../media/image852.png"/><Relationship Id="rId37" Type="http://schemas.openxmlformats.org/officeDocument/2006/relationships/customXml" Target="../ink/ink882.xml"/><Relationship Id="rId58" Type="http://schemas.openxmlformats.org/officeDocument/2006/relationships/image" Target="../media/image873.png"/><Relationship Id="rId79" Type="http://schemas.openxmlformats.org/officeDocument/2006/relationships/customXml" Target="../ink/ink903.xml"/><Relationship Id="rId102" Type="http://schemas.openxmlformats.org/officeDocument/2006/relationships/image" Target="../media/image894.png"/><Relationship Id="rId123" Type="http://schemas.openxmlformats.org/officeDocument/2006/relationships/customXml" Target="../ink/ink925.xml"/><Relationship Id="rId144" Type="http://schemas.openxmlformats.org/officeDocument/2006/relationships/image" Target="../media/image914.png"/><Relationship Id="rId90" Type="http://schemas.openxmlformats.org/officeDocument/2006/relationships/image" Target="../media/image889.png"/><Relationship Id="rId165" Type="http://schemas.openxmlformats.org/officeDocument/2006/relationships/customXml" Target="../ink/ink946.xml"/><Relationship Id="rId186" Type="http://schemas.openxmlformats.org/officeDocument/2006/relationships/image" Target="../media/image934.png"/><Relationship Id="rId27" Type="http://schemas.openxmlformats.org/officeDocument/2006/relationships/customXml" Target="../ink/ink877.xml"/><Relationship Id="rId48" Type="http://schemas.openxmlformats.org/officeDocument/2006/relationships/image" Target="../media/image868.png"/><Relationship Id="rId69" Type="http://schemas.openxmlformats.org/officeDocument/2006/relationships/customXml" Target="../ink/ink898.xml"/><Relationship Id="rId113" Type="http://schemas.openxmlformats.org/officeDocument/2006/relationships/customXml" Target="../ink/ink920.xml"/><Relationship Id="rId134" Type="http://schemas.openxmlformats.org/officeDocument/2006/relationships/image" Target="../media/image909.png"/><Relationship Id="rId80" Type="http://schemas.openxmlformats.org/officeDocument/2006/relationships/image" Target="../media/image884.png"/><Relationship Id="rId155" Type="http://schemas.openxmlformats.org/officeDocument/2006/relationships/customXml" Target="../ink/ink941.xml"/><Relationship Id="rId176" Type="http://schemas.openxmlformats.org/officeDocument/2006/relationships/image" Target="../media/image929.png"/><Relationship Id="rId17" Type="http://schemas.openxmlformats.org/officeDocument/2006/relationships/customXml" Target="../ink/ink872.xml"/><Relationship Id="rId38" Type="http://schemas.openxmlformats.org/officeDocument/2006/relationships/image" Target="../media/image863.png"/><Relationship Id="rId59" Type="http://schemas.openxmlformats.org/officeDocument/2006/relationships/customXml" Target="../ink/ink893.xml"/><Relationship Id="rId103" Type="http://schemas.openxmlformats.org/officeDocument/2006/relationships/customXml" Target="../ink/ink915.xml"/><Relationship Id="rId124" Type="http://schemas.openxmlformats.org/officeDocument/2006/relationships/image" Target="../media/image904.png"/><Relationship Id="rId70" Type="http://schemas.openxmlformats.org/officeDocument/2006/relationships/image" Target="../media/image879.png"/><Relationship Id="rId91" Type="http://schemas.openxmlformats.org/officeDocument/2006/relationships/customXml" Target="../ink/ink909.xml"/><Relationship Id="rId145" Type="http://schemas.openxmlformats.org/officeDocument/2006/relationships/customXml" Target="../ink/ink936.xml"/><Relationship Id="rId166" Type="http://schemas.openxmlformats.org/officeDocument/2006/relationships/image" Target="../media/image924.png"/><Relationship Id="rId187" Type="http://schemas.openxmlformats.org/officeDocument/2006/relationships/customXml" Target="../ink/ink957.xm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858.png"/><Relationship Id="rId49" Type="http://schemas.openxmlformats.org/officeDocument/2006/relationships/customXml" Target="../ink/ink888.xml"/><Relationship Id="rId114" Type="http://schemas.openxmlformats.org/officeDocument/2006/relationships/image" Target="../media/image899.png"/><Relationship Id="rId60" Type="http://schemas.openxmlformats.org/officeDocument/2006/relationships/image" Target="../media/image874.png"/><Relationship Id="rId81" Type="http://schemas.openxmlformats.org/officeDocument/2006/relationships/customXml" Target="../ink/ink904.xml"/><Relationship Id="rId135" Type="http://schemas.openxmlformats.org/officeDocument/2006/relationships/customXml" Target="../ink/ink931.xml"/><Relationship Id="rId156" Type="http://schemas.openxmlformats.org/officeDocument/2006/relationships/image" Target="../media/image919.png"/><Relationship Id="rId177" Type="http://schemas.openxmlformats.org/officeDocument/2006/relationships/customXml" Target="../ink/ink952.xml"/><Relationship Id="rId18" Type="http://schemas.openxmlformats.org/officeDocument/2006/relationships/image" Target="../media/image853.png"/><Relationship Id="rId39" Type="http://schemas.openxmlformats.org/officeDocument/2006/relationships/customXml" Target="../ink/ink883.xm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020.xml"/><Relationship Id="rId299" Type="http://schemas.openxmlformats.org/officeDocument/2006/relationships/customXml" Target="../ink/ink1112.xml"/><Relationship Id="rId21" Type="http://schemas.openxmlformats.org/officeDocument/2006/relationships/customXml" Target="../ink/ink971.xml"/><Relationship Id="rId63" Type="http://schemas.openxmlformats.org/officeDocument/2006/relationships/customXml" Target="../ink/ink992.xml"/><Relationship Id="rId159" Type="http://schemas.openxmlformats.org/officeDocument/2006/relationships/customXml" Target="../ink/ink1041.xml"/><Relationship Id="rId170" Type="http://schemas.openxmlformats.org/officeDocument/2006/relationships/image" Target="../media/image1017.png"/><Relationship Id="rId226" Type="http://schemas.openxmlformats.org/officeDocument/2006/relationships/image" Target="../media/image1044.png"/><Relationship Id="rId268" Type="http://schemas.openxmlformats.org/officeDocument/2006/relationships/customXml" Target="../ink/ink1096.xml"/><Relationship Id="rId32" Type="http://schemas.openxmlformats.org/officeDocument/2006/relationships/image" Target="../media/image954.png"/><Relationship Id="rId74" Type="http://schemas.openxmlformats.org/officeDocument/2006/relationships/image" Target="../media/image973.png"/><Relationship Id="rId128" Type="http://schemas.openxmlformats.org/officeDocument/2006/relationships/image" Target="../media/image997.png"/><Relationship Id="rId5" Type="http://schemas.openxmlformats.org/officeDocument/2006/relationships/customXml" Target="../ink/ink963.xml"/><Relationship Id="rId181" Type="http://schemas.openxmlformats.org/officeDocument/2006/relationships/customXml" Target="../ink/ink1052.xml"/><Relationship Id="rId237" Type="http://schemas.openxmlformats.org/officeDocument/2006/relationships/image" Target="../media/image1049.png"/><Relationship Id="rId279" Type="http://schemas.openxmlformats.org/officeDocument/2006/relationships/customXml" Target="../ink/ink1102.xml"/><Relationship Id="rId43" Type="http://schemas.openxmlformats.org/officeDocument/2006/relationships/customXml" Target="../ink/ink982.xml"/><Relationship Id="rId139" Type="http://schemas.openxmlformats.org/officeDocument/2006/relationships/customXml" Target="../ink/ink1031.xml"/><Relationship Id="rId290" Type="http://schemas.openxmlformats.org/officeDocument/2006/relationships/image" Target="../media/image1074.png"/><Relationship Id="rId304" Type="http://schemas.openxmlformats.org/officeDocument/2006/relationships/image" Target="../media/image1081.png"/><Relationship Id="rId85" Type="http://schemas.openxmlformats.org/officeDocument/2006/relationships/customXml" Target="../ink/ink1003.xml"/><Relationship Id="rId150" Type="http://schemas.openxmlformats.org/officeDocument/2006/relationships/image" Target="../media/image1008.png"/><Relationship Id="rId192" Type="http://schemas.openxmlformats.org/officeDocument/2006/relationships/image" Target="../media/image1028.png"/><Relationship Id="rId206" Type="http://schemas.openxmlformats.org/officeDocument/2006/relationships/image" Target="../media/image1035.png"/><Relationship Id="rId248" Type="http://schemas.openxmlformats.org/officeDocument/2006/relationships/customXml" Target="../ink/ink1086.xml"/><Relationship Id="rId12" Type="http://schemas.openxmlformats.org/officeDocument/2006/relationships/image" Target="../media/image944.png"/><Relationship Id="rId108" Type="http://schemas.openxmlformats.org/officeDocument/2006/relationships/image" Target="../media/image987.png"/><Relationship Id="rId54" Type="http://schemas.openxmlformats.org/officeDocument/2006/relationships/image" Target="../media/image964.png"/><Relationship Id="rId96" Type="http://schemas.openxmlformats.org/officeDocument/2006/relationships/image" Target="../media/image982.png"/><Relationship Id="rId161" Type="http://schemas.openxmlformats.org/officeDocument/2006/relationships/customXml" Target="../ink/ink1042.xml"/><Relationship Id="rId217" Type="http://schemas.openxmlformats.org/officeDocument/2006/relationships/customXml" Target="../ink/ink1070.xml"/><Relationship Id="rId259" Type="http://schemas.openxmlformats.org/officeDocument/2006/relationships/image" Target="../media/image1060.png"/><Relationship Id="rId23" Type="http://schemas.openxmlformats.org/officeDocument/2006/relationships/customXml" Target="../ink/ink972.xml"/><Relationship Id="rId119" Type="http://schemas.openxmlformats.org/officeDocument/2006/relationships/customXml" Target="../ink/ink1021.xml"/><Relationship Id="rId270" Type="http://schemas.openxmlformats.org/officeDocument/2006/relationships/customXml" Target="../ink/ink1097.xml"/><Relationship Id="rId44" Type="http://schemas.openxmlformats.org/officeDocument/2006/relationships/image" Target="../media/image960.png"/><Relationship Id="rId65" Type="http://schemas.openxmlformats.org/officeDocument/2006/relationships/customXml" Target="../ink/ink993.xml"/><Relationship Id="rId86" Type="http://schemas.openxmlformats.org/officeDocument/2006/relationships/image" Target="../media/image33.png"/><Relationship Id="rId130" Type="http://schemas.openxmlformats.org/officeDocument/2006/relationships/image" Target="../media/image998.png"/><Relationship Id="rId151" Type="http://schemas.openxmlformats.org/officeDocument/2006/relationships/customXml" Target="../ink/ink1037.xml"/><Relationship Id="rId172" Type="http://schemas.openxmlformats.org/officeDocument/2006/relationships/image" Target="../media/image1018.png"/><Relationship Id="rId193" Type="http://schemas.openxmlformats.org/officeDocument/2006/relationships/customXml" Target="../ink/ink1058.xml"/><Relationship Id="rId207" Type="http://schemas.openxmlformats.org/officeDocument/2006/relationships/customXml" Target="../ink/ink1065.xml"/><Relationship Id="rId228" Type="http://schemas.openxmlformats.org/officeDocument/2006/relationships/image" Target="../media/image1045.png"/><Relationship Id="rId249" Type="http://schemas.openxmlformats.org/officeDocument/2006/relationships/image" Target="../media/image1055.png"/><Relationship Id="rId13" Type="http://schemas.openxmlformats.org/officeDocument/2006/relationships/customXml" Target="../ink/ink967.xml"/><Relationship Id="rId109" Type="http://schemas.openxmlformats.org/officeDocument/2006/relationships/customXml" Target="../ink/ink1016.xml"/><Relationship Id="rId260" Type="http://schemas.openxmlformats.org/officeDocument/2006/relationships/customXml" Target="../ink/ink1092.xml"/><Relationship Id="rId281" Type="http://schemas.openxmlformats.org/officeDocument/2006/relationships/customXml" Target="../ink/ink1103.xml"/><Relationship Id="rId34" Type="http://schemas.openxmlformats.org/officeDocument/2006/relationships/image" Target="../media/image955.png"/><Relationship Id="rId55" Type="http://schemas.openxmlformats.org/officeDocument/2006/relationships/customXml" Target="../ink/ink988.xml"/><Relationship Id="rId76" Type="http://schemas.openxmlformats.org/officeDocument/2006/relationships/image" Target="../media/image974.png"/><Relationship Id="rId97" Type="http://schemas.openxmlformats.org/officeDocument/2006/relationships/customXml" Target="../ink/ink1009.xml"/><Relationship Id="rId120" Type="http://schemas.openxmlformats.org/officeDocument/2006/relationships/image" Target="../media/image993.png"/><Relationship Id="rId141" Type="http://schemas.openxmlformats.org/officeDocument/2006/relationships/customXml" Target="../ink/ink1032.xml"/><Relationship Id="rId7" Type="http://schemas.openxmlformats.org/officeDocument/2006/relationships/customXml" Target="../ink/ink964.xml"/><Relationship Id="rId162" Type="http://schemas.openxmlformats.org/officeDocument/2006/relationships/image" Target="../media/image1013.png"/><Relationship Id="rId183" Type="http://schemas.openxmlformats.org/officeDocument/2006/relationships/customXml" Target="../ink/ink1053.xml"/><Relationship Id="rId218" Type="http://schemas.openxmlformats.org/officeDocument/2006/relationships/image" Target="../media/image1041.png"/><Relationship Id="rId239" Type="http://schemas.openxmlformats.org/officeDocument/2006/relationships/image" Target="../media/image1050.png"/><Relationship Id="rId250" Type="http://schemas.openxmlformats.org/officeDocument/2006/relationships/customXml" Target="../ink/ink1087.xml"/><Relationship Id="rId271" Type="http://schemas.openxmlformats.org/officeDocument/2006/relationships/customXml" Target="../ink/ink1098.xml"/><Relationship Id="rId292" Type="http://schemas.openxmlformats.org/officeDocument/2006/relationships/image" Target="../media/image1075.png"/><Relationship Id="rId306" Type="http://schemas.openxmlformats.org/officeDocument/2006/relationships/image" Target="../media/image1082.png"/><Relationship Id="rId24" Type="http://schemas.openxmlformats.org/officeDocument/2006/relationships/image" Target="../media/image950.png"/><Relationship Id="rId45" Type="http://schemas.openxmlformats.org/officeDocument/2006/relationships/customXml" Target="../ink/ink983.xml"/><Relationship Id="rId66" Type="http://schemas.openxmlformats.org/officeDocument/2006/relationships/image" Target="../media/image970.png"/><Relationship Id="rId87" Type="http://schemas.openxmlformats.org/officeDocument/2006/relationships/customXml" Target="../ink/ink1004.xml"/><Relationship Id="rId110" Type="http://schemas.openxmlformats.org/officeDocument/2006/relationships/image" Target="../media/image988.png"/><Relationship Id="rId131" Type="http://schemas.openxmlformats.org/officeDocument/2006/relationships/customXml" Target="../ink/ink1027.xml"/><Relationship Id="rId152" Type="http://schemas.openxmlformats.org/officeDocument/2006/relationships/image" Target="../media/image730.png"/><Relationship Id="rId173" Type="http://schemas.openxmlformats.org/officeDocument/2006/relationships/customXml" Target="../ink/ink1048.xml"/><Relationship Id="rId194" Type="http://schemas.openxmlformats.org/officeDocument/2006/relationships/image" Target="../media/image1029.png"/><Relationship Id="rId208" Type="http://schemas.openxmlformats.org/officeDocument/2006/relationships/image" Target="../media/image1036.png"/><Relationship Id="rId229" Type="http://schemas.openxmlformats.org/officeDocument/2006/relationships/customXml" Target="../ink/ink1076.xml"/><Relationship Id="rId240" Type="http://schemas.openxmlformats.org/officeDocument/2006/relationships/customXml" Target="../ink/ink1082.xml"/><Relationship Id="rId261" Type="http://schemas.openxmlformats.org/officeDocument/2006/relationships/image" Target="../media/image1061.png"/><Relationship Id="rId14" Type="http://schemas.openxmlformats.org/officeDocument/2006/relationships/image" Target="../media/image945.png"/><Relationship Id="rId35" Type="http://schemas.openxmlformats.org/officeDocument/2006/relationships/customXml" Target="../ink/ink978.xml"/><Relationship Id="rId56" Type="http://schemas.openxmlformats.org/officeDocument/2006/relationships/image" Target="../media/image965.png"/><Relationship Id="rId77" Type="http://schemas.openxmlformats.org/officeDocument/2006/relationships/customXml" Target="../ink/ink999.xml"/><Relationship Id="rId100" Type="http://schemas.openxmlformats.org/officeDocument/2006/relationships/image" Target="../media/image984.png"/><Relationship Id="rId282" Type="http://schemas.openxmlformats.org/officeDocument/2006/relationships/image" Target="../media/image1070.png"/><Relationship Id="rId8" Type="http://schemas.openxmlformats.org/officeDocument/2006/relationships/image" Target="../media/image942.png"/><Relationship Id="rId98" Type="http://schemas.openxmlformats.org/officeDocument/2006/relationships/image" Target="../media/image983.png"/><Relationship Id="rId121" Type="http://schemas.openxmlformats.org/officeDocument/2006/relationships/customXml" Target="../ink/ink1022.xml"/><Relationship Id="rId142" Type="http://schemas.openxmlformats.org/officeDocument/2006/relationships/image" Target="../media/image1004.png"/><Relationship Id="rId163" Type="http://schemas.openxmlformats.org/officeDocument/2006/relationships/customXml" Target="../ink/ink1043.xml"/><Relationship Id="rId184" Type="http://schemas.openxmlformats.org/officeDocument/2006/relationships/image" Target="../media/image1024.png"/><Relationship Id="rId219" Type="http://schemas.openxmlformats.org/officeDocument/2006/relationships/customXml" Target="../ink/ink1071.xml"/><Relationship Id="rId230" Type="http://schemas.openxmlformats.org/officeDocument/2006/relationships/image" Target="../media/image1046.png"/><Relationship Id="rId251" Type="http://schemas.openxmlformats.org/officeDocument/2006/relationships/image" Target="../media/image1056.png"/><Relationship Id="rId25" Type="http://schemas.openxmlformats.org/officeDocument/2006/relationships/customXml" Target="../ink/ink973.xml"/><Relationship Id="rId46" Type="http://schemas.openxmlformats.org/officeDocument/2006/relationships/image" Target="../media/image961.png"/><Relationship Id="rId67" Type="http://schemas.openxmlformats.org/officeDocument/2006/relationships/customXml" Target="../ink/ink994.xml"/><Relationship Id="rId272" Type="http://schemas.openxmlformats.org/officeDocument/2006/relationships/image" Target="../media/image1065.png"/><Relationship Id="rId293" Type="http://schemas.openxmlformats.org/officeDocument/2006/relationships/customXml" Target="../ink/ink1109.xml"/><Relationship Id="rId307" Type="http://schemas.openxmlformats.org/officeDocument/2006/relationships/customXml" Target="../ink/ink1116.xml"/><Relationship Id="rId88" Type="http://schemas.openxmlformats.org/officeDocument/2006/relationships/image" Target="../media/image72.png"/><Relationship Id="rId111" Type="http://schemas.openxmlformats.org/officeDocument/2006/relationships/customXml" Target="../ink/ink1017.xml"/><Relationship Id="rId132" Type="http://schemas.openxmlformats.org/officeDocument/2006/relationships/image" Target="../media/image999.png"/><Relationship Id="rId153" Type="http://schemas.openxmlformats.org/officeDocument/2006/relationships/customXml" Target="../ink/ink1038.xml"/><Relationship Id="rId174" Type="http://schemas.openxmlformats.org/officeDocument/2006/relationships/image" Target="../media/image1019.png"/><Relationship Id="rId195" Type="http://schemas.openxmlformats.org/officeDocument/2006/relationships/customXml" Target="../ink/ink1059.xml"/><Relationship Id="rId209" Type="http://schemas.openxmlformats.org/officeDocument/2006/relationships/customXml" Target="../ink/ink1066.xml"/><Relationship Id="rId220" Type="http://schemas.openxmlformats.org/officeDocument/2006/relationships/image" Target="../media/image1042.png"/><Relationship Id="rId241" Type="http://schemas.openxmlformats.org/officeDocument/2006/relationships/image" Target="../media/image1051.png"/><Relationship Id="rId15" Type="http://schemas.openxmlformats.org/officeDocument/2006/relationships/customXml" Target="../ink/ink968.xml"/><Relationship Id="rId36" Type="http://schemas.openxmlformats.org/officeDocument/2006/relationships/image" Target="../media/image956.png"/><Relationship Id="rId57" Type="http://schemas.openxmlformats.org/officeDocument/2006/relationships/customXml" Target="../ink/ink989.xml"/><Relationship Id="rId262" Type="http://schemas.openxmlformats.org/officeDocument/2006/relationships/customXml" Target="../ink/ink1093.xml"/><Relationship Id="rId283" Type="http://schemas.openxmlformats.org/officeDocument/2006/relationships/customXml" Target="../ink/ink1104.xml"/><Relationship Id="rId78" Type="http://schemas.openxmlformats.org/officeDocument/2006/relationships/image" Target="../media/image975.png"/><Relationship Id="rId99" Type="http://schemas.openxmlformats.org/officeDocument/2006/relationships/customXml" Target="../ink/ink1010.xml"/><Relationship Id="rId101" Type="http://schemas.openxmlformats.org/officeDocument/2006/relationships/customXml" Target="../ink/ink1011.xml"/><Relationship Id="rId122" Type="http://schemas.openxmlformats.org/officeDocument/2006/relationships/image" Target="../media/image994.png"/><Relationship Id="rId143" Type="http://schemas.openxmlformats.org/officeDocument/2006/relationships/customXml" Target="../ink/ink1033.xml"/><Relationship Id="rId164" Type="http://schemas.openxmlformats.org/officeDocument/2006/relationships/image" Target="../media/image1014.png"/><Relationship Id="rId185" Type="http://schemas.openxmlformats.org/officeDocument/2006/relationships/customXml" Target="../ink/ink1054.xml"/><Relationship Id="rId9" Type="http://schemas.openxmlformats.org/officeDocument/2006/relationships/customXml" Target="../ink/ink965.xml"/><Relationship Id="rId210" Type="http://schemas.openxmlformats.org/officeDocument/2006/relationships/image" Target="../media/image1037.png"/><Relationship Id="rId26" Type="http://schemas.openxmlformats.org/officeDocument/2006/relationships/image" Target="../media/image951.png"/><Relationship Id="rId231" Type="http://schemas.openxmlformats.org/officeDocument/2006/relationships/customXml" Target="../ink/ink1077.xml"/><Relationship Id="rId252" Type="http://schemas.openxmlformats.org/officeDocument/2006/relationships/customXml" Target="../ink/ink1088.xml"/><Relationship Id="rId273" Type="http://schemas.openxmlformats.org/officeDocument/2006/relationships/customXml" Target="../ink/ink1099.xml"/><Relationship Id="rId294" Type="http://schemas.openxmlformats.org/officeDocument/2006/relationships/image" Target="../media/image1076.png"/><Relationship Id="rId308" Type="http://schemas.openxmlformats.org/officeDocument/2006/relationships/image" Target="../media/image1083.png"/><Relationship Id="rId47" Type="http://schemas.openxmlformats.org/officeDocument/2006/relationships/customXml" Target="../ink/ink984.xml"/><Relationship Id="rId68" Type="http://schemas.openxmlformats.org/officeDocument/2006/relationships/image" Target="../media/image971.png"/><Relationship Id="rId89" Type="http://schemas.openxmlformats.org/officeDocument/2006/relationships/customXml" Target="../ink/ink1005.xml"/><Relationship Id="rId112" Type="http://schemas.openxmlformats.org/officeDocument/2006/relationships/image" Target="../media/image989.png"/><Relationship Id="rId133" Type="http://schemas.openxmlformats.org/officeDocument/2006/relationships/customXml" Target="../ink/ink1028.xml"/><Relationship Id="rId154" Type="http://schemas.openxmlformats.org/officeDocument/2006/relationships/image" Target="../media/image1009.png"/><Relationship Id="rId175" Type="http://schemas.openxmlformats.org/officeDocument/2006/relationships/customXml" Target="../ink/ink1049.xml"/><Relationship Id="rId196" Type="http://schemas.openxmlformats.org/officeDocument/2006/relationships/image" Target="../media/image1030.png"/><Relationship Id="rId200" Type="http://schemas.openxmlformats.org/officeDocument/2006/relationships/image" Target="../media/image1032.png"/><Relationship Id="rId16" Type="http://schemas.openxmlformats.org/officeDocument/2006/relationships/image" Target="../media/image946.png"/><Relationship Id="rId221" Type="http://schemas.openxmlformats.org/officeDocument/2006/relationships/customXml" Target="../ink/ink1072.xml"/><Relationship Id="rId242" Type="http://schemas.openxmlformats.org/officeDocument/2006/relationships/customXml" Target="../ink/ink1083.xml"/><Relationship Id="rId263" Type="http://schemas.openxmlformats.org/officeDocument/2006/relationships/image" Target="../media/image1062.png"/><Relationship Id="rId284" Type="http://schemas.openxmlformats.org/officeDocument/2006/relationships/image" Target="../media/image1071.png"/><Relationship Id="rId37" Type="http://schemas.openxmlformats.org/officeDocument/2006/relationships/customXml" Target="../ink/ink979.xml"/><Relationship Id="rId58" Type="http://schemas.openxmlformats.org/officeDocument/2006/relationships/image" Target="../media/image966.png"/><Relationship Id="rId79" Type="http://schemas.openxmlformats.org/officeDocument/2006/relationships/customXml" Target="../ink/ink1000.xml"/><Relationship Id="rId102" Type="http://schemas.openxmlformats.org/officeDocument/2006/relationships/customXml" Target="../ink/ink1012.xml"/><Relationship Id="rId123" Type="http://schemas.openxmlformats.org/officeDocument/2006/relationships/customXml" Target="../ink/ink1023.xml"/><Relationship Id="rId144" Type="http://schemas.openxmlformats.org/officeDocument/2006/relationships/image" Target="../media/image1005.png"/><Relationship Id="rId90" Type="http://schemas.openxmlformats.org/officeDocument/2006/relationships/image" Target="../media/image979.png"/><Relationship Id="rId165" Type="http://schemas.openxmlformats.org/officeDocument/2006/relationships/customXml" Target="../ink/ink1044.xml"/><Relationship Id="rId186" Type="http://schemas.openxmlformats.org/officeDocument/2006/relationships/image" Target="../media/image1025.png"/><Relationship Id="rId211" Type="http://schemas.openxmlformats.org/officeDocument/2006/relationships/customXml" Target="../ink/ink1067.xml"/><Relationship Id="rId232" Type="http://schemas.openxmlformats.org/officeDocument/2006/relationships/image" Target="../media/image1047.png"/><Relationship Id="rId253" Type="http://schemas.openxmlformats.org/officeDocument/2006/relationships/image" Target="../media/image1057.png"/><Relationship Id="rId274" Type="http://schemas.openxmlformats.org/officeDocument/2006/relationships/image" Target="../media/image1066.png"/><Relationship Id="rId295" Type="http://schemas.openxmlformats.org/officeDocument/2006/relationships/customXml" Target="../ink/ink1110.xml"/><Relationship Id="rId309" Type="http://schemas.openxmlformats.org/officeDocument/2006/relationships/customXml" Target="../ink/ink1117.xml"/><Relationship Id="rId27" Type="http://schemas.openxmlformats.org/officeDocument/2006/relationships/customXml" Target="../ink/ink974.xml"/><Relationship Id="rId48" Type="http://schemas.openxmlformats.org/officeDocument/2006/relationships/image" Target="../media/image416.png"/><Relationship Id="rId69" Type="http://schemas.openxmlformats.org/officeDocument/2006/relationships/customXml" Target="../ink/ink995.xml"/><Relationship Id="rId113" Type="http://schemas.openxmlformats.org/officeDocument/2006/relationships/customXml" Target="../ink/ink1018.xml"/><Relationship Id="rId134" Type="http://schemas.openxmlformats.org/officeDocument/2006/relationships/image" Target="../media/image1000.png"/><Relationship Id="rId80" Type="http://schemas.openxmlformats.org/officeDocument/2006/relationships/image" Target="../media/image976.png"/><Relationship Id="rId155" Type="http://schemas.openxmlformats.org/officeDocument/2006/relationships/customXml" Target="../ink/ink1039.xml"/><Relationship Id="rId176" Type="http://schemas.openxmlformats.org/officeDocument/2006/relationships/image" Target="../media/image1020.png"/><Relationship Id="rId197" Type="http://schemas.openxmlformats.org/officeDocument/2006/relationships/customXml" Target="../ink/ink1060.xml"/><Relationship Id="rId201" Type="http://schemas.openxmlformats.org/officeDocument/2006/relationships/customXml" Target="../ink/ink1062.xml"/><Relationship Id="rId222" Type="http://schemas.openxmlformats.org/officeDocument/2006/relationships/image" Target="../media/image394.png"/><Relationship Id="rId243" Type="http://schemas.openxmlformats.org/officeDocument/2006/relationships/image" Target="../media/image1052.png"/><Relationship Id="rId264" Type="http://schemas.openxmlformats.org/officeDocument/2006/relationships/customXml" Target="../ink/ink1094.xml"/><Relationship Id="rId285" Type="http://schemas.openxmlformats.org/officeDocument/2006/relationships/customXml" Target="../ink/ink1105.xml"/><Relationship Id="rId17" Type="http://schemas.openxmlformats.org/officeDocument/2006/relationships/customXml" Target="../ink/ink969.xml"/><Relationship Id="rId38" Type="http://schemas.openxmlformats.org/officeDocument/2006/relationships/image" Target="../media/image957.png"/><Relationship Id="rId59" Type="http://schemas.openxmlformats.org/officeDocument/2006/relationships/customXml" Target="../ink/ink990.xml"/><Relationship Id="rId103" Type="http://schemas.openxmlformats.org/officeDocument/2006/relationships/customXml" Target="../ink/ink1013.xml"/><Relationship Id="rId124" Type="http://schemas.openxmlformats.org/officeDocument/2006/relationships/image" Target="../media/image995.png"/><Relationship Id="rId310" Type="http://schemas.openxmlformats.org/officeDocument/2006/relationships/image" Target="../media/image1084.png"/><Relationship Id="rId70" Type="http://schemas.openxmlformats.org/officeDocument/2006/relationships/image" Target="../media/image972.png"/><Relationship Id="rId91" Type="http://schemas.openxmlformats.org/officeDocument/2006/relationships/customXml" Target="../ink/ink1006.xml"/><Relationship Id="rId145" Type="http://schemas.openxmlformats.org/officeDocument/2006/relationships/customXml" Target="../ink/ink1034.xml"/><Relationship Id="rId166" Type="http://schemas.openxmlformats.org/officeDocument/2006/relationships/image" Target="../media/image1015.png"/><Relationship Id="rId187" Type="http://schemas.openxmlformats.org/officeDocument/2006/relationships/customXml" Target="../ink/ink1055.xm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1038.png"/><Relationship Id="rId233" Type="http://schemas.openxmlformats.org/officeDocument/2006/relationships/customXml" Target="../ink/ink1078.xml"/><Relationship Id="rId254" Type="http://schemas.openxmlformats.org/officeDocument/2006/relationships/customXml" Target="../ink/ink1089.xml"/><Relationship Id="rId28" Type="http://schemas.openxmlformats.org/officeDocument/2006/relationships/image" Target="../media/image952.png"/><Relationship Id="rId49" Type="http://schemas.openxmlformats.org/officeDocument/2006/relationships/customXml" Target="../ink/ink985.xml"/><Relationship Id="rId114" Type="http://schemas.openxmlformats.org/officeDocument/2006/relationships/image" Target="../media/image990.png"/><Relationship Id="rId275" Type="http://schemas.openxmlformats.org/officeDocument/2006/relationships/customXml" Target="../ink/ink1100.xml"/><Relationship Id="rId296" Type="http://schemas.openxmlformats.org/officeDocument/2006/relationships/image" Target="../media/image1077.png"/><Relationship Id="rId300" Type="http://schemas.openxmlformats.org/officeDocument/2006/relationships/image" Target="../media/image1079.png"/><Relationship Id="rId60" Type="http://schemas.openxmlformats.org/officeDocument/2006/relationships/image" Target="../media/image967.png"/><Relationship Id="rId81" Type="http://schemas.openxmlformats.org/officeDocument/2006/relationships/customXml" Target="../ink/ink1001.xml"/><Relationship Id="rId135" Type="http://schemas.openxmlformats.org/officeDocument/2006/relationships/customXml" Target="../ink/ink1029.xml"/><Relationship Id="rId156" Type="http://schemas.openxmlformats.org/officeDocument/2006/relationships/image" Target="../media/image1010.png"/><Relationship Id="rId177" Type="http://schemas.openxmlformats.org/officeDocument/2006/relationships/customXml" Target="../ink/ink1050.xml"/><Relationship Id="rId198" Type="http://schemas.openxmlformats.org/officeDocument/2006/relationships/image" Target="../media/image1031.png"/><Relationship Id="rId202" Type="http://schemas.openxmlformats.org/officeDocument/2006/relationships/image" Target="../media/image1033.png"/><Relationship Id="rId223" Type="http://schemas.openxmlformats.org/officeDocument/2006/relationships/customXml" Target="../ink/ink1073.xml"/><Relationship Id="rId244" Type="http://schemas.openxmlformats.org/officeDocument/2006/relationships/customXml" Target="../ink/ink1084.xml"/><Relationship Id="rId18" Type="http://schemas.openxmlformats.org/officeDocument/2006/relationships/image" Target="../media/image947.png"/><Relationship Id="rId39" Type="http://schemas.openxmlformats.org/officeDocument/2006/relationships/customXml" Target="../ink/ink980.xml"/><Relationship Id="rId265" Type="http://schemas.openxmlformats.org/officeDocument/2006/relationships/image" Target="../media/image1063.png"/><Relationship Id="rId286" Type="http://schemas.openxmlformats.org/officeDocument/2006/relationships/image" Target="../media/image1072.png"/><Relationship Id="rId50" Type="http://schemas.openxmlformats.org/officeDocument/2006/relationships/image" Target="../media/image962.png"/><Relationship Id="rId104" Type="http://schemas.openxmlformats.org/officeDocument/2006/relationships/image" Target="../media/image985.png"/><Relationship Id="rId125" Type="http://schemas.openxmlformats.org/officeDocument/2006/relationships/customXml" Target="../ink/ink1024.xml"/><Relationship Id="rId146" Type="http://schemas.openxmlformats.org/officeDocument/2006/relationships/image" Target="../media/image1006.png"/><Relationship Id="rId167" Type="http://schemas.openxmlformats.org/officeDocument/2006/relationships/customXml" Target="../ink/ink1045.xml"/><Relationship Id="rId188" Type="http://schemas.openxmlformats.org/officeDocument/2006/relationships/image" Target="../media/image1026.png"/><Relationship Id="rId71" Type="http://schemas.openxmlformats.org/officeDocument/2006/relationships/customXml" Target="../ink/ink996.xml"/><Relationship Id="rId92" Type="http://schemas.openxmlformats.org/officeDocument/2006/relationships/image" Target="../media/image980.png"/><Relationship Id="rId213" Type="http://schemas.openxmlformats.org/officeDocument/2006/relationships/customXml" Target="../ink/ink1068.xml"/><Relationship Id="rId234" Type="http://schemas.openxmlformats.org/officeDocument/2006/relationships/image" Target="../media/image1048.png"/><Relationship Id="rId2" Type="http://schemas.openxmlformats.org/officeDocument/2006/relationships/notesSlide" Target="../notesSlides/notesSlide14.xml"/><Relationship Id="rId29" Type="http://schemas.openxmlformats.org/officeDocument/2006/relationships/customXml" Target="../ink/ink975.xml"/><Relationship Id="rId255" Type="http://schemas.openxmlformats.org/officeDocument/2006/relationships/image" Target="../media/image1058.png"/><Relationship Id="rId276" Type="http://schemas.openxmlformats.org/officeDocument/2006/relationships/image" Target="../media/image1067.png"/><Relationship Id="rId297" Type="http://schemas.openxmlformats.org/officeDocument/2006/relationships/customXml" Target="../ink/ink1111.xml"/><Relationship Id="rId40" Type="http://schemas.openxmlformats.org/officeDocument/2006/relationships/image" Target="../media/image958.png"/><Relationship Id="rId115" Type="http://schemas.openxmlformats.org/officeDocument/2006/relationships/customXml" Target="../ink/ink1019.xml"/><Relationship Id="rId136" Type="http://schemas.openxmlformats.org/officeDocument/2006/relationships/image" Target="../media/image1001.png"/><Relationship Id="rId157" Type="http://schemas.openxmlformats.org/officeDocument/2006/relationships/customXml" Target="../ink/ink1040.xml"/><Relationship Id="rId178" Type="http://schemas.openxmlformats.org/officeDocument/2006/relationships/image" Target="../media/image1021.png"/><Relationship Id="rId301" Type="http://schemas.openxmlformats.org/officeDocument/2006/relationships/customXml" Target="../ink/ink1113.xml"/><Relationship Id="rId61" Type="http://schemas.openxmlformats.org/officeDocument/2006/relationships/customXml" Target="../ink/ink991.xml"/><Relationship Id="rId82" Type="http://schemas.openxmlformats.org/officeDocument/2006/relationships/image" Target="../media/image977.png"/><Relationship Id="rId199" Type="http://schemas.openxmlformats.org/officeDocument/2006/relationships/customXml" Target="../ink/ink1061.xml"/><Relationship Id="rId203" Type="http://schemas.openxmlformats.org/officeDocument/2006/relationships/customXml" Target="../ink/ink1063.xml"/><Relationship Id="rId19" Type="http://schemas.openxmlformats.org/officeDocument/2006/relationships/customXml" Target="../ink/ink970.xml"/><Relationship Id="rId224" Type="http://schemas.openxmlformats.org/officeDocument/2006/relationships/image" Target="../media/image1043.png"/><Relationship Id="rId245" Type="http://schemas.openxmlformats.org/officeDocument/2006/relationships/image" Target="../media/image1053.png"/><Relationship Id="rId266" Type="http://schemas.openxmlformats.org/officeDocument/2006/relationships/customXml" Target="../ink/ink1095.xml"/><Relationship Id="rId287" Type="http://schemas.openxmlformats.org/officeDocument/2006/relationships/customXml" Target="../ink/ink1106.xml"/><Relationship Id="rId30" Type="http://schemas.openxmlformats.org/officeDocument/2006/relationships/image" Target="../media/image953.png"/><Relationship Id="rId105" Type="http://schemas.openxmlformats.org/officeDocument/2006/relationships/customXml" Target="../ink/ink1014.xml"/><Relationship Id="rId126" Type="http://schemas.openxmlformats.org/officeDocument/2006/relationships/image" Target="../media/image996.png"/><Relationship Id="rId147" Type="http://schemas.openxmlformats.org/officeDocument/2006/relationships/customXml" Target="../ink/ink1035.xml"/><Relationship Id="rId168" Type="http://schemas.openxmlformats.org/officeDocument/2006/relationships/image" Target="../media/image1016.png"/><Relationship Id="rId51" Type="http://schemas.openxmlformats.org/officeDocument/2006/relationships/customXml" Target="../ink/ink986.xml"/><Relationship Id="rId72" Type="http://schemas.openxmlformats.org/officeDocument/2006/relationships/image" Target="../media/image251.png"/><Relationship Id="rId93" Type="http://schemas.openxmlformats.org/officeDocument/2006/relationships/customXml" Target="../ink/ink1007.xml"/><Relationship Id="rId189" Type="http://schemas.openxmlformats.org/officeDocument/2006/relationships/customXml" Target="../ink/ink1056.xml"/><Relationship Id="rId3" Type="http://schemas.openxmlformats.org/officeDocument/2006/relationships/customXml" Target="../ink/ink962.xml"/><Relationship Id="rId214" Type="http://schemas.openxmlformats.org/officeDocument/2006/relationships/image" Target="../media/image1039.png"/><Relationship Id="rId235" Type="http://schemas.openxmlformats.org/officeDocument/2006/relationships/customXml" Target="../ink/ink1079.xml"/><Relationship Id="rId256" Type="http://schemas.openxmlformats.org/officeDocument/2006/relationships/customXml" Target="../ink/ink1090.xml"/><Relationship Id="rId277" Type="http://schemas.openxmlformats.org/officeDocument/2006/relationships/customXml" Target="../ink/ink1101.xml"/><Relationship Id="rId298" Type="http://schemas.openxmlformats.org/officeDocument/2006/relationships/image" Target="../media/image1078.png"/><Relationship Id="rId116" Type="http://schemas.openxmlformats.org/officeDocument/2006/relationships/image" Target="../media/image991.png"/><Relationship Id="rId137" Type="http://schemas.openxmlformats.org/officeDocument/2006/relationships/customXml" Target="../ink/ink1030.xml"/><Relationship Id="rId158" Type="http://schemas.openxmlformats.org/officeDocument/2006/relationships/image" Target="../media/image1011.png"/><Relationship Id="rId302" Type="http://schemas.openxmlformats.org/officeDocument/2006/relationships/image" Target="../media/image1080.png"/><Relationship Id="rId20" Type="http://schemas.openxmlformats.org/officeDocument/2006/relationships/image" Target="../media/image948.png"/><Relationship Id="rId41" Type="http://schemas.openxmlformats.org/officeDocument/2006/relationships/customXml" Target="../ink/ink981.xml"/><Relationship Id="rId62" Type="http://schemas.openxmlformats.org/officeDocument/2006/relationships/image" Target="../media/image968.png"/><Relationship Id="rId83" Type="http://schemas.openxmlformats.org/officeDocument/2006/relationships/customXml" Target="../ink/ink1002.xml"/><Relationship Id="rId179" Type="http://schemas.openxmlformats.org/officeDocument/2006/relationships/customXml" Target="../ink/ink1051.xml"/><Relationship Id="rId190" Type="http://schemas.openxmlformats.org/officeDocument/2006/relationships/image" Target="../media/image1027.png"/><Relationship Id="rId204" Type="http://schemas.openxmlformats.org/officeDocument/2006/relationships/image" Target="../media/image1034.png"/><Relationship Id="rId225" Type="http://schemas.openxmlformats.org/officeDocument/2006/relationships/customXml" Target="../ink/ink1074.xml"/><Relationship Id="rId246" Type="http://schemas.openxmlformats.org/officeDocument/2006/relationships/customXml" Target="../ink/ink1085.xml"/><Relationship Id="rId267" Type="http://schemas.openxmlformats.org/officeDocument/2006/relationships/image" Target="../media/image1064.png"/><Relationship Id="rId288" Type="http://schemas.openxmlformats.org/officeDocument/2006/relationships/image" Target="../media/image1073.png"/><Relationship Id="rId106" Type="http://schemas.openxmlformats.org/officeDocument/2006/relationships/image" Target="../media/image986.png"/><Relationship Id="rId127" Type="http://schemas.openxmlformats.org/officeDocument/2006/relationships/customXml" Target="../ink/ink1025.xml"/><Relationship Id="rId10" Type="http://schemas.openxmlformats.org/officeDocument/2006/relationships/image" Target="../media/image943.png"/><Relationship Id="rId31" Type="http://schemas.openxmlformats.org/officeDocument/2006/relationships/customXml" Target="../ink/ink976.xml"/><Relationship Id="rId52" Type="http://schemas.openxmlformats.org/officeDocument/2006/relationships/image" Target="../media/image963.png"/><Relationship Id="rId73" Type="http://schemas.openxmlformats.org/officeDocument/2006/relationships/customXml" Target="../ink/ink997.xml"/><Relationship Id="rId94" Type="http://schemas.openxmlformats.org/officeDocument/2006/relationships/image" Target="../media/image981.png"/><Relationship Id="rId148" Type="http://schemas.openxmlformats.org/officeDocument/2006/relationships/image" Target="../media/image1007.png"/><Relationship Id="rId169" Type="http://schemas.openxmlformats.org/officeDocument/2006/relationships/customXml" Target="../ink/ink1046.xml"/><Relationship Id="rId4" Type="http://schemas.openxmlformats.org/officeDocument/2006/relationships/image" Target="../media/image940.png"/><Relationship Id="rId180" Type="http://schemas.openxmlformats.org/officeDocument/2006/relationships/image" Target="../media/image1022.png"/><Relationship Id="rId215" Type="http://schemas.openxmlformats.org/officeDocument/2006/relationships/customXml" Target="../ink/ink1069.xml"/><Relationship Id="rId236" Type="http://schemas.openxmlformats.org/officeDocument/2006/relationships/customXml" Target="../ink/ink1080.xml"/><Relationship Id="rId257" Type="http://schemas.openxmlformats.org/officeDocument/2006/relationships/image" Target="../media/image1059.png"/><Relationship Id="rId278" Type="http://schemas.openxmlformats.org/officeDocument/2006/relationships/image" Target="../media/image1068.png"/><Relationship Id="rId303" Type="http://schemas.openxmlformats.org/officeDocument/2006/relationships/customXml" Target="../ink/ink1114.xml"/><Relationship Id="rId42" Type="http://schemas.openxmlformats.org/officeDocument/2006/relationships/image" Target="../media/image959.png"/><Relationship Id="rId84" Type="http://schemas.openxmlformats.org/officeDocument/2006/relationships/image" Target="../media/image978.png"/><Relationship Id="rId138" Type="http://schemas.openxmlformats.org/officeDocument/2006/relationships/image" Target="../media/image1002.png"/><Relationship Id="rId191" Type="http://schemas.openxmlformats.org/officeDocument/2006/relationships/customXml" Target="../ink/ink1057.xml"/><Relationship Id="rId205" Type="http://schemas.openxmlformats.org/officeDocument/2006/relationships/customXml" Target="../ink/ink1064.xml"/><Relationship Id="rId247" Type="http://schemas.openxmlformats.org/officeDocument/2006/relationships/image" Target="../media/image1054.png"/><Relationship Id="rId107" Type="http://schemas.openxmlformats.org/officeDocument/2006/relationships/customXml" Target="../ink/ink1015.xml"/><Relationship Id="rId289" Type="http://schemas.openxmlformats.org/officeDocument/2006/relationships/customXml" Target="../ink/ink1107.xml"/><Relationship Id="rId11" Type="http://schemas.openxmlformats.org/officeDocument/2006/relationships/customXml" Target="../ink/ink966.xml"/><Relationship Id="rId53" Type="http://schemas.openxmlformats.org/officeDocument/2006/relationships/customXml" Target="../ink/ink987.xml"/><Relationship Id="rId149" Type="http://schemas.openxmlformats.org/officeDocument/2006/relationships/customXml" Target="../ink/ink1036.xml"/><Relationship Id="rId95" Type="http://schemas.openxmlformats.org/officeDocument/2006/relationships/customXml" Target="../ink/ink1008.xml"/><Relationship Id="rId160" Type="http://schemas.openxmlformats.org/officeDocument/2006/relationships/image" Target="../media/image1012.png"/><Relationship Id="rId216" Type="http://schemas.openxmlformats.org/officeDocument/2006/relationships/image" Target="../media/image1040.png"/><Relationship Id="rId258" Type="http://schemas.openxmlformats.org/officeDocument/2006/relationships/customXml" Target="../ink/ink1091.xml"/><Relationship Id="rId22" Type="http://schemas.openxmlformats.org/officeDocument/2006/relationships/image" Target="../media/image949.png"/><Relationship Id="rId64" Type="http://schemas.openxmlformats.org/officeDocument/2006/relationships/image" Target="../media/image969.png"/><Relationship Id="rId118" Type="http://schemas.openxmlformats.org/officeDocument/2006/relationships/image" Target="../media/image992.png"/><Relationship Id="rId171" Type="http://schemas.openxmlformats.org/officeDocument/2006/relationships/customXml" Target="../ink/ink1047.xml"/><Relationship Id="rId227" Type="http://schemas.openxmlformats.org/officeDocument/2006/relationships/customXml" Target="../ink/ink1075.xml"/><Relationship Id="rId269" Type="http://schemas.openxmlformats.org/officeDocument/2006/relationships/image" Target="../media/image242.png"/><Relationship Id="rId33" Type="http://schemas.openxmlformats.org/officeDocument/2006/relationships/customXml" Target="../ink/ink977.xml"/><Relationship Id="rId129" Type="http://schemas.openxmlformats.org/officeDocument/2006/relationships/customXml" Target="../ink/ink1026.xml"/><Relationship Id="rId280" Type="http://schemas.openxmlformats.org/officeDocument/2006/relationships/image" Target="../media/image1069.png"/><Relationship Id="rId75" Type="http://schemas.openxmlformats.org/officeDocument/2006/relationships/customXml" Target="../ink/ink998.xml"/><Relationship Id="rId140" Type="http://schemas.openxmlformats.org/officeDocument/2006/relationships/image" Target="../media/image1003.png"/><Relationship Id="rId182" Type="http://schemas.openxmlformats.org/officeDocument/2006/relationships/image" Target="../media/image1023.png"/><Relationship Id="rId6" Type="http://schemas.openxmlformats.org/officeDocument/2006/relationships/image" Target="../media/image941.png"/><Relationship Id="rId238" Type="http://schemas.openxmlformats.org/officeDocument/2006/relationships/customXml" Target="../ink/ink1081.xml"/><Relationship Id="rId291" Type="http://schemas.openxmlformats.org/officeDocument/2006/relationships/customXml" Target="../ink/ink1108.xml"/><Relationship Id="rId305" Type="http://schemas.openxmlformats.org/officeDocument/2006/relationships/customXml" Target="../ink/ink1115.xm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37.png"/><Relationship Id="rId299" Type="http://schemas.openxmlformats.org/officeDocument/2006/relationships/customXml" Target="../ink/ink1268.xml"/><Relationship Id="rId21" Type="http://schemas.openxmlformats.org/officeDocument/2006/relationships/customXml" Target="../ink/ink1127.xml"/><Relationship Id="rId63" Type="http://schemas.openxmlformats.org/officeDocument/2006/relationships/image" Target="../media/image1111.png"/><Relationship Id="rId159" Type="http://schemas.openxmlformats.org/officeDocument/2006/relationships/image" Target="../media/image1158.png"/><Relationship Id="rId170" Type="http://schemas.openxmlformats.org/officeDocument/2006/relationships/customXml" Target="../ink/ink1202.xml"/><Relationship Id="rId226" Type="http://schemas.openxmlformats.org/officeDocument/2006/relationships/customXml" Target="../ink/ink1231.xml"/><Relationship Id="rId268" Type="http://schemas.openxmlformats.org/officeDocument/2006/relationships/customXml" Target="../ink/ink1252.xml"/><Relationship Id="rId32" Type="http://schemas.openxmlformats.org/officeDocument/2006/relationships/image" Target="../media/image1097.png"/><Relationship Id="rId74" Type="http://schemas.openxmlformats.org/officeDocument/2006/relationships/customXml" Target="../ink/ink1154.xml"/><Relationship Id="rId128" Type="http://schemas.openxmlformats.org/officeDocument/2006/relationships/customXml" Target="../ink/ink1181.xml"/><Relationship Id="rId5" Type="http://schemas.openxmlformats.org/officeDocument/2006/relationships/customXml" Target="../ink/ink1119.xml"/><Relationship Id="rId181" Type="http://schemas.openxmlformats.org/officeDocument/2006/relationships/customXml" Target="../ink/ink1208.xml"/><Relationship Id="rId237" Type="http://schemas.openxmlformats.org/officeDocument/2006/relationships/image" Target="../media/image1195.png"/><Relationship Id="rId279" Type="http://schemas.openxmlformats.org/officeDocument/2006/relationships/customXml" Target="../ink/ink1258.xml"/><Relationship Id="rId43" Type="http://schemas.openxmlformats.org/officeDocument/2006/relationships/customXml" Target="../ink/ink1138.xml"/><Relationship Id="rId139" Type="http://schemas.openxmlformats.org/officeDocument/2006/relationships/image" Target="../media/image1148.png"/><Relationship Id="rId290" Type="http://schemas.openxmlformats.org/officeDocument/2006/relationships/image" Target="../media/image1221.png"/><Relationship Id="rId304" Type="http://schemas.openxmlformats.org/officeDocument/2006/relationships/image" Target="../media/image1227.png"/><Relationship Id="rId85" Type="http://schemas.openxmlformats.org/officeDocument/2006/relationships/image" Target="../media/image1122.png"/><Relationship Id="rId150" Type="http://schemas.openxmlformats.org/officeDocument/2006/relationships/customXml" Target="../ink/ink1192.xml"/><Relationship Id="rId192" Type="http://schemas.openxmlformats.org/officeDocument/2006/relationships/image" Target="../media/image1173.png"/><Relationship Id="rId206" Type="http://schemas.openxmlformats.org/officeDocument/2006/relationships/customXml" Target="../ink/ink1221.xml"/><Relationship Id="rId248" Type="http://schemas.openxmlformats.org/officeDocument/2006/relationships/customXml" Target="../ink/ink1242.xml"/><Relationship Id="rId12" Type="http://schemas.openxmlformats.org/officeDocument/2006/relationships/image" Target="../media/image1089.png"/><Relationship Id="rId108" Type="http://schemas.openxmlformats.org/officeDocument/2006/relationships/customXml" Target="../ink/ink1171.xml"/><Relationship Id="rId54" Type="http://schemas.openxmlformats.org/officeDocument/2006/relationships/image" Target="../media/image1108.png"/><Relationship Id="rId96" Type="http://schemas.openxmlformats.org/officeDocument/2006/relationships/customXml" Target="../ink/ink1165.xml"/><Relationship Id="rId161" Type="http://schemas.openxmlformats.org/officeDocument/2006/relationships/image" Target="../media/image1159.png"/><Relationship Id="rId217" Type="http://schemas.openxmlformats.org/officeDocument/2006/relationships/image" Target="../media/image1185.png"/><Relationship Id="rId259" Type="http://schemas.openxmlformats.org/officeDocument/2006/relationships/image" Target="../media/image1206.png"/><Relationship Id="rId23" Type="http://schemas.openxmlformats.org/officeDocument/2006/relationships/customXml" Target="../ink/ink1128.xml"/><Relationship Id="rId119" Type="http://schemas.openxmlformats.org/officeDocument/2006/relationships/image" Target="../media/image1138.png"/><Relationship Id="rId270" Type="http://schemas.openxmlformats.org/officeDocument/2006/relationships/image" Target="../media/image1211.png"/><Relationship Id="rId291" Type="http://schemas.openxmlformats.org/officeDocument/2006/relationships/customXml" Target="../ink/ink1264.xml"/><Relationship Id="rId305" Type="http://schemas.openxmlformats.org/officeDocument/2006/relationships/customXml" Target="../ink/ink1271.xml"/><Relationship Id="rId44" Type="http://schemas.openxmlformats.org/officeDocument/2006/relationships/image" Target="../media/image1103.png"/><Relationship Id="rId65" Type="http://schemas.openxmlformats.org/officeDocument/2006/relationships/image" Target="../media/image1112.png"/><Relationship Id="rId86" Type="http://schemas.openxmlformats.org/officeDocument/2006/relationships/customXml" Target="../ink/ink1160.xml"/><Relationship Id="rId130" Type="http://schemas.openxmlformats.org/officeDocument/2006/relationships/customXml" Target="../ink/ink1182.xml"/><Relationship Id="rId151" Type="http://schemas.openxmlformats.org/officeDocument/2006/relationships/image" Target="../media/image1154.png"/><Relationship Id="rId172" Type="http://schemas.openxmlformats.org/officeDocument/2006/relationships/image" Target="../media/image1164.png"/><Relationship Id="rId193" Type="http://schemas.openxmlformats.org/officeDocument/2006/relationships/customXml" Target="../ink/ink1214.xml"/><Relationship Id="rId207" Type="http://schemas.openxmlformats.org/officeDocument/2006/relationships/image" Target="../media/image1180.png"/><Relationship Id="rId228" Type="http://schemas.openxmlformats.org/officeDocument/2006/relationships/customXml" Target="../ink/ink1232.xml"/><Relationship Id="rId249" Type="http://schemas.openxmlformats.org/officeDocument/2006/relationships/image" Target="../media/image1201.png"/><Relationship Id="rId13" Type="http://schemas.openxmlformats.org/officeDocument/2006/relationships/customXml" Target="../ink/ink1123.xml"/><Relationship Id="rId109" Type="http://schemas.openxmlformats.org/officeDocument/2006/relationships/image" Target="../media/image1133.png"/><Relationship Id="rId260" Type="http://schemas.openxmlformats.org/officeDocument/2006/relationships/customXml" Target="../ink/ink1248.xml"/><Relationship Id="rId281" Type="http://schemas.openxmlformats.org/officeDocument/2006/relationships/customXml" Target="../ink/ink1259.xml"/><Relationship Id="rId34" Type="http://schemas.openxmlformats.org/officeDocument/2006/relationships/image" Target="../media/image1098.png"/><Relationship Id="rId55" Type="http://schemas.openxmlformats.org/officeDocument/2006/relationships/customXml" Target="../ink/ink1144.xml"/><Relationship Id="rId76" Type="http://schemas.openxmlformats.org/officeDocument/2006/relationships/customXml" Target="../ink/ink1155.xml"/><Relationship Id="rId97" Type="http://schemas.openxmlformats.org/officeDocument/2006/relationships/image" Target="../media/image1127.png"/><Relationship Id="rId120" Type="http://schemas.openxmlformats.org/officeDocument/2006/relationships/customXml" Target="../ink/ink1177.xml"/><Relationship Id="rId141" Type="http://schemas.openxmlformats.org/officeDocument/2006/relationships/image" Target="../media/image1149.png"/><Relationship Id="rId7" Type="http://schemas.openxmlformats.org/officeDocument/2006/relationships/customXml" Target="../ink/ink1120.xml"/><Relationship Id="rId162" Type="http://schemas.openxmlformats.org/officeDocument/2006/relationships/customXml" Target="../ink/ink1198.xml"/><Relationship Id="rId183" Type="http://schemas.openxmlformats.org/officeDocument/2006/relationships/customXml" Target="../ink/ink1209.xml"/><Relationship Id="rId218" Type="http://schemas.openxmlformats.org/officeDocument/2006/relationships/customXml" Target="../ink/ink1227.xml"/><Relationship Id="rId239" Type="http://schemas.openxmlformats.org/officeDocument/2006/relationships/image" Target="../media/image1196.png"/><Relationship Id="rId250" Type="http://schemas.openxmlformats.org/officeDocument/2006/relationships/customXml" Target="../ink/ink1243.xml"/><Relationship Id="rId271" Type="http://schemas.openxmlformats.org/officeDocument/2006/relationships/customXml" Target="../ink/ink1254.xml"/><Relationship Id="rId292" Type="http://schemas.openxmlformats.org/officeDocument/2006/relationships/image" Target="../media/image1222.png"/><Relationship Id="rId306" Type="http://schemas.openxmlformats.org/officeDocument/2006/relationships/image" Target="../media/image1228.png"/><Relationship Id="rId24" Type="http://schemas.openxmlformats.org/officeDocument/2006/relationships/image" Target="../media/image1095.png"/><Relationship Id="rId45" Type="http://schemas.openxmlformats.org/officeDocument/2006/relationships/customXml" Target="../ink/ink1139.xml"/><Relationship Id="rId66" Type="http://schemas.openxmlformats.org/officeDocument/2006/relationships/customXml" Target="../ink/ink1150.xml"/><Relationship Id="rId87" Type="http://schemas.openxmlformats.org/officeDocument/2006/relationships/image" Target="../media/image1123.png"/><Relationship Id="rId110" Type="http://schemas.openxmlformats.org/officeDocument/2006/relationships/customXml" Target="../ink/ink1172.xml"/><Relationship Id="rId131" Type="http://schemas.openxmlformats.org/officeDocument/2006/relationships/image" Target="../media/image1144.png"/><Relationship Id="rId152" Type="http://schemas.openxmlformats.org/officeDocument/2006/relationships/customXml" Target="../ink/ink1193.xml"/><Relationship Id="rId173" Type="http://schemas.openxmlformats.org/officeDocument/2006/relationships/customXml" Target="../ink/ink1204.xml"/><Relationship Id="rId194" Type="http://schemas.openxmlformats.org/officeDocument/2006/relationships/image" Target="../media/image1174.png"/><Relationship Id="rId208" Type="http://schemas.openxmlformats.org/officeDocument/2006/relationships/customXml" Target="../ink/ink1222.xml"/><Relationship Id="rId229" Type="http://schemas.openxmlformats.org/officeDocument/2006/relationships/image" Target="../media/image1191.png"/><Relationship Id="rId240" Type="http://schemas.openxmlformats.org/officeDocument/2006/relationships/customXml" Target="../ink/ink1238.xml"/><Relationship Id="rId261" Type="http://schemas.openxmlformats.org/officeDocument/2006/relationships/image" Target="../media/image1207.png"/><Relationship Id="rId14" Type="http://schemas.openxmlformats.org/officeDocument/2006/relationships/image" Target="../media/image1090.png"/><Relationship Id="rId35" Type="http://schemas.openxmlformats.org/officeDocument/2006/relationships/customXml" Target="../ink/ink1134.xml"/><Relationship Id="rId56" Type="http://schemas.openxmlformats.org/officeDocument/2006/relationships/image" Target="../media/image1109.png"/><Relationship Id="rId77" Type="http://schemas.openxmlformats.org/officeDocument/2006/relationships/image" Target="../media/image1118.png"/><Relationship Id="rId100" Type="http://schemas.openxmlformats.org/officeDocument/2006/relationships/customXml" Target="../ink/ink1167.xml"/><Relationship Id="rId282" Type="http://schemas.openxmlformats.org/officeDocument/2006/relationships/image" Target="../media/image1217.png"/><Relationship Id="rId8" Type="http://schemas.openxmlformats.org/officeDocument/2006/relationships/image" Target="../media/image1087.png"/><Relationship Id="rId98" Type="http://schemas.openxmlformats.org/officeDocument/2006/relationships/customXml" Target="../ink/ink1166.xml"/><Relationship Id="rId121" Type="http://schemas.openxmlformats.org/officeDocument/2006/relationships/image" Target="../media/image1139.png"/><Relationship Id="rId142" Type="http://schemas.openxmlformats.org/officeDocument/2006/relationships/customXml" Target="../ink/ink1188.xml"/><Relationship Id="rId163" Type="http://schemas.openxmlformats.org/officeDocument/2006/relationships/image" Target="../media/image1160.png"/><Relationship Id="rId184" Type="http://schemas.openxmlformats.org/officeDocument/2006/relationships/image" Target="../media/image1169.png"/><Relationship Id="rId219" Type="http://schemas.openxmlformats.org/officeDocument/2006/relationships/image" Target="../media/image1186.png"/><Relationship Id="rId230" Type="http://schemas.openxmlformats.org/officeDocument/2006/relationships/customXml" Target="../ink/ink1233.xml"/><Relationship Id="rId251" Type="http://schemas.openxmlformats.org/officeDocument/2006/relationships/image" Target="../media/image1202.png"/><Relationship Id="rId25" Type="http://schemas.openxmlformats.org/officeDocument/2006/relationships/customXml" Target="../ink/ink1129.xml"/><Relationship Id="rId46" Type="http://schemas.openxmlformats.org/officeDocument/2006/relationships/image" Target="../media/image1104.png"/><Relationship Id="rId67" Type="http://schemas.openxmlformats.org/officeDocument/2006/relationships/image" Target="../media/image1113.png"/><Relationship Id="rId272" Type="http://schemas.openxmlformats.org/officeDocument/2006/relationships/image" Target="../media/image1212.png"/><Relationship Id="rId293" Type="http://schemas.openxmlformats.org/officeDocument/2006/relationships/customXml" Target="../ink/ink1265.xml"/><Relationship Id="rId88" Type="http://schemas.openxmlformats.org/officeDocument/2006/relationships/customXml" Target="../ink/ink1161.xml"/><Relationship Id="rId111" Type="http://schemas.openxmlformats.org/officeDocument/2006/relationships/image" Target="../media/image1134.png"/><Relationship Id="rId132" Type="http://schemas.openxmlformats.org/officeDocument/2006/relationships/customXml" Target="../ink/ink1183.xml"/><Relationship Id="rId153" Type="http://schemas.openxmlformats.org/officeDocument/2006/relationships/image" Target="../media/image1155.png"/><Relationship Id="rId174" Type="http://schemas.openxmlformats.org/officeDocument/2006/relationships/image" Target="../media/image1165.png"/><Relationship Id="rId195" Type="http://schemas.openxmlformats.org/officeDocument/2006/relationships/customXml" Target="../ink/ink1215.xml"/><Relationship Id="rId209" Type="http://schemas.openxmlformats.org/officeDocument/2006/relationships/image" Target="../media/image1181.png"/><Relationship Id="rId220" Type="http://schemas.openxmlformats.org/officeDocument/2006/relationships/customXml" Target="../ink/ink1228.xml"/><Relationship Id="rId241" Type="http://schemas.openxmlformats.org/officeDocument/2006/relationships/image" Target="../media/image1197.png"/><Relationship Id="rId15" Type="http://schemas.openxmlformats.org/officeDocument/2006/relationships/customXml" Target="../ink/ink1124.xml"/><Relationship Id="rId36" Type="http://schemas.openxmlformats.org/officeDocument/2006/relationships/image" Target="../media/image1099.png"/><Relationship Id="rId57" Type="http://schemas.openxmlformats.org/officeDocument/2006/relationships/customXml" Target="../ink/ink1145.xml"/><Relationship Id="rId262" Type="http://schemas.openxmlformats.org/officeDocument/2006/relationships/customXml" Target="../ink/ink1249.xml"/><Relationship Id="rId283" Type="http://schemas.openxmlformats.org/officeDocument/2006/relationships/customXml" Target="../ink/ink1260.xml"/><Relationship Id="rId78" Type="http://schemas.openxmlformats.org/officeDocument/2006/relationships/customXml" Target="../ink/ink1156.xml"/><Relationship Id="rId99" Type="http://schemas.openxmlformats.org/officeDocument/2006/relationships/image" Target="../media/image1128.png"/><Relationship Id="rId101" Type="http://schemas.openxmlformats.org/officeDocument/2006/relationships/image" Target="../media/image1129.png"/><Relationship Id="rId122" Type="http://schemas.openxmlformats.org/officeDocument/2006/relationships/customXml" Target="../ink/ink1178.xml"/><Relationship Id="rId143" Type="http://schemas.openxmlformats.org/officeDocument/2006/relationships/image" Target="../media/image1150.png"/><Relationship Id="rId164" Type="http://schemas.openxmlformats.org/officeDocument/2006/relationships/customXml" Target="../ink/ink1199.xml"/><Relationship Id="rId185" Type="http://schemas.openxmlformats.org/officeDocument/2006/relationships/customXml" Target="../ink/ink1210.xml"/><Relationship Id="rId9" Type="http://schemas.openxmlformats.org/officeDocument/2006/relationships/customXml" Target="../ink/ink1121.xml"/><Relationship Id="rId210" Type="http://schemas.openxmlformats.org/officeDocument/2006/relationships/customXml" Target="../ink/ink1223.xml"/><Relationship Id="rId26" Type="http://schemas.openxmlformats.org/officeDocument/2006/relationships/image" Target="../media/image72.png"/><Relationship Id="rId231" Type="http://schemas.openxmlformats.org/officeDocument/2006/relationships/image" Target="../media/image1192.png"/><Relationship Id="rId252" Type="http://schemas.openxmlformats.org/officeDocument/2006/relationships/customXml" Target="../ink/ink1244.xml"/><Relationship Id="rId273" Type="http://schemas.openxmlformats.org/officeDocument/2006/relationships/customXml" Target="../ink/ink1255.xml"/><Relationship Id="rId294" Type="http://schemas.openxmlformats.org/officeDocument/2006/relationships/image" Target="../media/image661.png"/><Relationship Id="rId47" Type="http://schemas.openxmlformats.org/officeDocument/2006/relationships/customXml" Target="../ink/ink1140.xml"/><Relationship Id="rId68" Type="http://schemas.openxmlformats.org/officeDocument/2006/relationships/customXml" Target="../ink/ink1151.xml"/><Relationship Id="rId89" Type="http://schemas.openxmlformats.org/officeDocument/2006/relationships/image" Target="../media/image45.png"/><Relationship Id="rId112" Type="http://schemas.openxmlformats.org/officeDocument/2006/relationships/customXml" Target="../ink/ink1173.xml"/><Relationship Id="rId133" Type="http://schemas.openxmlformats.org/officeDocument/2006/relationships/image" Target="../media/image1145.png"/><Relationship Id="rId154" Type="http://schemas.openxmlformats.org/officeDocument/2006/relationships/customXml" Target="../ink/ink1194.xml"/><Relationship Id="rId175" Type="http://schemas.openxmlformats.org/officeDocument/2006/relationships/customXml" Target="../ink/ink1205.xml"/><Relationship Id="rId196" Type="http://schemas.openxmlformats.org/officeDocument/2006/relationships/image" Target="../media/image1175.png"/><Relationship Id="rId200" Type="http://schemas.openxmlformats.org/officeDocument/2006/relationships/customXml" Target="../ink/ink1218.xml"/><Relationship Id="rId16" Type="http://schemas.openxmlformats.org/officeDocument/2006/relationships/image" Target="../media/image1091.png"/><Relationship Id="rId221" Type="http://schemas.openxmlformats.org/officeDocument/2006/relationships/image" Target="../media/image1187.png"/><Relationship Id="rId242" Type="http://schemas.openxmlformats.org/officeDocument/2006/relationships/customXml" Target="../ink/ink1239.xml"/><Relationship Id="rId263" Type="http://schemas.openxmlformats.org/officeDocument/2006/relationships/image" Target="../media/image1208.png"/><Relationship Id="rId284" Type="http://schemas.openxmlformats.org/officeDocument/2006/relationships/image" Target="../media/image1218.png"/><Relationship Id="rId37" Type="http://schemas.openxmlformats.org/officeDocument/2006/relationships/customXml" Target="../ink/ink1135.xml"/><Relationship Id="rId58" Type="http://schemas.openxmlformats.org/officeDocument/2006/relationships/image" Target="../media/image242.png"/><Relationship Id="rId79" Type="http://schemas.openxmlformats.org/officeDocument/2006/relationships/image" Target="../media/image1119.png"/><Relationship Id="rId102" Type="http://schemas.openxmlformats.org/officeDocument/2006/relationships/customXml" Target="../ink/ink1168.xml"/><Relationship Id="rId123" Type="http://schemas.openxmlformats.org/officeDocument/2006/relationships/image" Target="../media/image1140.png"/><Relationship Id="rId144" Type="http://schemas.openxmlformats.org/officeDocument/2006/relationships/customXml" Target="../ink/ink1189.xml"/><Relationship Id="rId90" Type="http://schemas.openxmlformats.org/officeDocument/2006/relationships/customXml" Target="../ink/ink1162.xml"/><Relationship Id="rId165" Type="http://schemas.openxmlformats.org/officeDocument/2006/relationships/image" Target="../media/image1161.png"/><Relationship Id="rId186" Type="http://schemas.openxmlformats.org/officeDocument/2006/relationships/image" Target="../media/image1170.png"/><Relationship Id="rId211" Type="http://schemas.openxmlformats.org/officeDocument/2006/relationships/image" Target="../media/image1182.png"/><Relationship Id="rId232" Type="http://schemas.openxmlformats.org/officeDocument/2006/relationships/customXml" Target="../ink/ink1234.xml"/><Relationship Id="rId253" Type="http://schemas.openxmlformats.org/officeDocument/2006/relationships/image" Target="../media/image1203.png"/><Relationship Id="rId274" Type="http://schemas.openxmlformats.org/officeDocument/2006/relationships/image" Target="../media/image1213.png"/><Relationship Id="rId295" Type="http://schemas.openxmlformats.org/officeDocument/2006/relationships/customXml" Target="../ink/ink1266.xml"/><Relationship Id="rId27" Type="http://schemas.openxmlformats.org/officeDocument/2006/relationships/customXml" Target="../ink/ink1130.xml"/><Relationship Id="rId48" Type="http://schemas.openxmlformats.org/officeDocument/2006/relationships/image" Target="../media/image1105.png"/><Relationship Id="rId69" Type="http://schemas.openxmlformats.org/officeDocument/2006/relationships/image" Target="../media/image1114.png"/><Relationship Id="rId113" Type="http://schemas.openxmlformats.org/officeDocument/2006/relationships/image" Target="../media/image1135.png"/><Relationship Id="rId134" Type="http://schemas.openxmlformats.org/officeDocument/2006/relationships/customXml" Target="../ink/ink1184.xml"/><Relationship Id="rId80" Type="http://schemas.openxmlformats.org/officeDocument/2006/relationships/customXml" Target="../ink/ink1157.xml"/><Relationship Id="rId155" Type="http://schemas.openxmlformats.org/officeDocument/2006/relationships/image" Target="../media/image1156.png"/><Relationship Id="rId176" Type="http://schemas.openxmlformats.org/officeDocument/2006/relationships/image" Target="../media/image1166.png"/><Relationship Id="rId197" Type="http://schemas.openxmlformats.org/officeDocument/2006/relationships/customXml" Target="../ink/ink1216.xml"/><Relationship Id="rId201" Type="http://schemas.openxmlformats.org/officeDocument/2006/relationships/image" Target="../media/image1177.png"/><Relationship Id="rId222" Type="http://schemas.openxmlformats.org/officeDocument/2006/relationships/customXml" Target="../ink/ink1229.xml"/><Relationship Id="rId243" Type="http://schemas.openxmlformats.org/officeDocument/2006/relationships/image" Target="../media/image1198.png"/><Relationship Id="rId264" Type="http://schemas.openxmlformats.org/officeDocument/2006/relationships/customXml" Target="../ink/ink1250.xml"/><Relationship Id="rId285" Type="http://schemas.openxmlformats.org/officeDocument/2006/relationships/customXml" Target="../ink/ink1261.xml"/><Relationship Id="rId17" Type="http://schemas.openxmlformats.org/officeDocument/2006/relationships/customXml" Target="../ink/ink1125.xml"/><Relationship Id="rId38" Type="http://schemas.openxmlformats.org/officeDocument/2006/relationships/image" Target="../media/image1100.png"/><Relationship Id="rId59" Type="http://schemas.openxmlformats.org/officeDocument/2006/relationships/customXml" Target="../ink/ink1146.xml"/><Relationship Id="rId103" Type="http://schemas.openxmlformats.org/officeDocument/2006/relationships/image" Target="../media/image1130.png"/><Relationship Id="rId124" Type="http://schemas.openxmlformats.org/officeDocument/2006/relationships/customXml" Target="../ink/ink1179.xml"/><Relationship Id="rId70" Type="http://schemas.openxmlformats.org/officeDocument/2006/relationships/customXml" Target="../ink/ink1152.xml"/><Relationship Id="rId91" Type="http://schemas.openxmlformats.org/officeDocument/2006/relationships/image" Target="../media/image1124.png"/><Relationship Id="rId145" Type="http://schemas.openxmlformats.org/officeDocument/2006/relationships/image" Target="../media/image1151.png"/><Relationship Id="rId166" Type="http://schemas.openxmlformats.org/officeDocument/2006/relationships/customXml" Target="../ink/ink1200.xml"/><Relationship Id="rId187" Type="http://schemas.openxmlformats.org/officeDocument/2006/relationships/customXml" Target="../ink/ink1211.xml"/><Relationship Id="rId1" Type="http://schemas.openxmlformats.org/officeDocument/2006/relationships/slideLayout" Target="../slideLayouts/slideLayout2.xml"/><Relationship Id="rId212" Type="http://schemas.openxmlformats.org/officeDocument/2006/relationships/customXml" Target="../ink/ink1224.xml"/><Relationship Id="rId233" Type="http://schemas.openxmlformats.org/officeDocument/2006/relationships/image" Target="../media/image1193.png"/><Relationship Id="rId254" Type="http://schemas.openxmlformats.org/officeDocument/2006/relationships/customXml" Target="../ink/ink1245.xml"/><Relationship Id="rId28" Type="http://schemas.openxmlformats.org/officeDocument/2006/relationships/image" Target="../media/image605.png"/><Relationship Id="rId49" Type="http://schemas.openxmlformats.org/officeDocument/2006/relationships/customXml" Target="../ink/ink1141.xml"/><Relationship Id="rId114" Type="http://schemas.openxmlformats.org/officeDocument/2006/relationships/customXml" Target="../ink/ink1174.xml"/><Relationship Id="rId275" Type="http://schemas.openxmlformats.org/officeDocument/2006/relationships/customXml" Target="../ink/ink1256.xml"/><Relationship Id="rId296" Type="http://schemas.openxmlformats.org/officeDocument/2006/relationships/image" Target="../media/image1223.png"/><Relationship Id="rId300" Type="http://schemas.openxmlformats.org/officeDocument/2006/relationships/image" Target="../media/image1225.png"/><Relationship Id="rId60" Type="http://schemas.openxmlformats.org/officeDocument/2006/relationships/customXml" Target="../ink/ink1147.xml"/><Relationship Id="rId81" Type="http://schemas.openxmlformats.org/officeDocument/2006/relationships/image" Target="../media/image1120.png"/><Relationship Id="rId135" Type="http://schemas.openxmlformats.org/officeDocument/2006/relationships/image" Target="../media/image1146.png"/><Relationship Id="rId156" Type="http://schemas.openxmlformats.org/officeDocument/2006/relationships/customXml" Target="../ink/ink1195.xml"/><Relationship Id="rId177" Type="http://schemas.openxmlformats.org/officeDocument/2006/relationships/customXml" Target="../ink/ink1206.xml"/><Relationship Id="rId198" Type="http://schemas.openxmlformats.org/officeDocument/2006/relationships/customXml" Target="../ink/ink1217.xml"/><Relationship Id="rId202" Type="http://schemas.openxmlformats.org/officeDocument/2006/relationships/customXml" Target="../ink/ink1219.xml"/><Relationship Id="rId223" Type="http://schemas.openxmlformats.org/officeDocument/2006/relationships/image" Target="../media/image1188.png"/><Relationship Id="rId244" Type="http://schemas.openxmlformats.org/officeDocument/2006/relationships/customXml" Target="../ink/ink1240.xml"/><Relationship Id="rId18" Type="http://schemas.openxmlformats.org/officeDocument/2006/relationships/image" Target="../media/image1092.png"/><Relationship Id="rId39" Type="http://schemas.openxmlformats.org/officeDocument/2006/relationships/customXml" Target="../ink/ink1136.xml"/><Relationship Id="rId265" Type="http://schemas.openxmlformats.org/officeDocument/2006/relationships/image" Target="../media/image1209.png"/><Relationship Id="rId286" Type="http://schemas.openxmlformats.org/officeDocument/2006/relationships/image" Target="../media/image1219.png"/><Relationship Id="rId50" Type="http://schemas.openxmlformats.org/officeDocument/2006/relationships/image" Target="../media/image1106.png"/><Relationship Id="rId104" Type="http://schemas.openxmlformats.org/officeDocument/2006/relationships/customXml" Target="../ink/ink1169.xml"/><Relationship Id="rId125" Type="http://schemas.openxmlformats.org/officeDocument/2006/relationships/image" Target="../media/image1141.png"/><Relationship Id="rId146" Type="http://schemas.openxmlformats.org/officeDocument/2006/relationships/customXml" Target="../ink/ink1190.xml"/><Relationship Id="rId167" Type="http://schemas.openxmlformats.org/officeDocument/2006/relationships/image" Target="../media/image1162.png"/><Relationship Id="rId188" Type="http://schemas.openxmlformats.org/officeDocument/2006/relationships/image" Target="../media/image1171.png"/><Relationship Id="rId71" Type="http://schemas.openxmlformats.org/officeDocument/2006/relationships/image" Target="../media/image1115.png"/><Relationship Id="rId92" Type="http://schemas.openxmlformats.org/officeDocument/2006/relationships/customXml" Target="../ink/ink1163.xml"/><Relationship Id="rId213" Type="http://schemas.openxmlformats.org/officeDocument/2006/relationships/image" Target="../media/image1183.png"/><Relationship Id="rId234" Type="http://schemas.openxmlformats.org/officeDocument/2006/relationships/customXml" Target="../ink/ink1235.xml"/><Relationship Id="rId2" Type="http://schemas.openxmlformats.org/officeDocument/2006/relationships/notesSlide" Target="../notesSlides/notesSlide15.xml"/><Relationship Id="rId29" Type="http://schemas.openxmlformats.org/officeDocument/2006/relationships/customXml" Target="../ink/ink1131.xml"/><Relationship Id="rId255" Type="http://schemas.openxmlformats.org/officeDocument/2006/relationships/image" Target="../media/image1204.png"/><Relationship Id="rId276" Type="http://schemas.openxmlformats.org/officeDocument/2006/relationships/image" Target="../media/image1214.png"/><Relationship Id="rId297" Type="http://schemas.openxmlformats.org/officeDocument/2006/relationships/customXml" Target="../ink/ink1267.xml"/><Relationship Id="rId40" Type="http://schemas.openxmlformats.org/officeDocument/2006/relationships/image" Target="../media/image1101.png"/><Relationship Id="rId115" Type="http://schemas.openxmlformats.org/officeDocument/2006/relationships/image" Target="../media/image1136.png"/><Relationship Id="rId136" Type="http://schemas.openxmlformats.org/officeDocument/2006/relationships/customXml" Target="../ink/ink1185.xml"/><Relationship Id="rId157" Type="http://schemas.openxmlformats.org/officeDocument/2006/relationships/image" Target="../media/image1157.png"/><Relationship Id="rId178" Type="http://schemas.openxmlformats.org/officeDocument/2006/relationships/image" Target="../media/image1167.png"/><Relationship Id="rId301" Type="http://schemas.openxmlformats.org/officeDocument/2006/relationships/customXml" Target="../ink/ink1269.xml"/><Relationship Id="rId61" Type="http://schemas.openxmlformats.org/officeDocument/2006/relationships/image" Target="../media/image1110.png"/><Relationship Id="rId82" Type="http://schemas.openxmlformats.org/officeDocument/2006/relationships/customXml" Target="../ink/ink1158.xml"/><Relationship Id="rId199" Type="http://schemas.openxmlformats.org/officeDocument/2006/relationships/image" Target="../media/image1176.png"/><Relationship Id="rId203" Type="http://schemas.openxmlformats.org/officeDocument/2006/relationships/image" Target="../media/image1178.png"/><Relationship Id="rId19" Type="http://schemas.openxmlformats.org/officeDocument/2006/relationships/customXml" Target="../ink/ink1126.xml"/><Relationship Id="rId224" Type="http://schemas.openxmlformats.org/officeDocument/2006/relationships/customXml" Target="../ink/ink1230.xml"/><Relationship Id="rId245" Type="http://schemas.openxmlformats.org/officeDocument/2006/relationships/image" Target="../media/image1199.png"/><Relationship Id="rId266" Type="http://schemas.openxmlformats.org/officeDocument/2006/relationships/customXml" Target="../ink/ink1251.xml"/><Relationship Id="rId287" Type="http://schemas.openxmlformats.org/officeDocument/2006/relationships/customXml" Target="../ink/ink1262.xml"/><Relationship Id="rId30" Type="http://schemas.openxmlformats.org/officeDocument/2006/relationships/image" Target="../media/image1096.png"/><Relationship Id="rId105" Type="http://schemas.openxmlformats.org/officeDocument/2006/relationships/image" Target="../media/image1131.png"/><Relationship Id="rId126" Type="http://schemas.openxmlformats.org/officeDocument/2006/relationships/customXml" Target="../ink/ink1180.xml"/><Relationship Id="rId147" Type="http://schemas.openxmlformats.org/officeDocument/2006/relationships/image" Target="../media/image1152.png"/><Relationship Id="rId168" Type="http://schemas.openxmlformats.org/officeDocument/2006/relationships/customXml" Target="../ink/ink1201.xml"/><Relationship Id="rId51" Type="http://schemas.openxmlformats.org/officeDocument/2006/relationships/customXml" Target="../ink/ink1142.xml"/><Relationship Id="rId72" Type="http://schemas.openxmlformats.org/officeDocument/2006/relationships/customXml" Target="../ink/ink1153.xml"/><Relationship Id="rId93" Type="http://schemas.openxmlformats.org/officeDocument/2006/relationships/image" Target="../media/image1125.png"/><Relationship Id="rId189" Type="http://schemas.openxmlformats.org/officeDocument/2006/relationships/customXml" Target="../ink/ink1212.xml"/><Relationship Id="rId3" Type="http://schemas.openxmlformats.org/officeDocument/2006/relationships/customXml" Target="../ink/ink1118.xml"/><Relationship Id="rId214" Type="http://schemas.openxmlformats.org/officeDocument/2006/relationships/customXml" Target="../ink/ink1225.xml"/><Relationship Id="rId235" Type="http://schemas.openxmlformats.org/officeDocument/2006/relationships/image" Target="../media/image1194.png"/><Relationship Id="rId256" Type="http://schemas.openxmlformats.org/officeDocument/2006/relationships/customXml" Target="../ink/ink1246.xml"/><Relationship Id="rId277" Type="http://schemas.openxmlformats.org/officeDocument/2006/relationships/customXml" Target="../ink/ink1257.xml"/><Relationship Id="rId298" Type="http://schemas.openxmlformats.org/officeDocument/2006/relationships/image" Target="../media/image1224.png"/><Relationship Id="rId116" Type="http://schemas.openxmlformats.org/officeDocument/2006/relationships/customXml" Target="../ink/ink1175.xml"/><Relationship Id="rId137" Type="http://schemas.openxmlformats.org/officeDocument/2006/relationships/image" Target="../media/image1147.png"/><Relationship Id="rId158" Type="http://schemas.openxmlformats.org/officeDocument/2006/relationships/customXml" Target="../ink/ink1196.xml"/><Relationship Id="rId302" Type="http://schemas.openxmlformats.org/officeDocument/2006/relationships/image" Target="../media/image1226.png"/><Relationship Id="rId20" Type="http://schemas.openxmlformats.org/officeDocument/2006/relationships/image" Target="../media/image1093.png"/><Relationship Id="rId41" Type="http://schemas.openxmlformats.org/officeDocument/2006/relationships/customXml" Target="../ink/ink1137.xml"/><Relationship Id="rId62" Type="http://schemas.openxmlformats.org/officeDocument/2006/relationships/customXml" Target="../ink/ink1148.xml"/><Relationship Id="rId83" Type="http://schemas.openxmlformats.org/officeDocument/2006/relationships/image" Target="../media/image1121.png"/><Relationship Id="rId179" Type="http://schemas.openxmlformats.org/officeDocument/2006/relationships/customXml" Target="../ink/ink1207.xml"/><Relationship Id="rId190" Type="http://schemas.openxmlformats.org/officeDocument/2006/relationships/image" Target="../media/image1172.png"/><Relationship Id="rId204" Type="http://schemas.openxmlformats.org/officeDocument/2006/relationships/customXml" Target="../ink/ink1220.xml"/><Relationship Id="rId225" Type="http://schemas.openxmlformats.org/officeDocument/2006/relationships/image" Target="../media/image1189.png"/><Relationship Id="rId246" Type="http://schemas.openxmlformats.org/officeDocument/2006/relationships/customXml" Target="../ink/ink1241.xml"/><Relationship Id="rId267" Type="http://schemas.openxmlformats.org/officeDocument/2006/relationships/image" Target="../media/image1210.png"/><Relationship Id="rId288" Type="http://schemas.openxmlformats.org/officeDocument/2006/relationships/image" Target="../media/image1220.png"/><Relationship Id="rId106" Type="http://schemas.openxmlformats.org/officeDocument/2006/relationships/customXml" Target="../ink/ink1170.xml"/><Relationship Id="rId127" Type="http://schemas.openxmlformats.org/officeDocument/2006/relationships/image" Target="../media/image1142.png"/><Relationship Id="rId10" Type="http://schemas.openxmlformats.org/officeDocument/2006/relationships/image" Target="../media/image1088.png"/><Relationship Id="rId31" Type="http://schemas.openxmlformats.org/officeDocument/2006/relationships/customXml" Target="../ink/ink1132.xml"/><Relationship Id="rId52" Type="http://schemas.openxmlformats.org/officeDocument/2006/relationships/image" Target="../media/image1107.png"/><Relationship Id="rId73" Type="http://schemas.openxmlformats.org/officeDocument/2006/relationships/image" Target="../media/image1116.png"/><Relationship Id="rId94" Type="http://schemas.openxmlformats.org/officeDocument/2006/relationships/customXml" Target="../ink/ink1164.xml"/><Relationship Id="rId148" Type="http://schemas.openxmlformats.org/officeDocument/2006/relationships/customXml" Target="../ink/ink1191.xml"/><Relationship Id="rId169" Type="http://schemas.openxmlformats.org/officeDocument/2006/relationships/image" Target="../media/image1163.png"/><Relationship Id="rId4" Type="http://schemas.openxmlformats.org/officeDocument/2006/relationships/image" Target="../media/image1085.png"/><Relationship Id="rId180" Type="http://schemas.openxmlformats.org/officeDocument/2006/relationships/image" Target="../media/image730.png"/><Relationship Id="rId215" Type="http://schemas.openxmlformats.org/officeDocument/2006/relationships/image" Target="../media/image1184.png"/><Relationship Id="rId236" Type="http://schemas.openxmlformats.org/officeDocument/2006/relationships/customXml" Target="../ink/ink1236.xml"/><Relationship Id="rId257" Type="http://schemas.openxmlformats.org/officeDocument/2006/relationships/image" Target="../media/image1205.png"/><Relationship Id="rId278" Type="http://schemas.openxmlformats.org/officeDocument/2006/relationships/image" Target="../media/image1215.png"/><Relationship Id="rId303" Type="http://schemas.openxmlformats.org/officeDocument/2006/relationships/customXml" Target="../ink/ink1270.xml"/><Relationship Id="rId42" Type="http://schemas.openxmlformats.org/officeDocument/2006/relationships/image" Target="../media/image1102.png"/><Relationship Id="rId84" Type="http://schemas.openxmlformats.org/officeDocument/2006/relationships/customXml" Target="../ink/ink1159.xml"/><Relationship Id="rId138" Type="http://schemas.openxmlformats.org/officeDocument/2006/relationships/customXml" Target="../ink/ink1186.xml"/><Relationship Id="rId191" Type="http://schemas.openxmlformats.org/officeDocument/2006/relationships/customXml" Target="../ink/ink1213.xml"/><Relationship Id="rId205" Type="http://schemas.openxmlformats.org/officeDocument/2006/relationships/image" Target="../media/image1179.png"/><Relationship Id="rId247" Type="http://schemas.openxmlformats.org/officeDocument/2006/relationships/image" Target="../media/image1200.png"/><Relationship Id="rId107" Type="http://schemas.openxmlformats.org/officeDocument/2006/relationships/image" Target="../media/image1132.png"/><Relationship Id="rId289" Type="http://schemas.openxmlformats.org/officeDocument/2006/relationships/customXml" Target="../ink/ink1263.xml"/><Relationship Id="rId11" Type="http://schemas.openxmlformats.org/officeDocument/2006/relationships/customXml" Target="../ink/ink1122.xml"/><Relationship Id="rId53" Type="http://schemas.openxmlformats.org/officeDocument/2006/relationships/customXml" Target="../ink/ink1143.xml"/><Relationship Id="rId149" Type="http://schemas.openxmlformats.org/officeDocument/2006/relationships/image" Target="../media/image1153.png"/><Relationship Id="rId95" Type="http://schemas.openxmlformats.org/officeDocument/2006/relationships/image" Target="../media/image1126.png"/><Relationship Id="rId160" Type="http://schemas.openxmlformats.org/officeDocument/2006/relationships/customXml" Target="../ink/ink1197.xml"/><Relationship Id="rId216" Type="http://schemas.openxmlformats.org/officeDocument/2006/relationships/customXml" Target="../ink/ink1226.xml"/><Relationship Id="rId258" Type="http://schemas.openxmlformats.org/officeDocument/2006/relationships/customXml" Target="../ink/ink1247.xml"/><Relationship Id="rId22" Type="http://schemas.openxmlformats.org/officeDocument/2006/relationships/image" Target="../media/image1094.png"/><Relationship Id="rId64" Type="http://schemas.openxmlformats.org/officeDocument/2006/relationships/customXml" Target="../ink/ink1149.xml"/><Relationship Id="rId118" Type="http://schemas.openxmlformats.org/officeDocument/2006/relationships/customXml" Target="../ink/ink1176.xml"/><Relationship Id="rId171" Type="http://schemas.openxmlformats.org/officeDocument/2006/relationships/customXml" Target="../ink/ink1203.xml"/><Relationship Id="rId227" Type="http://schemas.openxmlformats.org/officeDocument/2006/relationships/image" Target="../media/image1190.png"/><Relationship Id="rId269" Type="http://schemas.openxmlformats.org/officeDocument/2006/relationships/customXml" Target="../ink/ink1253.xml"/><Relationship Id="rId33" Type="http://schemas.openxmlformats.org/officeDocument/2006/relationships/customXml" Target="../ink/ink1133.xml"/><Relationship Id="rId129" Type="http://schemas.openxmlformats.org/officeDocument/2006/relationships/image" Target="../media/image1143.png"/><Relationship Id="rId280" Type="http://schemas.openxmlformats.org/officeDocument/2006/relationships/image" Target="../media/image1216.png"/><Relationship Id="rId75" Type="http://schemas.openxmlformats.org/officeDocument/2006/relationships/image" Target="../media/image1117.png"/><Relationship Id="rId140" Type="http://schemas.openxmlformats.org/officeDocument/2006/relationships/customXml" Target="../ink/ink1187.xml"/><Relationship Id="rId182" Type="http://schemas.openxmlformats.org/officeDocument/2006/relationships/image" Target="../media/image1168.png"/><Relationship Id="rId6" Type="http://schemas.openxmlformats.org/officeDocument/2006/relationships/image" Target="../media/image1086.png"/><Relationship Id="rId238" Type="http://schemas.openxmlformats.org/officeDocument/2006/relationships/customXml" Target="../ink/ink1237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329.xml"/><Relationship Id="rId21" Type="http://schemas.openxmlformats.org/officeDocument/2006/relationships/customXml" Target="../ink/ink1281.xml"/><Relationship Id="rId42" Type="http://schemas.openxmlformats.org/officeDocument/2006/relationships/image" Target="../media/image1247.png"/><Relationship Id="rId63" Type="http://schemas.openxmlformats.org/officeDocument/2006/relationships/customXml" Target="../ink/ink1302.xml"/><Relationship Id="rId84" Type="http://schemas.openxmlformats.org/officeDocument/2006/relationships/image" Target="../media/image1267.png"/><Relationship Id="rId138" Type="http://schemas.openxmlformats.org/officeDocument/2006/relationships/image" Target="../media/image1291.png"/><Relationship Id="rId159" Type="http://schemas.openxmlformats.org/officeDocument/2006/relationships/customXml" Target="../ink/ink1350.xml"/><Relationship Id="rId170" Type="http://schemas.openxmlformats.org/officeDocument/2006/relationships/image" Target="../media/image1307.png"/><Relationship Id="rId191" Type="http://schemas.openxmlformats.org/officeDocument/2006/relationships/customXml" Target="../ink/ink1366.xml"/><Relationship Id="rId205" Type="http://schemas.openxmlformats.org/officeDocument/2006/relationships/customXml" Target="../ink/ink1373.xml"/><Relationship Id="rId226" Type="http://schemas.openxmlformats.org/officeDocument/2006/relationships/image" Target="../media/image1335.png"/><Relationship Id="rId107" Type="http://schemas.openxmlformats.org/officeDocument/2006/relationships/customXml" Target="../ink/ink1324.xml"/><Relationship Id="rId11" Type="http://schemas.openxmlformats.org/officeDocument/2006/relationships/customXml" Target="../ink/ink1276.xml"/><Relationship Id="rId32" Type="http://schemas.openxmlformats.org/officeDocument/2006/relationships/image" Target="../media/image1242.png"/><Relationship Id="rId53" Type="http://schemas.openxmlformats.org/officeDocument/2006/relationships/customXml" Target="../ink/ink1297.xml"/><Relationship Id="rId74" Type="http://schemas.openxmlformats.org/officeDocument/2006/relationships/image" Target="../media/image1262.png"/><Relationship Id="rId128" Type="http://schemas.openxmlformats.org/officeDocument/2006/relationships/image" Target="../media/image1286.png"/><Relationship Id="rId149" Type="http://schemas.openxmlformats.org/officeDocument/2006/relationships/customXml" Target="../ink/ink1345.xml"/><Relationship Id="rId5" Type="http://schemas.openxmlformats.org/officeDocument/2006/relationships/customXml" Target="../ink/ink1273.xml"/><Relationship Id="rId95" Type="http://schemas.openxmlformats.org/officeDocument/2006/relationships/customXml" Target="../ink/ink1318.xml"/><Relationship Id="rId160" Type="http://schemas.openxmlformats.org/officeDocument/2006/relationships/image" Target="../media/image1302.png"/><Relationship Id="rId181" Type="http://schemas.openxmlformats.org/officeDocument/2006/relationships/customXml" Target="../ink/ink1361.xml"/><Relationship Id="rId216" Type="http://schemas.openxmlformats.org/officeDocument/2006/relationships/image" Target="../media/image1330.png"/><Relationship Id="rId22" Type="http://schemas.openxmlformats.org/officeDocument/2006/relationships/image" Target="../media/image1237.png"/><Relationship Id="rId43" Type="http://schemas.openxmlformats.org/officeDocument/2006/relationships/customXml" Target="../ink/ink1292.xml"/><Relationship Id="rId64" Type="http://schemas.openxmlformats.org/officeDocument/2006/relationships/image" Target="../media/image1257.png"/><Relationship Id="rId118" Type="http://schemas.openxmlformats.org/officeDocument/2006/relationships/image" Target="../media/image1281.png"/><Relationship Id="rId139" Type="http://schemas.openxmlformats.org/officeDocument/2006/relationships/customXml" Target="../ink/ink1340.xml"/><Relationship Id="rId85" Type="http://schemas.openxmlformats.org/officeDocument/2006/relationships/customXml" Target="../ink/ink1313.xml"/><Relationship Id="rId150" Type="http://schemas.openxmlformats.org/officeDocument/2006/relationships/image" Target="../media/image1297.png"/><Relationship Id="rId171" Type="http://schemas.openxmlformats.org/officeDocument/2006/relationships/customXml" Target="../ink/ink1356.xml"/><Relationship Id="rId192" Type="http://schemas.openxmlformats.org/officeDocument/2006/relationships/image" Target="../media/image1318.png"/><Relationship Id="rId206" Type="http://schemas.openxmlformats.org/officeDocument/2006/relationships/image" Target="../media/image1325.png"/><Relationship Id="rId227" Type="http://schemas.openxmlformats.org/officeDocument/2006/relationships/customXml" Target="../ink/ink1384.xml"/><Relationship Id="rId12" Type="http://schemas.openxmlformats.org/officeDocument/2006/relationships/image" Target="../media/image1232.png"/><Relationship Id="rId33" Type="http://schemas.openxmlformats.org/officeDocument/2006/relationships/customXml" Target="../ink/ink1287.xml"/><Relationship Id="rId108" Type="http://schemas.openxmlformats.org/officeDocument/2006/relationships/image" Target="../media/image1278.png"/><Relationship Id="rId129" Type="http://schemas.openxmlformats.org/officeDocument/2006/relationships/customXml" Target="../ink/ink1335.xml"/><Relationship Id="rId54" Type="http://schemas.openxmlformats.org/officeDocument/2006/relationships/image" Target="../media/image1252.png"/><Relationship Id="rId75" Type="http://schemas.openxmlformats.org/officeDocument/2006/relationships/customXml" Target="../ink/ink1308.xml"/><Relationship Id="rId96" Type="http://schemas.openxmlformats.org/officeDocument/2006/relationships/image" Target="../media/image1272.png"/><Relationship Id="rId140" Type="http://schemas.openxmlformats.org/officeDocument/2006/relationships/image" Target="../media/image1292.png"/><Relationship Id="rId161" Type="http://schemas.openxmlformats.org/officeDocument/2006/relationships/customXml" Target="../ink/ink1351.xml"/><Relationship Id="rId182" Type="http://schemas.openxmlformats.org/officeDocument/2006/relationships/image" Target="../media/image1313.png"/><Relationship Id="rId217" Type="http://schemas.openxmlformats.org/officeDocument/2006/relationships/customXml" Target="../ink/ink1379.xml"/><Relationship Id="rId6" Type="http://schemas.openxmlformats.org/officeDocument/2006/relationships/image" Target="../media/image1229.png"/><Relationship Id="rId23" Type="http://schemas.openxmlformats.org/officeDocument/2006/relationships/customXml" Target="../ink/ink1282.xml"/><Relationship Id="rId119" Type="http://schemas.openxmlformats.org/officeDocument/2006/relationships/customXml" Target="../ink/ink1330.xml"/><Relationship Id="rId44" Type="http://schemas.openxmlformats.org/officeDocument/2006/relationships/image" Target="../media/image1248.png"/><Relationship Id="rId65" Type="http://schemas.openxmlformats.org/officeDocument/2006/relationships/customXml" Target="../ink/ink1303.xml"/><Relationship Id="rId86" Type="http://schemas.openxmlformats.org/officeDocument/2006/relationships/image" Target="../media/image1268.png"/><Relationship Id="rId130" Type="http://schemas.openxmlformats.org/officeDocument/2006/relationships/image" Target="../media/image1287.png"/><Relationship Id="rId151" Type="http://schemas.openxmlformats.org/officeDocument/2006/relationships/customXml" Target="../ink/ink1346.xml"/><Relationship Id="rId172" Type="http://schemas.openxmlformats.org/officeDocument/2006/relationships/image" Target="../media/image1308.png"/><Relationship Id="rId193" Type="http://schemas.openxmlformats.org/officeDocument/2006/relationships/customXml" Target="../ink/ink1367.xml"/><Relationship Id="rId207" Type="http://schemas.openxmlformats.org/officeDocument/2006/relationships/customXml" Target="../ink/ink1374.xml"/><Relationship Id="rId228" Type="http://schemas.openxmlformats.org/officeDocument/2006/relationships/image" Target="../media/image1336.png"/><Relationship Id="rId13" Type="http://schemas.openxmlformats.org/officeDocument/2006/relationships/customXml" Target="../ink/ink1277.xml"/><Relationship Id="rId109" Type="http://schemas.openxmlformats.org/officeDocument/2006/relationships/customXml" Target="../ink/ink1325.xml"/><Relationship Id="rId34" Type="http://schemas.openxmlformats.org/officeDocument/2006/relationships/image" Target="../media/image1243.png"/><Relationship Id="rId55" Type="http://schemas.openxmlformats.org/officeDocument/2006/relationships/customXml" Target="../ink/ink1298.xml"/><Relationship Id="rId76" Type="http://schemas.openxmlformats.org/officeDocument/2006/relationships/image" Target="../media/image1263.png"/><Relationship Id="rId97" Type="http://schemas.openxmlformats.org/officeDocument/2006/relationships/customXml" Target="../ink/ink1319.xml"/><Relationship Id="rId120" Type="http://schemas.openxmlformats.org/officeDocument/2006/relationships/image" Target="../media/image1282.png"/><Relationship Id="rId141" Type="http://schemas.openxmlformats.org/officeDocument/2006/relationships/customXml" Target="../ink/ink1341.xml"/><Relationship Id="rId7" Type="http://schemas.openxmlformats.org/officeDocument/2006/relationships/customXml" Target="../ink/ink1274.xml"/><Relationship Id="rId162" Type="http://schemas.openxmlformats.org/officeDocument/2006/relationships/image" Target="../media/image1303.png"/><Relationship Id="rId183" Type="http://schemas.openxmlformats.org/officeDocument/2006/relationships/customXml" Target="../ink/ink1362.xml"/><Relationship Id="rId218" Type="http://schemas.openxmlformats.org/officeDocument/2006/relationships/image" Target="../media/image1331.png"/><Relationship Id="rId24" Type="http://schemas.openxmlformats.org/officeDocument/2006/relationships/image" Target="../media/image1238.png"/><Relationship Id="rId45" Type="http://schemas.openxmlformats.org/officeDocument/2006/relationships/customXml" Target="../ink/ink1293.xml"/><Relationship Id="rId66" Type="http://schemas.openxmlformats.org/officeDocument/2006/relationships/image" Target="../media/image1258.png"/><Relationship Id="rId87" Type="http://schemas.openxmlformats.org/officeDocument/2006/relationships/customXml" Target="../ink/ink1314.xml"/><Relationship Id="rId110" Type="http://schemas.openxmlformats.org/officeDocument/2006/relationships/image" Target="../media/image1279.png"/><Relationship Id="rId131" Type="http://schemas.openxmlformats.org/officeDocument/2006/relationships/customXml" Target="../ink/ink1336.xml"/><Relationship Id="rId152" Type="http://schemas.openxmlformats.org/officeDocument/2006/relationships/image" Target="../media/image1298.png"/><Relationship Id="rId173" Type="http://schemas.openxmlformats.org/officeDocument/2006/relationships/customXml" Target="../ink/ink1357.xml"/><Relationship Id="rId194" Type="http://schemas.openxmlformats.org/officeDocument/2006/relationships/image" Target="../media/image1319.png"/><Relationship Id="rId208" Type="http://schemas.openxmlformats.org/officeDocument/2006/relationships/image" Target="../media/image1326.png"/><Relationship Id="rId229" Type="http://schemas.openxmlformats.org/officeDocument/2006/relationships/customXml" Target="../ink/ink1385.xml"/><Relationship Id="rId14" Type="http://schemas.openxmlformats.org/officeDocument/2006/relationships/image" Target="../media/image1233.png"/><Relationship Id="rId35" Type="http://schemas.openxmlformats.org/officeDocument/2006/relationships/customXml" Target="../ink/ink1288.xml"/><Relationship Id="rId56" Type="http://schemas.openxmlformats.org/officeDocument/2006/relationships/image" Target="../media/image1253.png"/><Relationship Id="rId77" Type="http://schemas.openxmlformats.org/officeDocument/2006/relationships/customXml" Target="../ink/ink1309.xml"/><Relationship Id="rId100" Type="http://schemas.openxmlformats.org/officeDocument/2006/relationships/image" Target="../media/image1274.png"/><Relationship Id="rId8" Type="http://schemas.openxmlformats.org/officeDocument/2006/relationships/image" Target="../media/image1230.png"/><Relationship Id="rId98" Type="http://schemas.openxmlformats.org/officeDocument/2006/relationships/image" Target="../media/image1273.png"/><Relationship Id="rId121" Type="http://schemas.openxmlformats.org/officeDocument/2006/relationships/customXml" Target="../ink/ink1331.xml"/><Relationship Id="rId142" Type="http://schemas.openxmlformats.org/officeDocument/2006/relationships/image" Target="../media/image1293.png"/><Relationship Id="rId163" Type="http://schemas.openxmlformats.org/officeDocument/2006/relationships/customXml" Target="../ink/ink1352.xml"/><Relationship Id="rId184" Type="http://schemas.openxmlformats.org/officeDocument/2006/relationships/image" Target="../media/image1314.png"/><Relationship Id="rId219" Type="http://schemas.openxmlformats.org/officeDocument/2006/relationships/customXml" Target="../ink/ink1380.xml"/><Relationship Id="rId230" Type="http://schemas.openxmlformats.org/officeDocument/2006/relationships/image" Target="../media/image1337.png"/><Relationship Id="rId25" Type="http://schemas.openxmlformats.org/officeDocument/2006/relationships/customXml" Target="../ink/ink1283.xml"/><Relationship Id="rId46" Type="http://schemas.openxmlformats.org/officeDocument/2006/relationships/image" Target="../media/image1249.png"/><Relationship Id="rId67" Type="http://schemas.openxmlformats.org/officeDocument/2006/relationships/customXml" Target="../ink/ink1304.xml"/><Relationship Id="rId116" Type="http://schemas.openxmlformats.org/officeDocument/2006/relationships/image" Target="../media/image1280.png"/><Relationship Id="rId137" Type="http://schemas.openxmlformats.org/officeDocument/2006/relationships/customXml" Target="../ink/ink1339.xml"/><Relationship Id="rId158" Type="http://schemas.openxmlformats.org/officeDocument/2006/relationships/image" Target="../media/image1301.png"/><Relationship Id="rId20" Type="http://schemas.openxmlformats.org/officeDocument/2006/relationships/image" Target="../media/image1236.png"/><Relationship Id="rId41" Type="http://schemas.openxmlformats.org/officeDocument/2006/relationships/customXml" Target="../ink/ink1291.xml"/><Relationship Id="rId62" Type="http://schemas.openxmlformats.org/officeDocument/2006/relationships/image" Target="../media/image1256.png"/><Relationship Id="rId83" Type="http://schemas.openxmlformats.org/officeDocument/2006/relationships/customXml" Target="../ink/ink1312.xml"/><Relationship Id="rId88" Type="http://schemas.openxmlformats.org/officeDocument/2006/relationships/image" Target="../media/image292.png"/><Relationship Id="rId111" Type="http://schemas.openxmlformats.org/officeDocument/2006/relationships/customXml" Target="../ink/ink1326.xml"/><Relationship Id="rId132" Type="http://schemas.openxmlformats.org/officeDocument/2006/relationships/image" Target="../media/image1288.png"/><Relationship Id="rId153" Type="http://schemas.openxmlformats.org/officeDocument/2006/relationships/customXml" Target="../ink/ink1347.xml"/><Relationship Id="rId174" Type="http://schemas.openxmlformats.org/officeDocument/2006/relationships/image" Target="../media/image1309.png"/><Relationship Id="rId179" Type="http://schemas.openxmlformats.org/officeDocument/2006/relationships/customXml" Target="../ink/ink1360.xml"/><Relationship Id="rId195" Type="http://schemas.openxmlformats.org/officeDocument/2006/relationships/customXml" Target="../ink/ink1368.xml"/><Relationship Id="rId209" Type="http://schemas.openxmlformats.org/officeDocument/2006/relationships/customXml" Target="../ink/ink1375.xml"/><Relationship Id="rId190" Type="http://schemas.openxmlformats.org/officeDocument/2006/relationships/image" Target="../media/image1317.png"/><Relationship Id="rId204" Type="http://schemas.openxmlformats.org/officeDocument/2006/relationships/image" Target="../media/image1324.png"/><Relationship Id="rId220" Type="http://schemas.openxmlformats.org/officeDocument/2006/relationships/image" Target="../media/image1332.png"/><Relationship Id="rId225" Type="http://schemas.openxmlformats.org/officeDocument/2006/relationships/customXml" Target="../ink/ink1383.xml"/><Relationship Id="rId15" Type="http://schemas.openxmlformats.org/officeDocument/2006/relationships/customXml" Target="../ink/ink1278.xml"/><Relationship Id="rId36" Type="http://schemas.openxmlformats.org/officeDocument/2006/relationships/image" Target="../media/image1244.png"/><Relationship Id="rId57" Type="http://schemas.openxmlformats.org/officeDocument/2006/relationships/customXml" Target="../ink/ink1299.xml"/><Relationship Id="rId106" Type="http://schemas.openxmlformats.org/officeDocument/2006/relationships/image" Target="../media/image1277.png"/><Relationship Id="rId127" Type="http://schemas.openxmlformats.org/officeDocument/2006/relationships/customXml" Target="../ink/ink1334.xml"/><Relationship Id="rId10" Type="http://schemas.openxmlformats.org/officeDocument/2006/relationships/image" Target="../media/image1231.png"/><Relationship Id="rId31" Type="http://schemas.openxmlformats.org/officeDocument/2006/relationships/customXml" Target="../ink/ink1286.xml"/><Relationship Id="rId52" Type="http://schemas.openxmlformats.org/officeDocument/2006/relationships/image" Target="../media/image1251.png"/><Relationship Id="rId73" Type="http://schemas.openxmlformats.org/officeDocument/2006/relationships/customXml" Target="../ink/ink1307.xml"/><Relationship Id="rId78" Type="http://schemas.openxmlformats.org/officeDocument/2006/relationships/image" Target="../media/image1264.png"/><Relationship Id="rId94" Type="http://schemas.openxmlformats.org/officeDocument/2006/relationships/image" Target="../media/image1271.png"/><Relationship Id="rId99" Type="http://schemas.openxmlformats.org/officeDocument/2006/relationships/customXml" Target="../ink/ink1320.xml"/><Relationship Id="rId101" Type="http://schemas.openxmlformats.org/officeDocument/2006/relationships/customXml" Target="../ink/ink1321.xml"/><Relationship Id="rId122" Type="http://schemas.openxmlformats.org/officeDocument/2006/relationships/image" Target="../media/image1283.png"/><Relationship Id="rId143" Type="http://schemas.openxmlformats.org/officeDocument/2006/relationships/customXml" Target="../ink/ink1342.xml"/><Relationship Id="rId148" Type="http://schemas.openxmlformats.org/officeDocument/2006/relationships/image" Target="../media/image1296.png"/><Relationship Id="rId164" Type="http://schemas.openxmlformats.org/officeDocument/2006/relationships/image" Target="../media/image1304.png"/><Relationship Id="rId169" Type="http://schemas.openxmlformats.org/officeDocument/2006/relationships/customXml" Target="../ink/ink1355.xml"/><Relationship Id="rId185" Type="http://schemas.openxmlformats.org/officeDocument/2006/relationships/customXml" Target="../ink/ink1363.xml"/><Relationship Id="rId4" Type="http://schemas.openxmlformats.org/officeDocument/2006/relationships/image" Target="../media/image72.png"/><Relationship Id="rId9" Type="http://schemas.openxmlformats.org/officeDocument/2006/relationships/customXml" Target="../ink/ink1275.xml"/><Relationship Id="rId180" Type="http://schemas.openxmlformats.org/officeDocument/2006/relationships/image" Target="../media/image1312.png"/><Relationship Id="rId210" Type="http://schemas.openxmlformats.org/officeDocument/2006/relationships/image" Target="../media/image1327.png"/><Relationship Id="rId215" Type="http://schemas.openxmlformats.org/officeDocument/2006/relationships/customXml" Target="../ink/ink1378.xml"/><Relationship Id="rId26" Type="http://schemas.openxmlformats.org/officeDocument/2006/relationships/image" Target="../media/image1239.png"/><Relationship Id="rId47" Type="http://schemas.openxmlformats.org/officeDocument/2006/relationships/customXml" Target="../ink/ink1294.xml"/><Relationship Id="rId68" Type="http://schemas.openxmlformats.org/officeDocument/2006/relationships/image" Target="../media/image1259.png"/><Relationship Id="rId89" Type="http://schemas.openxmlformats.org/officeDocument/2006/relationships/customXml" Target="../ink/ink1315.xml"/><Relationship Id="rId112" Type="http://schemas.openxmlformats.org/officeDocument/2006/relationships/image" Target="../media/image467.png"/><Relationship Id="rId133" Type="http://schemas.openxmlformats.org/officeDocument/2006/relationships/customXml" Target="../ink/ink1337.xml"/><Relationship Id="rId154" Type="http://schemas.openxmlformats.org/officeDocument/2006/relationships/image" Target="../media/image1299.png"/><Relationship Id="rId175" Type="http://schemas.openxmlformats.org/officeDocument/2006/relationships/customXml" Target="../ink/ink1358.xml"/><Relationship Id="rId196" Type="http://schemas.openxmlformats.org/officeDocument/2006/relationships/image" Target="../media/image1320.png"/><Relationship Id="rId200" Type="http://schemas.openxmlformats.org/officeDocument/2006/relationships/image" Target="../media/image1322.png"/><Relationship Id="rId16" Type="http://schemas.openxmlformats.org/officeDocument/2006/relationships/image" Target="../media/image1234.png"/><Relationship Id="rId221" Type="http://schemas.openxmlformats.org/officeDocument/2006/relationships/customXml" Target="../ink/ink1381.xml"/><Relationship Id="rId37" Type="http://schemas.openxmlformats.org/officeDocument/2006/relationships/customXml" Target="../ink/ink1289.xml"/><Relationship Id="rId58" Type="http://schemas.openxmlformats.org/officeDocument/2006/relationships/image" Target="../media/image1254.png"/><Relationship Id="rId79" Type="http://schemas.openxmlformats.org/officeDocument/2006/relationships/customXml" Target="../ink/ink1310.xml"/><Relationship Id="rId102" Type="http://schemas.openxmlformats.org/officeDocument/2006/relationships/image" Target="../media/image1275.png"/><Relationship Id="rId123" Type="http://schemas.openxmlformats.org/officeDocument/2006/relationships/customXml" Target="../ink/ink1332.xml"/><Relationship Id="rId144" Type="http://schemas.openxmlformats.org/officeDocument/2006/relationships/image" Target="../media/image1294.png"/><Relationship Id="rId90" Type="http://schemas.openxmlformats.org/officeDocument/2006/relationships/image" Target="../media/image1269.png"/><Relationship Id="rId165" Type="http://schemas.openxmlformats.org/officeDocument/2006/relationships/customXml" Target="../ink/ink1353.xml"/><Relationship Id="rId186" Type="http://schemas.openxmlformats.org/officeDocument/2006/relationships/image" Target="../media/image1315.png"/><Relationship Id="rId211" Type="http://schemas.openxmlformats.org/officeDocument/2006/relationships/customXml" Target="../ink/ink1376.xml"/><Relationship Id="rId27" Type="http://schemas.openxmlformats.org/officeDocument/2006/relationships/customXml" Target="../ink/ink1284.xml"/><Relationship Id="rId48" Type="http://schemas.openxmlformats.org/officeDocument/2006/relationships/image" Target="../media/image1250.png"/><Relationship Id="rId69" Type="http://schemas.openxmlformats.org/officeDocument/2006/relationships/customXml" Target="../ink/ink1305.xml"/><Relationship Id="rId113" Type="http://schemas.openxmlformats.org/officeDocument/2006/relationships/customXml" Target="../ink/ink1327.xml"/><Relationship Id="rId134" Type="http://schemas.openxmlformats.org/officeDocument/2006/relationships/image" Target="../media/image1289.png"/><Relationship Id="rId80" Type="http://schemas.openxmlformats.org/officeDocument/2006/relationships/image" Target="../media/image1265.png"/><Relationship Id="rId155" Type="http://schemas.openxmlformats.org/officeDocument/2006/relationships/customXml" Target="../ink/ink1348.xml"/><Relationship Id="rId176" Type="http://schemas.openxmlformats.org/officeDocument/2006/relationships/image" Target="../media/image1310.png"/><Relationship Id="rId197" Type="http://schemas.openxmlformats.org/officeDocument/2006/relationships/customXml" Target="../ink/ink1369.xml"/><Relationship Id="rId201" Type="http://schemas.openxmlformats.org/officeDocument/2006/relationships/customXml" Target="../ink/ink1371.xml"/><Relationship Id="rId222" Type="http://schemas.openxmlformats.org/officeDocument/2006/relationships/image" Target="../media/image1333.png"/><Relationship Id="rId17" Type="http://schemas.openxmlformats.org/officeDocument/2006/relationships/customXml" Target="../ink/ink1279.xml"/><Relationship Id="rId38" Type="http://schemas.openxmlformats.org/officeDocument/2006/relationships/image" Target="../media/image1245.png"/><Relationship Id="rId59" Type="http://schemas.openxmlformats.org/officeDocument/2006/relationships/customXml" Target="../ink/ink1300.xml"/><Relationship Id="rId103" Type="http://schemas.openxmlformats.org/officeDocument/2006/relationships/customXml" Target="../ink/ink1322.xml"/><Relationship Id="rId124" Type="http://schemas.openxmlformats.org/officeDocument/2006/relationships/image" Target="../media/image1284.png"/><Relationship Id="rId70" Type="http://schemas.openxmlformats.org/officeDocument/2006/relationships/image" Target="../media/image1260.png"/><Relationship Id="rId91" Type="http://schemas.openxmlformats.org/officeDocument/2006/relationships/customXml" Target="../ink/ink1316.xml"/><Relationship Id="rId145" Type="http://schemas.openxmlformats.org/officeDocument/2006/relationships/customXml" Target="../ink/ink1343.xml"/><Relationship Id="rId166" Type="http://schemas.openxmlformats.org/officeDocument/2006/relationships/image" Target="../media/image1305.png"/><Relationship Id="rId187" Type="http://schemas.openxmlformats.org/officeDocument/2006/relationships/customXml" Target="../ink/ink1364.xm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1328.png"/><Relationship Id="rId28" Type="http://schemas.openxmlformats.org/officeDocument/2006/relationships/image" Target="../media/image1240.png"/><Relationship Id="rId49" Type="http://schemas.openxmlformats.org/officeDocument/2006/relationships/customXml" Target="../ink/ink1295.xml"/><Relationship Id="rId114" Type="http://schemas.openxmlformats.org/officeDocument/2006/relationships/image" Target="../media/image221.png"/><Relationship Id="rId60" Type="http://schemas.openxmlformats.org/officeDocument/2006/relationships/image" Target="../media/image1255.png"/><Relationship Id="rId81" Type="http://schemas.openxmlformats.org/officeDocument/2006/relationships/customXml" Target="../ink/ink1311.xml"/><Relationship Id="rId135" Type="http://schemas.openxmlformats.org/officeDocument/2006/relationships/customXml" Target="../ink/ink1338.xml"/><Relationship Id="rId156" Type="http://schemas.openxmlformats.org/officeDocument/2006/relationships/image" Target="../media/image1300.png"/><Relationship Id="rId177" Type="http://schemas.openxmlformats.org/officeDocument/2006/relationships/customXml" Target="../ink/ink1359.xml"/><Relationship Id="rId198" Type="http://schemas.openxmlformats.org/officeDocument/2006/relationships/image" Target="../media/image1321.png"/><Relationship Id="rId202" Type="http://schemas.openxmlformats.org/officeDocument/2006/relationships/image" Target="../media/image1323.png"/><Relationship Id="rId223" Type="http://schemas.openxmlformats.org/officeDocument/2006/relationships/customXml" Target="../ink/ink1382.xml"/><Relationship Id="rId18" Type="http://schemas.openxmlformats.org/officeDocument/2006/relationships/image" Target="../media/image1235.png"/><Relationship Id="rId39" Type="http://schemas.openxmlformats.org/officeDocument/2006/relationships/customXml" Target="../ink/ink1290.xml"/><Relationship Id="rId50" Type="http://schemas.openxmlformats.org/officeDocument/2006/relationships/image" Target="../media/image273.png"/><Relationship Id="rId104" Type="http://schemas.openxmlformats.org/officeDocument/2006/relationships/image" Target="../media/image1276.png"/><Relationship Id="rId125" Type="http://schemas.openxmlformats.org/officeDocument/2006/relationships/customXml" Target="../ink/ink1333.xml"/><Relationship Id="rId146" Type="http://schemas.openxmlformats.org/officeDocument/2006/relationships/image" Target="../media/image1295.png"/><Relationship Id="rId167" Type="http://schemas.openxmlformats.org/officeDocument/2006/relationships/customXml" Target="../ink/ink1354.xml"/><Relationship Id="rId188" Type="http://schemas.openxmlformats.org/officeDocument/2006/relationships/image" Target="../media/image1316.png"/><Relationship Id="rId71" Type="http://schemas.openxmlformats.org/officeDocument/2006/relationships/customXml" Target="../ink/ink1306.xml"/><Relationship Id="rId92" Type="http://schemas.openxmlformats.org/officeDocument/2006/relationships/image" Target="../media/image1270.png"/><Relationship Id="rId213" Type="http://schemas.openxmlformats.org/officeDocument/2006/relationships/customXml" Target="../ink/ink1377.xml"/><Relationship Id="rId2" Type="http://schemas.openxmlformats.org/officeDocument/2006/relationships/notesSlide" Target="../notesSlides/notesSlide16.xml"/><Relationship Id="rId29" Type="http://schemas.openxmlformats.org/officeDocument/2006/relationships/customXml" Target="../ink/ink1285.xml"/><Relationship Id="rId40" Type="http://schemas.openxmlformats.org/officeDocument/2006/relationships/image" Target="../media/image1246.png"/><Relationship Id="rId115" Type="http://schemas.openxmlformats.org/officeDocument/2006/relationships/customXml" Target="../ink/ink1328.xml"/><Relationship Id="rId136" Type="http://schemas.openxmlformats.org/officeDocument/2006/relationships/image" Target="../media/image1290.png"/><Relationship Id="rId157" Type="http://schemas.openxmlformats.org/officeDocument/2006/relationships/customXml" Target="../ink/ink1349.xml"/><Relationship Id="rId178" Type="http://schemas.openxmlformats.org/officeDocument/2006/relationships/image" Target="../media/image1311.png"/><Relationship Id="rId61" Type="http://schemas.openxmlformats.org/officeDocument/2006/relationships/customXml" Target="../ink/ink1301.xml"/><Relationship Id="rId82" Type="http://schemas.openxmlformats.org/officeDocument/2006/relationships/image" Target="../media/image1266.png"/><Relationship Id="rId199" Type="http://schemas.openxmlformats.org/officeDocument/2006/relationships/customXml" Target="../ink/ink1370.xml"/><Relationship Id="rId203" Type="http://schemas.openxmlformats.org/officeDocument/2006/relationships/customXml" Target="../ink/ink1372.xml"/><Relationship Id="rId19" Type="http://schemas.openxmlformats.org/officeDocument/2006/relationships/customXml" Target="../ink/ink1280.xml"/><Relationship Id="rId224" Type="http://schemas.openxmlformats.org/officeDocument/2006/relationships/image" Target="../media/image1334.png"/><Relationship Id="rId30" Type="http://schemas.openxmlformats.org/officeDocument/2006/relationships/image" Target="../media/image1241.png"/><Relationship Id="rId105" Type="http://schemas.openxmlformats.org/officeDocument/2006/relationships/customXml" Target="../ink/ink1323.xml"/><Relationship Id="rId126" Type="http://schemas.openxmlformats.org/officeDocument/2006/relationships/image" Target="../media/image1285.png"/><Relationship Id="rId147" Type="http://schemas.openxmlformats.org/officeDocument/2006/relationships/customXml" Target="../ink/ink1344.xml"/><Relationship Id="rId168" Type="http://schemas.openxmlformats.org/officeDocument/2006/relationships/image" Target="../media/image1306.png"/><Relationship Id="rId51" Type="http://schemas.openxmlformats.org/officeDocument/2006/relationships/customXml" Target="../ink/ink1296.xml"/><Relationship Id="rId72" Type="http://schemas.openxmlformats.org/officeDocument/2006/relationships/image" Target="../media/image1261.png"/><Relationship Id="rId93" Type="http://schemas.openxmlformats.org/officeDocument/2006/relationships/customXml" Target="../ink/ink1317.xml"/><Relationship Id="rId189" Type="http://schemas.openxmlformats.org/officeDocument/2006/relationships/customXml" Target="../ink/ink1365.xml"/><Relationship Id="rId3" Type="http://schemas.openxmlformats.org/officeDocument/2006/relationships/customXml" Target="../ink/ink1272.xml"/><Relationship Id="rId214" Type="http://schemas.openxmlformats.org/officeDocument/2006/relationships/image" Target="../media/image1329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443.xml"/><Relationship Id="rId21" Type="http://schemas.openxmlformats.org/officeDocument/2006/relationships/customXml" Target="../ink/ink1395.xml"/><Relationship Id="rId42" Type="http://schemas.openxmlformats.org/officeDocument/2006/relationships/image" Target="../media/image1354.png"/><Relationship Id="rId63" Type="http://schemas.openxmlformats.org/officeDocument/2006/relationships/customXml" Target="../ink/ink1416.xml"/><Relationship Id="rId84" Type="http://schemas.openxmlformats.org/officeDocument/2006/relationships/image" Target="../media/image1374.png"/><Relationship Id="rId138" Type="http://schemas.openxmlformats.org/officeDocument/2006/relationships/customXml" Target="../ink/ink1454.xml"/><Relationship Id="rId159" Type="http://schemas.openxmlformats.org/officeDocument/2006/relationships/customXml" Target="../ink/ink1465.xml"/><Relationship Id="rId170" Type="http://schemas.openxmlformats.org/officeDocument/2006/relationships/image" Target="../media/image1415.png"/><Relationship Id="rId191" Type="http://schemas.openxmlformats.org/officeDocument/2006/relationships/image" Target="../media/image1424.png"/><Relationship Id="rId205" Type="http://schemas.openxmlformats.org/officeDocument/2006/relationships/image" Target="../media/image1431.png"/><Relationship Id="rId107" Type="http://schemas.openxmlformats.org/officeDocument/2006/relationships/customXml" Target="../ink/ink1438.xml"/><Relationship Id="rId11" Type="http://schemas.openxmlformats.org/officeDocument/2006/relationships/customXml" Target="../ink/ink1390.xml"/><Relationship Id="rId32" Type="http://schemas.openxmlformats.org/officeDocument/2006/relationships/image" Target="../media/image1351.png"/><Relationship Id="rId53" Type="http://schemas.openxmlformats.org/officeDocument/2006/relationships/customXml" Target="../ink/ink1411.xml"/><Relationship Id="rId74" Type="http://schemas.openxmlformats.org/officeDocument/2006/relationships/image" Target="../media/image1369.png"/><Relationship Id="rId128" Type="http://schemas.openxmlformats.org/officeDocument/2006/relationships/image" Target="../media/image1396.png"/><Relationship Id="rId149" Type="http://schemas.openxmlformats.org/officeDocument/2006/relationships/image" Target="../media/image1405.png"/><Relationship Id="rId5" Type="http://schemas.openxmlformats.org/officeDocument/2006/relationships/customXml" Target="../ink/ink1387.xml"/><Relationship Id="rId95" Type="http://schemas.openxmlformats.org/officeDocument/2006/relationships/customXml" Target="../ink/ink1432.xml"/><Relationship Id="rId160" Type="http://schemas.openxmlformats.org/officeDocument/2006/relationships/image" Target="../media/image1410.png"/><Relationship Id="rId181" Type="http://schemas.openxmlformats.org/officeDocument/2006/relationships/image" Target="../media/image1419.png"/><Relationship Id="rId22" Type="http://schemas.openxmlformats.org/officeDocument/2006/relationships/image" Target="../media/image1346.png"/><Relationship Id="rId43" Type="http://schemas.openxmlformats.org/officeDocument/2006/relationships/customXml" Target="../ink/ink1406.xml"/><Relationship Id="rId64" Type="http://schemas.openxmlformats.org/officeDocument/2006/relationships/image" Target="../media/image1364.png"/><Relationship Id="rId118" Type="http://schemas.openxmlformats.org/officeDocument/2006/relationships/image" Target="../media/image1391.png"/><Relationship Id="rId139" Type="http://schemas.openxmlformats.org/officeDocument/2006/relationships/image" Target="../media/image1400.png"/><Relationship Id="rId85" Type="http://schemas.openxmlformats.org/officeDocument/2006/relationships/customXml" Target="../ink/ink1427.xml"/><Relationship Id="rId150" Type="http://schemas.openxmlformats.org/officeDocument/2006/relationships/customXml" Target="../ink/ink1460.xml"/><Relationship Id="rId171" Type="http://schemas.openxmlformats.org/officeDocument/2006/relationships/customXml" Target="../ink/ink1471.xml"/><Relationship Id="rId192" Type="http://schemas.openxmlformats.org/officeDocument/2006/relationships/customXml" Target="../ink/ink1482.xml"/><Relationship Id="rId206" Type="http://schemas.openxmlformats.org/officeDocument/2006/relationships/customXml" Target="../ink/ink1489.xml"/><Relationship Id="rId12" Type="http://schemas.openxmlformats.org/officeDocument/2006/relationships/image" Target="../media/image1341.png"/><Relationship Id="rId33" Type="http://schemas.openxmlformats.org/officeDocument/2006/relationships/customXml" Target="../ink/ink1401.xml"/><Relationship Id="rId108" Type="http://schemas.openxmlformats.org/officeDocument/2006/relationships/image" Target="../media/image1386.png"/><Relationship Id="rId129" Type="http://schemas.openxmlformats.org/officeDocument/2006/relationships/customXml" Target="../ink/ink1449.xml"/><Relationship Id="rId54" Type="http://schemas.openxmlformats.org/officeDocument/2006/relationships/image" Target="../media/image1360.png"/><Relationship Id="rId75" Type="http://schemas.openxmlformats.org/officeDocument/2006/relationships/customXml" Target="../ink/ink1422.xml"/><Relationship Id="rId96" Type="http://schemas.openxmlformats.org/officeDocument/2006/relationships/image" Target="../media/image1380.png"/><Relationship Id="rId140" Type="http://schemas.openxmlformats.org/officeDocument/2006/relationships/customXml" Target="../ink/ink1455.xml"/><Relationship Id="rId161" Type="http://schemas.openxmlformats.org/officeDocument/2006/relationships/customXml" Target="../ink/ink1466.xml"/><Relationship Id="rId182" Type="http://schemas.openxmlformats.org/officeDocument/2006/relationships/customXml" Target="../ink/ink1477.xml"/><Relationship Id="rId6" Type="http://schemas.openxmlformats.org/officeDocument/2006/relationships/image" Target="../media/image730.png"/><Relationship Id="rId23" Type="http://schemas.openxmlformats.org/officeDocument/2006/relationships/customXml" Target="../ink/ink1396.xml"/><Relationship Id="rId119" Type="http://schemas.openxmlformats.org/officeDocument/2006/relationships/customXml" Target="../ink/ink1444.xml"/><Relationship Id="rId44" Type="http://schemas.openxmlformats.org/officeDocument/2006/relationships/image" Target="../media/image1355.png"/><Relationship Id="rId65" Type="http://schemas.openxmlformats.org/officeDocument/2006/relationships/customXml" Target="../ink/ink1417.xml"/><Relationship Id="rId86" Type="http://schemas.openxmlformats.org/officeDocument/2006/relationships/image" Target="../media/image1375.png"/><Relationship Id="rId130" Type="http://schemas.openxmlformats.org/officeDocument/2006/relationships/image" Target="../media/image1397.png"/><Relationship Id="rId151" Type="http://schemas.openxmlformats.org/officeDocument/2006/relationships/image" Target="../media/image1406.png"/><Relationship Id="rId172" Type="http://schemas.openxmlformats.org/officeDocument/2006/relationships/image" Target="../media/image1416.png"/><Relationship Id="rId193" Type="http://schemas.openxmlformats.org/officeDocument/2006/relationships/image" Target="../media/image1425.png"/><Relationship Id="rId207" Type="http://schemas.openxmlformats.org/officeDocument/2006/relationships/image" Target="../media/image1432.png"/><Relationship Id="rId13" Type="http://schemas.openxmlformats.org/officeDocument/2006/relationships/customXml" Target="../ink/ink1391.xml"/><Relationship Id="rId109" Type="http://schemas.openxmlformats.org/officeDocument/2006/relationships/customXml" Target="../ink/ink1439.xml"/><Relationship Id="rId34" Type="http://schemas.openxmlformats.org/officeDocument/2006/relationships/image" Target="../media/image221.png"/><Relationship Id="rId55" Type="http://schemas.openxmlformats.org/officeDocument/2006/relationships/customXml" Target="../ink/ink1412.xml"/><Relationship Id="rId76" Type="http://schemas.openxmlformats.org/officeDocument/2006/relationships/image" Target="../media/image1370.png"/><Relationship Id="rId97" Type="http://schemas.openxmlformats.org/officeDocument/2006/relationships/customXml" Target="../ink/ink1433.xml"/><Relationship Id="rId120" Type="http://schemas.openxmlformats.org/officeDocument/2006/relationships/image" Target="../media/image1392.png"/><Relationship Id="rId141" Type="http://schemas.openxmlformats.org/officeDocument/2006/relationships/image" Target="../media/image1401.png"/><Relationship Id="rId7" Type="http://schemas.openxmlformats.org/officeDocument/2006/relationships/customXml" Target="../ink/ink1388.xml"/><Relationship Id="rId162" Type="http://schemas.openxmlformats.org/officeDocument/2006/relationships/image" Target="../media/image1411.png"/><Relationship Id="rId183" Type="http://schemas.openxmlformats.org/officeDocument/2006/relationships/image" Target="../media/image1420.png"/><Relationship Id="rId24" Type="http://schemas.openxmlformats.org/officeDocument/2006/relationships/image" Target="../media/image1347.png"/><Relationship Id="rId45" Type="http://schemas.openxmlformats.org/officeDocument/2006/relationships/customXml" Target="../ink/ink1407.xml"/><Relationship Id="rId66" Type="http://schemas.openxmlformats.org/officeDocument/2006/relationships/image" Target="../media/image1365.png"/><Relationship Id="rId87" Type="http://schemas.openxmlformats.org/officeDocument/2006/relationships/customXml" Target="../ink/ink1428.xml"/><Relationship Id="rId110" Type="http://schemas.openxmlformats.org/officeDocument/2006/relationships/image" Target="../media/image1387.png"/><Relationship Id="rId131" Type="http://schemas.openxmlformats.org/officeDocument/2006/relationships/customXml" Target="../ink/ink1450.xml"/><Relationship Id="rId61" Type="http://schemas.openxmlformats.org/officeDocument/2006/relationships/customXml" Target="../ink/ink1415.xml"/><Relationship Id="rId82" Type="http://schemas.openxmlformats.org/officeDocument/2006/relationships/image" Target="../media/image1373.png"/><Relationship Id="rId152" Type="http://schemas.openxmlformats.org/officeDocument/2006/relationships/customXml" Target="../ink/ink1461.xml"/><Relationship Id="rId173" Type="http://schemas.openxmlformats.org/officeDocument/2006/relationships/customXml" Target="../ink/ink1472.xml"/><Relationship Id="rId194" Type="http://schemas.openxmlformats.org/officeDocument/2006/relationships/customXml" Target="../ink/ink1483.xml"/><Relationship Id="rId199" Type="http://schemas.openxmlformats.org/officeDocument/2006/relationships/image" Target="../media/image1428.png"/><Relationship Id="rId203" Type="http://schemas.openxmlformats.org/officeDocument/2006/relationships/image" Target="../media/image1430.png"/><Relationship Id="rId208" Type="http://schemas.openxmlformats.org/officeDocument/2006/relationships/customXml" Target="../ink/ink1490.xml"/><Relationship Id="rId19" Type="http://schemas.openxmlformats.org/officeDocument/2006/relationships/customXml" Target="../ink/ink1394.xml"/><Relationship Id="rId14" Type="http://schemas.openxmlformats.org/officeDocument/2006/relationships/image" Target="../media/image1342.png"/><Relationship Id="rId30" Type="http://schemas.openxmlformats.org/officeDocument/2006/relationships/image" Target="../media/image1350.png"/><Relationship Id="rId35" Type="http://schemas.openxmlformats.org/officeDocument/2006/relationships/customXml" Target="../ink/ink1402.xml"/><Relationship Id="rId56" Type="http://schemas.openxmlformats.org/officeDocument/2006/relationships/image" Target="../media/image1361.png"/><Relationship Id="rId77" Type="http://schemas.openxmlformats.org/officeDocument/2006/relationships/customXml" Target="../ink/ink1423.xml"/><Relationship Id="rId100" Type="http://schemas.openxmlformats.org/officeDocument/2006/relationships/image" Target="../media/image1382.png"/><Relationship Id="rId105" Type="http://schemas.openxmlformats.org/officeDocument/2006/relationships/customXml" Target="../ink/ink1437.xml"/><Relationship Id="rId126" Type="http://schemas.openxmlformats.org/officeDocument/2006/relationships/image" Target="../media/image1395.png"/><Relationship Id="rId147" Type="http://schemas.openxmlformats.org/officeDocument/2006/relationships/image" Target="../media/image1404.png"/><Relationship Id="rId168" Type="http://schemas.openxmlformats.org/officeDocument/2006/relationships/image" Target="../media/image1414.png"/><Relationship Id="rId8" Type="http://schemas.openxmlformats.org/officeDocument/2006/relationships/image" Target="../media/image1339.png"/><Relationship Id="rId51" Type="http://schemas.openxmlformats.org/officeDocument/2006/relationships/customXml" Target="../ink/ink1410.xml"/><Relationship Id="rId72" Type="http://schemas.openxmlformats.org/officeDocument/2006/relationships/image" Target="../media/image1368.png"/><Relationship Id="rId93" Type="http://schemas.openxmlformats.org/officeDocument/2006/relationships/customXml" Target="../ink/ink1431.xml"/><Relationship Id="rId98" Type="http://schemas.openxmlformats.org/officeDocument/2006/relationships/image" Target="../media/image1381.png"/><Relationship Id="rId121" Type="http://schemas.openxmlformats.org/officeDocument/2006/relationships/customXml" Target="../ink/ink1445.xml"/><Relationship Id="rId142" Type="http://schemas.openxmlformats.org/officeDocument/2006/relationships/customXml" Target="../ink/ink1456.xml"/><Relationship Id="rId163" Type="http://schemas.openxmlformats.org/officeDocument/2006/relationships/customXml" Target="../ink/ink1467.xml"/><Relationship Id="rId184" Type="http://schemas.openxmlformats.org/officeDocument/2006/relationships/customXml" Target="../ink/ink1478.xml"/><Relationship Id="rId189" Type="http://schemas.openxmlformats.org/officeDocument/2006/relationships/image" Target="../media/image1423.png"/><Relationship Id="rId3" Type="http://schemas.openxmlformats.org/officeDocument/2006/relationships/customXml" Target="../ink/ink1386.xml"/><Relationship Id="rId25" Type="http://schemas.openxmlformats.org/officeDocument/2006/relationships/customXml" Target="../ink/ink1397.xml"/><Relationship Id="rId46" Type="http://schemas.openxmlformats.org/officeDocument/2006/relationships/image" Target="../media/image1356.png"/><Relationship Id="rId67" Type="http://schemas.openxmlformats.org/officeDocument/2006/relationships/customXml" Target="../ink/ink1418.xml"/><Relationship Id="rId116" Type="http://schemas.openxmlformats.org/officeDocument/2006/relationships/image" Target="../media/image1390.png"/><Relationship Id="rId137" Type="http://schemas.openxmlformats.org/officeDocument/2006/relationships/image" Target="../media/image1399.png"/><Relationship Id="rId158" Type="http://schemas.openxmlformats.org/officeDocument/2006/relationships/image" Target="../media/image1409.png"/><Relationship Id="rId20" Type="http://schemas.openxmlformats.org/officeDocument/2006/relationships/image" Target="../media/image1345.png"/><Relationship Id="rId41" Type="http://schemas.openxmlformats.org/officeDocument/2006/relationships/customXml" Target="../ink/ink1405.xml"/><Relationship Id="rId62" Type="http://schemas.openxmlformats.org/officeDocument/2006/relationships/image" Target="../media/image1363.png"/><Relationship Id="rId83" Type="http://schemas.openxmlformats.org/officeDocument/2006/relationships/customXml" Target="../ink/ink1426.xml"/><Relationship Id="rId88" Type="http://schemas.openxmlformats.org/officeDocument/2006/relationships/image" Target="../media/image1376.png"/><Relationship Id="rId111" Type="http://schemas.openxmlformats.org/officeDocument/2006/relationships/customXml" Target="../ink/ink1440.xml"/><Relationship Id="rId132" Type="http://schemas.openxmlformats.org/officeDocument/2006/relationships/image" Target="../media/image1398.png"/><Relationship Id="rId153" Type="http://schemas.openxmlformats.org/officeDocument/2006/relationships/customXml" Target="../ink/ink1462.xml"/><Relationship Id="rId174" Type="http://schemas.openxmlformats.org/officeDocument/2006/relationships/image" Target="../media/image1417.png"/><Relationship Id="rId179" Type="http://schemas.openxmlformats.org/officeDocument/2006/relationships/image" Target="../media/image251.png"/><Relationship Id="rId195" Type="http://schemas.openxmlformats.org/officeDocument/2006/relationships/image" Target="../media/image1426.png"/><Relationship Id="rId209" Type="http://schemas.openxmlformats.org/officeDocument/2006/relationships/image" Target="../media/image1433.png"/><Relationship Id="rId190" Type="http://schemas.openxmlformats.org/officeDocument/2006/relationships/customXml" Target="../ink/ink1481.xml"/><Relationship Id="rId204" Type="http://schemas.openxmlformats.org/officeDocument/2006/relationships/customXml" Target="../ink/ink1488.xml"/><Relationship Id="rId15" Type="http://schemas.openxmlformats.org/officeDocument/2006/relationships/customXml" Target="../ink/ink1392.xml"/><Relationship Id="rId36" Type="http://schemas.openxmlformats.org/officeDocument/2006/relationships/image" Target="../media/image242.png"/><Relationship Id="rId57" Type="http://schemas.openxmlformats.org/officeDocument/2006/relationships/customXml" Target="../ink/ink1413.xml"/><Relationship Id="rId106" Type="http://schemas.openxmlformats.org/officeDocument/2006/relationships/image" Target="../media/image1385.png"/><Relationship Id="rId127" Type="http://schemas.openxmlformats.org/officeDocument/2006/relationships/customXml" Target="../ink/ink1448.xml"/><Relationship Id="rId10" Type="http://schemas.openxmlformats.org/officeDocument/2006/relationships/image" Target="../media/image1340.png"/><Relationship Id="rId31" Type="http://schemas.openxmlformats.org/officeDocument/2006/relationships/customXml" Target="../ink/ink1400.xml"/><Relationship Id="rId52" Type="http://schemas.openxmlformats.org/officeDocument/2006/relationships/image" Target="../media/image1359.png"/><Relationship Id="rId73" Type="http://schemas.openxmlformats.org/officeDocument/2006/relationships/customXml" Target="../ink/ink1421.xml"/><Relationship Id="rId78" Type="http://schemas.openxmlformats.org/officeDocument/2006/relationships/image" Target="../media/image1371.png"/><Relationship Id="rId94" Type="http://schemas.openxmlformats.org/officeDocument/2006/relationships/image" Target="../media/image1379.png"/><Relationship Id="rId99" Type="http://schemas.openxmlformats.org/officeDocument/2006/relationships/customXml" Target="../ink/ink1434.xml"/><Relationship Id="rId101" Type="http://schemas.openxmlformats.org/officeDocument/2006/relationships/customXml" Target="../ink/ink1435.xml"/><Relationship Id="rId122" Type="http://schemas.openxmlformats.org/officeDocument/2006/relationships/image" Target="../media/image1393.png"/><Relationship Id="rId143" Type="http://schemas.openxmlformats.org/officeDocument/2006/relationships/image" Target="../media/image1402.png"/><Relationship Id="rId148" Type="http://schemas.openxmlformats.org/officeDocument/2006/relationships/customXml" Target="../ink/ink1459.xml"/><Relationship Id="rId164" Type="http://schemas.openxmlformats.org/officeDocument/2006/relationships/image" Target="../media/image1412.png"/><Relationship Id="rId169" Type="http://schemas.openxmlformats.org/officeDocument/2006/relationships/customXml" Target="../ink/ink1470.xml"/><Relationship Id="rId185" Type="http://schemas.openxmlformats.org/officeDocument/2006/relationships/image" Target="../media/image1421.png"/><Relationship Id="rId4" Type="http://schemas.openxmlformats.org/officeDocument/2006/relationships/image" Target="../media/image1338.png"/><Relationship Id="rId9" Type="http://schemas.openxmlformats.org/officeDocument/2006/relationships/customXml" Target="../ink/ink1389.xml"/><Relationship Id="rId180" Type="http://schemas.openxmlformats.org/officeDocument/2006/relationships/customXml" Target="../ink/ink1476.xml"/><Relationship Id="rId26" Type="http://schemas.openxmlformats.org/officeDocument/2006/relationships/image" Target="../media/image1348.png"/><Relationship Id="rId47" Type="http://schemas.openxmlformats.org/officeDocument/2006/relationships/customXml" Target="../ink/ink1408.xml"/><Relationship Id="rId68" Type="http://schemas.openxmlformats.org/officeDocument/2006/relationships/image" Target="../media/image1366.png"/><Relationship Id="rId89" Type="http://schemas.openxmlformats.org/officeDocument/2006/relationships/customXml" Target="../ink/ink1429.xml"/><Relationship Id="rId112" Type="http://schemas.openxmlformats.org/officeDocument/2006/relationships/image" Target="../media/image1388.png"/><Relationship Id="rId133" Type="http://schemas.openxmlformats.org/officeDocument/2006/relationships/customXml" Target="../ink/ink1451.xml"/><Relationship Id="rId154" Type="http://schemas.openxmlformats.org/officeDocument/2006/relationships/image" Target="../media/image1407.png"/><Relationship Id="rId175" Type="http://schemas.openxmlformats.org/officeDocument/2006/relationships/customXml" Target="../ink/ink1473.xml"/><Relationship Id="rId196" Type="http://schemas.openxmlformats.org/officeDocument/2006/relationships/customXml" Target="../ink/ink1484.xml"/><Relationship Id="rId200" Type="http://schemas.openxmlformats.org/officeDocument/2006/relationships/customXml" Target="../ink/ink1486.xml"/><Relationship Id="rId16" Type="http://schemas.openxmlformats.org/officeDocument/2006/relationships/image" Target="../media/image1343.png"/><Relationship Id="rId37" Type="http://schemas.openxmlformats.org/officeDocument/2006/relationships/customXml" Target="../ink/ink1403.xml"/><Relationship Id="rId58" Type="http://schemas.openxmlformats.org/officeDocument/2006/relationships/image" Target="../media/image45.png"/><Relationship Id="rId79" Type="http://schemas.openxmlformats.org/officeDocument/2006/relationships/customXml" Target="../ink/ink1424.xml"/><Relationship Id="rId102" Type="http://schemas.openxmlformats.org/officeDocument/2006/relationships/image" Target="../media/image1383.png"/><Relationship Id="rId123" Type="http://schemas.openxmlformats.org/officeDocument/2006/relationships/customXml" Target="../ink/ink1446.xml"/><Relationship Id="rId144" Type="http://schemas.openxmlformats.org/officeDocument/2006/relationships/customXml" Target="../ink/ink1457.xml"/><Relationship Id="rId90" Type="http://schemas.openxmlformats.org/officeDocument/2006/relationships/image" Target="../media/image1377.png"/><Relationship Id="rId165" Type="http://schemas.openxmlformats.org/officeDocument/2006/relationships/customXml" Target="../ink/ink1468.xml"/><Relationship Id="rId186" Type="http://schemas.openxmlformats.org/officeDocument/2006/relationships/customXml" Target="../ink/ink1479.xml"/><Relationship Id="rId27" Type="http://schemas.openxmlformats.org/officeDocument/2006/relationships/customXml" Target="../ink/ink1398.xml"/><Relationship Id="rId48" Type="http://schemas.openxmlformats.org/officeDocument/2006/relationships/image" Target="../media/image1357.png"/><Relationship Id="rId69" Type="http://schemas.openxmlformats.org/officeDocument/2006/relationships/customXml" Target="../ink/ink1419.xml"/><Relationship Id="rId113" Type="http://schemas.openxmlformats.org/officeDocument/2006/relationships/customXml" Target="../ink/ink1441.xml"/><Relationship Id="rId134" Type="http://schemas.openxmlformats.org/officeDocument/2006/relationships/customXml" Target="../ink/ink1452.xml"/><Relationship Id="rId80" Type="http://schemas.openxmlformats.org/officeDocument/2006/relationships/image" Target="../media/image1372.png"/><Relationship Id="rId155" Type="http://schemas.openxmlformats.org/officeDocument/2006/relationships/customXml" Target="../ink/ink1463.xml"/><Relationship Id="rId176" Type="http://schemas.openxmlformats.org/officeDocument/2006/relationships/image" Target="../media/image1418.png"/><Relationship Id="rId197" Type="http://schemas.openxmlformats.org/officeDocument/2006/relationships/image" Target="../media/image1427.png"/><Relationship Id="rId201" Type="http://schemas.openxmlformats.org/officeDocument/2006/relationships/image" Target="../media/image1429.png"/><Relationship Id="rId17" Type="http://schemas.openxmlformats.org/officeDocument/2006/relationships/customXml" Target="../ink/ink1393.xml"/><Relationship Id="rId38" Type="http://schemas.openxmlformats.org/officeDocument/2006/relationships/image" Target="../media/image1352.png"/><Relationship Id="rId59" Type="http://schemas.openxmlformats.org/officeDocument/2006/relationships/customXml" Target="../ink/ink1414.xml"/><Relationship Id="rId103" Type="http://schemas.openxmlformats.org/officeDocument/2006/relationships/customXml" Target="../ink/ink1436.xml"/><Relationship Id="rId124" Type="http://schemas.openxmlformats.org/officeDocument/2006/relationships/image" Target="../media/image1394.png"/><Relationship Id="rId70" Type="http://schemas.openxmlformats.org/officeDocument/2006/relationships/image" Target="../media/image1367.png"/><Relationship Id="rId91" Type="http://schemas.openxmlformats.org/officeDocument/2006/relationships/customXml" Target="../ink/ink1430.xml"/><Relationship Id="rId145" Type="http://schemas.openxmlformats.org/officeDocument/2006/relationships/image" Target="../media/image1403.png"/><Relationship Id="rId166" Type="http://schemas.openxmlformats.org/officeDocument/2006/relationships/image" Target="../media/image1413.png"/><Relationship Id="rId187" Type="http://schemas.openxmlformats.org/officeDocument/2006/relationships/image" Target="../media/image1422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1349.png"/><Relationship Id="rId49" Type="http://schemas.openxmlformats.org/officeDocument/2006/relationships/customXml" Target="../ink/ink1409.xml"/><Relationship Id="rId114" Type="http://schemas.openxmlformats.org/officeDocument/2006/relationships/image" Target="../media/image1389.png"/><Relationship Id="rId60" Type="http://schemas.openxmlformats.org/officeDocument/2006/relationships/image" Target="../media/image1362.png"/><Relationship Id="rId81" Type="http://schemas.openxmlformats.org/officeDocument/2006/relationships/customXml" Target="../ink/ink1425.xml"/><Relationship Id="rId135" Type="http://schemas.openxmlformats.org/officeDocument/2006/relationships/image" Target="../media/image72.png"/><Relationship Id="rId156" Type="http://schemas.openxmlformats.org/officeDocument/2006/relationships/image" Target="../media/image1408.png"/><Relationship Id="rId177" Type="http://schemas.openxmlformats.org/officeDocument/2006/relationships/customXml" Target="../ink/ink1474.xml"/><Relationship Id="rId198" Type="http://schemas.openxmlformats.org/officeDocument/2006/relationships/customXml" Target="../ink/ink1485.xml"/><Relationship Id="rId202" Type="http://schemas.openxmlformats.org/officeDocument/2006/relationships/customXml" Target="../ink/ink1487.xml"/><Relationship Id="rId18" Type="http://schemas.openxmlformats.org/officeDocument/2006/relationships/image" Target="../media/image1344.png"/><Relationship Id="rId39" Type="http://schemas.openxmlformats.org/officeDocument/2006/relationships/customXml" Target="../ink/ink1404.xml"/><Relationship Id="rId50" Type="http://schemas.openxmlformats.org/officeDocument/2006/relationships/image" Target="../media/image1358.png"/><Relationship Id="rId104" Type="http://schemas.openxmlformats.org/officeDocument/2006/relationships/image" Target="../media/image1384.png"/><Relationship Id="rId125" Type="http://schemas.openxmlformats.org/officeDocument/2006/relationships/customXml" Target="../ink/ink1447.xml"/><Relationship Id="rId146" Type="http://schemas.openxmlformats.org/officeDocument/2006/relationships/customXml" Target="../ink/ink1458.xml"/><Relationship Id="rId167" Type="http://schemas.openxmlformats.org/officeDocument/2006/relationships/customXml" Target="../ink/ink1469.xml"/><Relationship Id="rId188" Type="http://schemas.openxmlformats.org/officeDocument/2006/relationships/customXml" Target="../ink/ink1480.xml"/><Relationship Id="rId71" Type="http://schemas.openxmlformats.org/officeDocument/2006/relationships/customXml" Target="../ink/ink1420.xml"/><Relationship Id="rId92" Type="http://schemas.openxmlformats.org/officeDocument/2006/relationships/image" Target="../media/image1378.png"/><Relationship Id="rId2" Type="http://schemas.openxmlformats.org/officeDocument/2006/relationships/notesSlide" Target="../notesSlides/notesSlide17.xml"/><Relationship Id="rId29" Type="http://schemas.openxmlformats.org/officeDocument/2006/relationships/customXml" Target="../ink/ink1399.xml"/><Relationship Id="rId40" Type="http://schemas.openxmlformats.org/officeDocument/2006/relationships/image" Target="../media/image1353.png"/><Relationship Id="rId115" Type="http://schemas.openxmlformats.org/officeDocument/2006/relationships/customXml" Target="../ink/ink1442.xml"/><Relationship Id="rId136" Type="http://schemas.openxmlformats.org/officeDocument/2006/relationships/customXml" Target="../ink/ink1453.xml"/><Relationship Id="rId157" Type="http://schemas.openxmlformats.org/officeDocument/2006/relationships/customXml" Target="../ink/ink1464.xml"/><Relationship Id="rId178" Type="http://schemas.openxmlformats.org/officeDocument/2006/relationships/customXml" Target="../ink/ink1475.xm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548.xml"/><Relationship Id="rId21" Type="http://schemas.openxmlformats.org/officeDocument/2006/relationships/customXml" Target="../ink/ink1500.xml"/><Relationship Id="rId42" Type="http://schemas.openxmlformats.org/officeDocument/2006/relationships/image" Target="../media/image1450.png"/><Relationship Id="rId63" Type="http://schemas.openxmlformats.org/officeDocument/2006/relationships/customXml" Target="../ink/ink1521.xml"/><Relationship Id="rId84" Type="http://schemas.openxmlformats.org/officeDocument/2006/relationships/image" Target="../media/image1471.png"/><Relationship Id="rId138" Type="http://schemas.openxmlformats.org/officeDocument/2006/relationships/image" Target="../media/image1496.png"/><Relationship Id="rId159" Type="http://schemas.openxmlformats.org/officeDocument/2006/relationships/customXml" Target="../ink/ink1569.xml"/><Relationship Id="rId170" Type="http://schemas.openxmlformats.org/officeDocument/2006/relationships/image" Target="../media/image1512.png"/><Relationship Id="rId191" Type="http://schemas.openxmlformats.org/officeDocument/2006/relationships/image" Target="../media/image1521.png"/><Relationship Id="rId205" Type="http://schemas.openxmlformats.org/officeDocument/2006/relationships/customXml" Target="../ink/ink1593.xml"/><Relationship Id="rId226" Type="http://schemas.openxmlformats.org/officeDocument/2006/relationships/image" Target="../media/image1537.png"/><Relationship Id="rId107" Type="http://schemas.openxmlformats.org/officeDocument/2006/relationships/customXml" Target="../ink/ink1543.xml"/><Relationship Id="rId11" Type="http://schemas.openxmlformats.org/officeDocument/2006/relationships/customXml" Target="../ink/ink1495.xml"/><Relationship Id="rId32" Type="http://schemas.openxmlformats.org/officeDocument/2006/relationships/image" Target="../media/image1447.png"/><Relationship Id="rId53" Type="http://schemas.openxmlformats.org/officeDocument/2006/relationships/customXml" Target="../ink/ink1516.xml"/><Relationship Id="rId74" Type="http://schemas.openxmlformats.org/officeDocument/2006/relationships/image" Target="../media/image1466.png"/><Relationship Id="rId128" Type="http://schemas.openxmlformats.org/officeDocument/2006/relationships/image" Target="../media/image1491.png"/><Relationship Id="rId149" Type="http://schemas.openxmlformats.org/officeDocument/2006/relationships/customXml" Target="../ink/ink1564.xml"/><Relationship Id="rId5" Type="http://schemas.openxmlformats.org/officeDocument/2006/relationships/customXml" Target="../ink/ink1492.xml"/><Relationship Id="rId95" Type="http://schemas.openxmlformats.org/officeDocument/2006/relationships/customXml" Target="../ink/ink1537.xml"/><Relationship Id="rId160" Type="http://schemas.openxmlformats.org/officeDocument/2006/relationships/image" Target="../media/image1507.png"/><Relationship Id="rId181" Type="http://schemas.openxmlformats.org/officeDocument/2006/relationships/image" Target="../media/image1516.png"/><Relationship Id="rId216" Type="http://schemas.openxmlformats.org/officeDocument/2006/relationships/image" Target="../media/image1532.png"/><Relationship Id="rId237" Type="http://schemas.openxmlformats.org/officeDocument/2006/relationships/customXml" Target="../ink/ink1609.xml"/><Relationship Id="rId22" Type="http://schemas.openxmlformats.org/officeDocument/2006/relationships/image" Target="../media/image1442.png"/><Relationship Id="rId43" Type="http://schemas.openxmlformats.org/officeDocument/2006/relationships/customXml" Target="../ink/ink1511.xml"/><Relationship Id="rId64" Type="http://schemas.openxmlformats.org/officeDocument/2006/relationships/image" Target="../media/image1461.png"/><Relationship Id="rId118" Type="http://schemas.openxmlformats.org/officeDocument/2006/relationships/image" Target="../media/image1487.png"/><Relationship Id="rId139" Type="http://schemas.openxmlformats.org/officeDocument/2006/relationships/customXml" Target="../ink/ink1559.xml"/><Relationship Id="rId85" Type="http://schemas.openxmlformats.org/officeDocument/2006/relationships/customXml" Target="../ink/ink1532.xml"/><Relationship Id="rId150" Type="http://schemas.openxmlformats.org/officeDocument/2006/relationships/image" Target="../media/image1502.png"/><Relationship Id="rId171" Type="http://schemas.openxmlformats.org/officeDocument/2006/relationships/customXml" Target="../ink/ink1575.xml"/><Relationship Id="rId192" Type="http://schemas.openxmlformats.org/officeDocument/2006/relationships/customXml" Target="../ink/ink1586.xml"/><Relationship Id="rId206" Type="http://schemas.openxmlformats.org/officeDocument/2006/relationships/image" Target="../media/image1527.png"/><Relationship Id="rId227" Type="http://schemas.openxmlformats.org/officeDocument/2006/relationships/customXml" Target="../ink/ink1604.xml"/><Relationship Id="rId12" Type="http://schemas.openxmlformats.org/officeDocument/2006/relationships/image" Target="../media/image1438.png"/><Relationship Id="rId33" Type="http://schemas.openxmlformats.org/officeDocument/2006/relationships/customXml" Target="../ink/ink1506.xml"/><Relationship Id="rId108" Type="http://schemas.openxmlformats.org/officeDocument/2006/relationships/image" Target="../media/image1482.png"/><Relationship Id="rId129" Type="http://schemas.openxmlformats.org/officeDocument/2006/relationships/customXml" Target="../ink/ink1554.xml"/><Relationship Id="rId54" Type="http://schemas.openxmlformats.org/officeDocument/2006/relationships/image" Target="../media/image1456.png"/><Relationship Id="rId75" Type="http://schemas.openxmlformats.org/officeDocument/2006/relationships/customXml" Target="../ink/ink1527.xml"/><Relationship Id="rId96" Type="http://schemas.openxmlformats.org/officeDocument/2006/relationships/image" Target="../media/image1477.png"/><Relationship Id="rId140" Type="http://schemas.openxmlformats.org/officeDocument/2006/relationships/image" Target="../media/image1497.png"/><Relationship Id="rId161" Type="http://schemas.openxmlformats.org/officeDocument/2006/relationships/customXml" Target="../ink/ink1570.xml"/><Relationship Id="rId182" Type="http://schemas.openxmlformats.org/officeDocument/2006/relationships/customXml" Target="../ink/ink1581.xml"/><Relationship Id="rId217" Type="http://schemas.openxmlformats.org/officeDocument/2006/relationships/customXml" Target="../ink/ink1599.xml"/><Relationship Id="rId6" Type="http://schemas.openxmlformats.org/officeDocument/2006/relationships/image" Target="../media/image1435.png"/><Relationship Id="rId238" Type="http://schemas.openxmlformats.org/officeDocument/2006/relationships/image" Target="../media/image1543.png"/><Relationship Id="rId23" Type="http://schemas.openxmlformats.org/officeDocument/2006/relationships/customXml" Target="../ink/ink1501.xml"/><Relationship Id="rId119" Type="http://schemas.openxmlformats.org/officeDocument/2006/relationships/customXml" Target="../ink/ink1549.xml"/><Relationship Id="rId44" Type="http://schemas.openxmlformats.org/officeDocument/2006/relationships/image" Target="../media/image1451.png"/><Relationship Id="rId65" Type="http://schemas.openxmlformats.org/officeDocument/2006/relationships/customXml" Target="../ink/ink1522.xml"/><Relationship Id="rId86" Type="http://schemas.openxmlformats.org/officeDocument/2006/relationships/image" Target="../media/image1472.png"/><Relationship Id="rId130" Type="http://schemas.openxmlformats.org/officeDocument/2006/relationships/image" Target="../media/image1492.png"/><Relationship Id="rId151" Type="http://schemas.openxmlformats.org/officeDocument/2006/relationships/customXml" Target="../ink/ink1565.xml"/><Relationship Id="rId172" Type="http://schemas.openxmlformats.org/officeDocument/2006/relationships/image" Target="../media/image1513.png"/><Relationship Id="rId193" Type="http://schemas.openxmlformats.org/officeDocument/2006/relationships/image" Target="../media/image1522.png"/><Relationship Id="rId207" Type="http://schemas.openxmlformats.org/officeDocument/2006/relationships/customXml" Target="../ink/ink1594.xml"/><Relationship Id="rId228" Type="http://schemas.openxmlformats.org/officeDocument/2006/relationships/image" Target="../media/image1538.png"/><Relationship Id="rId13" Type="http://schemas.openxmlformats.org/officeDocument/2006/relationships/customXml" Target="../ink/ink1496.xml"/><Relationship Id="rId109" Type="http://schemas.openxmlformats.org/officeDocument/2006/relationships/customXml" Target="../ink/ink1544.xml"/><Relationship Id="rId34" Type="http://schemas.openxmlformats.org/officeDocument/2006/relationships/image" Target="../media/image1448.png"/><Relationship Id="rId55" Type="http://schemas.openxmlformats.org/officeDocument/2006/relationships/customXml" Target="../ink/ink1517.xml"/><Relationship Id="rId76" Type="http://schemas.openxmlformats.org/officeDocument/2006/relationships/image" Target="../media/image1467.png"/><Relationship Id="rId97" Type="http://schemas.openxmlformats.org/officeDocument/2006/relationships/customXml" Target="../ink/ink1538.xml"/><Relationship Id="rId120" Type="http://schemas.openxmlformats.org/officeDocument/2006/relationships/image" Target="../media/image242.png"/><Relationship Id="rId141" Type="http://schemas.openxmlformats.org/officeDocument/2006/relationships/customXml" Target="../ink/ink1560.xml"/><Relationship Id="rId7" Type="http://schemas.openxmlformats.org/officeDocument/2006/relationships/customXml" Target="../ink/ink1493.xml"/><Relationship Id="rId162" Type="http://schemas.openxmlformats.org/officeDocument/2006/relationships/image" Target="../media/image1508.png"/><Relationship Id="rId183" Type="http://schemas.openxmlformats.org/officeDocument/2006/relationships/image" Target="../media/image1517.png"/><Relationship Id="rId218" Type="http://schemas.openxmlformats.org/officeDocument/2006/relationships/image" Target="../media/image1533.png"/><Relationship Id="rId239" Type="http://schemas.openxmlformats.org/officeDocument/2006/relationships/customXml" Target="../ink/ink1610.xml"/><Relationship Id="rId24" Type="http://schemas.openxmlformats.org/officeDocument/2006/relationships/image" Target="../media/image1443.png"/><Relationship Id="rId45" Type="http://schemas.openxmlformats.org/officeDocument/2006/relationships/customXml" Target="../ink/ink1512.xml"/><Relationship Id="rId66" Type="http://schemas.openxmlformats.org/officeDocument/2006/relationships/image" Target="../media/image1462.png"/><Relationship Id="rId87" Type="http://schemas.openxmlformats.org/officeDocument/2006/relationships/customXml" Target="../ink/ink1533.xml"/><Relationship Id="rId110" Type="http://schemas.openxmlformats.org/officeDocument/2006/relationships/image" Target="../media/image1483.png"/><Relationship Id="rId131" Type="http://schemas.openxmlformats.org/officeDocument/2006/relationships/customXml" Target="../ink/ink1555.xml"/><Relationship Id="rId152" Type="http://schemas.openxmlformats.org/officeDocument/2006/relationships/image" Target="../media/image1503.png"/><Relationship Id="rId173" Type="http://schemas.openxmlformats.org/officeDocument/2006/relationships/customXml" Target="../ink/ink1576.xml"/><Relationship Id="rId194" Type="http://schemas.openxmlformats.org/officeDocument/2006/relationships/customXml" Target="../ink/ink1587.xml"/><Relationship Id="rId208" Type="http://schemas.openxmlformats.org/officeDocument/2006/relationships/image" Target="../media/image1528.png"/><Relationship Id="rId229" Type="http://schemas.openxmlformats.org/officeDocument/2006/relationships/customXml" Target="../ink/ink1605.xml"/><Relationship Id="rId14" Type="http://schemas.openxmlformats.org/officeDocument/2006/relationships/image" Target="../media/image1439.png"/><Relationship Id="rId35" Type="http://schemas.openxmlformats.org/officeDocument/2006/relationships/customXml" Target="../ink/ink1507.xml"/><Relationship Id="rId56" Type="http://schemas.openxmlformats.org/officeDocument/2006/relationships/image" Target="../media/image1457.png"/><Relationship Id="rId77" Type="http://schemas.openxmlformats.org/officeDocument/2006/relationships/customXml" Target="../ink/ink1528.xml"/><Relationship Id="rId100" Type="http://schemas.openxmlformats.org/officeDocument/2006/relationships/image" Target="../media/image1479.png"/><Relationship Id="rId8" Type="http://schemas.openxmlformats.org/officeDocument/2006/relationships/image" Target="../media/image1436.png"/><Relationship Id="rId98" Type="http://schemas.openxmlformats.org/officeDocument/2006/relationships/image" Target="../media/image1478.png"/><Relationship Id="rId121" Type="http://schemas.openxmlformats.org/officeDocument/2006/relationships/customXml" Target="../ink/ink1550.xml"/><Relationship Id="rId142" Type="http://schemas.openxmlformats.org/officeDocument/2006/relationships/image" Target="../media/image1498.png"/><Relationship Id="rId163" Type="http://schemas.openxmlformats.org/officeDocument/2006/relationships/customXml" Target="../ink/ink1571.xml"/><Relationship Id="rId184" Type="http://schemas.openxmlformats.org/officeDocument/2006/relationships/customXml" Target="../ink/ink1582.xml"/><Relationship Id="rId219" Type="http://schemas.openxmlformats.org/officeDocument/2006/relationships/customXml" Target="../ink/ink1600.xml"/><Relationship Id="rId230" Type="http://schemas.openxmlformats.org/officeDocument/2006/relationships/image" Target="../media/image1539.png"/><Relationship Id="rId25" Type="http://schemas.openxmlformats.org/officeDocument/2006/relationships/customXml" Target="../ink/ink1502.xml"/><Relationship Id="rId46" Type="http://schemas.openxmlformats.org/officeDocument/2006/relationships/image" Target="../media/image1452.png"/><Relationship Id="rId67" Type="http://schemas.openxmlformats.org/officeDocument/2006/relationships/customXml" Target="../ink/ink1523.xml"/><Relationship Id="rId88" Type="http://schemas.openxmlformats.org/officeDocument/2006/relationships/image" Target="../media/image1473.png"/><Relationship Id="rId111" Type="http://schemas.openxmlformats.org/officeDocument/2006/relationships/customXml" Target="../ink/ink1545.xml"/><Relationship Id="rId132" Type="http://schemas.openxmlformats.org/officeDocument/2006/relationships/image" Target="../media/image1493.png"/><Relationship Id="rId153" Type="http://schemas.openxmlformats.org/officeDocument/2006/relationships/customXml" Target="../ink/ink1566.xml"/><Relationship Id="rId174" Type="http://schemas.openxmlformats.org/officeDocument/2006/relationships/image" Target="../media/image251.png"/><Relationship Id="rId195" Type="http://schemas.openxmlformats.org/officeDocument/2006/relationships/image" Target="../media/image1523.png"/><Relationship Id="rId209" Type="http://schemas.openxmlformats.org/officeDocument/2006/relationships/customXml" Target="../ink/ink1595.xml"/><Relationship Id="rId190" Type="http://schemas.openxmlformats.org/officeDocument/2006/relationships/customXml" Target="../ink/ink1585.xml"/><Relationship Id="rId204" Type="http://schemas.openxmlformats.org/officeDocument/2006/relationships/image" Target="../media/image247.png"/><Relationship Id="rId220" Type="http://schemas.openxmlformats.org/officeDocument/2006/relationships/image" Target="../media/image1534.png"/><Relationship Id="rId225" Type="http://schemas.openxmlformats.org/officeDocument/2006/relationships/customXml" Target="../ink/ink1603.xml"/><Relationship Id="rId15" Type="http://schemas.openxmlformats.org/officeDocument/2006/relationships/customXml" Target="../ink/ink1497.xml"/><Relationship Id="rId36" Type="http://schemas.openxmlformats.org/officeDocument/2006/relationships/image" Target="../media/image221.png"/><Relationship Id="rId57" Type="http://schemas.openxmlformats.org/officeDocument/2006/relationships/customXml" Target="../ink/ink1518.xml"/><Relationship Id="rId106" Type="http://schemas.openxmlformats.org/officeDocument/2006/relationships/image" Target="../media/image31.png"/><Relationship Id="rId127" Type="http://schemas.openxmlformats.org/officeDocument/2006/relationships/customXml" Target="../ink/ink1553.xml"/><Relationship Id="rId10" Type="http://schemas.openxmlformats.org/officeDocument/2006/relationships/image" Target="../media/image1437.png"/><Relationship Id="rId31" Type="http://schemas.openxmlformats.org/officeDocument/2006/relationships/customXml" Target="../ink/ink1505.xml"/><Relationship Id="rId52" Type="http://schemas.openxmlformats.org/officeDocument/2006/relationships/image" Target="../media/image1455.png"/><Relationship Id="rId73" Type="http://schemas.openxmlformats.org/officeDocument/2006/relationships/customXml" Target="../ink/ink1526.xml"/><Relationship Id="rId78" Type="http://schemas.openxmlformats.org/officeDocument/2006/relationships/image" Target="../media/image1468.png"/><Relationship Id="rId94" Type="http://schemas.openxmlformats.org/officeDocument/2006/relationships/image" Target="../media/image1476.png"/><Relationship Id="rId99" Type="http://schemas.openxmlformats.org/officeDocument/2006/relationships/customXml" Target="../ink/ink1539.xml"/><Relationship Id="rId101" Type="http://schemas.openxmlformats.org/officeDocument/2006/relationships/customXml" Target="../ink/ink1540.xml"/><Relationship Id="rId122" Type="http://schemas.openxmlformats.org/officeDocument/2006/relationships/image" Target="../media/image1488.png"/><Relationship Id="rId143" Type="http://schemas.openxmlformats.org/officeDocument/2006/relationships/customXml" Target="../ink/ink1561.xml"/><Relationship Id="rId148" Type="http://schemas.openxmlformats.org/officeDocument/2006/relationships/image" Target="../media/image1501.png"/><Relationship Id="rId164" Type="http://schemas.openxmlformats.org/officeDocument/2006/relationships/image" Target="../media/image1509.png"/><Relationship Id="rId169" Type="http://schemas.openxmlformats.org/officeDocument/2006/relationships/customXml" Target="../ink/ink1574.xml"/><Relationship Id="rId185" Type="http://schemas.openxmlformats.org/officeDocument/2006/relationships/image" Target="../media/image1518.png"/><Relationship Id="rId4" Type="http://schemas.openxmlformats.org/officeDocument/2006/relationships/image" Target="../media/image1434.png"/><Relationship Id="rId9" Type="http://schemas.openxmlformats.org/officeDocument/2006/relationships/customXml" Target="../ink/ink1494.xml"/><Relationship Id="rId180" Type="http://schemas.openxmlformats.org/officeDocument/2006/relationships/customXml" Target="../ink/ink1580.xml"/><Relationship Id="rId210" Type="http://schemas.openxmlformats.org/officeDocument/2006/relationships/image" Target="../media/image1529.png"/><Relationship Id="rId215" Type="http://schemas.openxmlformats.org/officeDocument/2006/relationships/customXml" Target="../ink/ink1598.xml"/><Relationship Id="rId236" Type="http://schemas.openxmlformats.org/officeDocument/2006/relationships/image" Target="../media/image1542.png"/><Relationship Id="rId26" Type="http://schemas.openxmlformats.org/officeDocument/2006/relationships/image" Target="../media/image1444.png"/><Relationship Id="rId231" Type="http://schemas.openxmlformats.org/officeDocument/2006/relationships/customXml" Target="../ink/ink1606.xml"/><Relationship Id="rId47" Type="http://schemas.openxmlformats.org/officeDocument/2006/relationships/customXml" Target="../ink/ink1513.xml"/><Relationship Id="rId68" Type="http://schemas.openxmlformats.org/officeDocument/2006/relationships/image" Target="../media/image1463.png"/><Relationship Id="rId89" Type="http://schemas.openxmlformats.org/officeDocument/2006/relationships/customXml" Target="../ink/ink1534.xml"/><Relationship Id="rId112" Type="http://schemas.openxmlformats.org/officeDocument/2006/relationships/image" Target="../media/image1484.png"/><Relationship Id="rId133" Type="http://schemas.openxmlformats.org/officeDocument/2006/relationships/customXml" Target="../ink/ink1556.xml"/><Relationship Id="rId154" Type="http://schemas.openxmlformats.org/officeDocument/2006/relationships/image" Target="../media/image1504.png"/><Relationship Id="rId175" Type="http://schemas.openxmlformats.org/officeDocument/2006/relationships/customXml" Target="../ink/ink1577.xml"/><Relationship Id="rId196" Type="http://schemas.openxmlformats.org/officeDocument/2006/relationships/customXml" Target="../ink/ink1588.xml"/><Relationship Id="rId200" Type="http://schemas.openxmlformats.org/officeDocument/2006/relationships/customXml" Target="../ink/ink1590.xml"/><Relationship Id="rId16" Type="http://schemas.openxmlformats.org/officeDocument/2006/relationships/image" Target="../media/image1440.png"/><Relationship Id="rId221" Type="http://schemas.openxmlformats.org/officeDocument/2006/relationships/customXml" Target="../ink/ink1601.xml"/><Relationship Id="rId37" Type="http://schemas.openxmlformats.org/officeDocument/2006/relationships/customXml" Target="../ink/ink1508.xml"/><Relationship Id="rId58" Type="http://schemas.openxmlformats.org/officeDocument/2006/relationships/image" Target="../media/image1458.png"/><Relationship Id="rId79" Type="http://schemas.openxmlformats.org/officeDocument/2006/relationships/customXml" Target="../ink/ink1529.xml"/><Relationship Id="rId102" Type="http://schemas.openxmlformats.org/officeDocument/2006/relationships/image" Target="../media/image1480.png"/><Relationship Id="rId123" Type="http://schemas.openxmlformats.org/officeDocument/2006/relationships/customXml" Target="../ink/ink1551.xml"/><Relationship Id="rId144" Type="http://schemas.openxmlformats.org/officeDocument/2006/relationships/image" Target="../media/image1499.png"/><Relationship Id="rId90" Type="http://schemas.openxmlformats.org/officeDocument/2006/relationships/image" Target="../media/image1474.png"/><Relationship Id="rId165" Type="http://schemas.openxmlformats.org/officeDocument/2006/relationships/customXml" Target="../ink/ink1572.xml"/><Relationship Id="rId186" Type="http://schemas.openxmlformats.org/officeDocument/2006/relationships/customXml" Target="../ink/ink1583.xml"/><Relationship Id="rId211" Type="http://schemas.openxmlformats.org/officeDocument/2006/relationships/customXml" Target="../ink/ink1596.xml"/><Relationship Id="rId232" Type="http://schemas.openxmlformats.org/officeDocument/2006/relationships/image" Target="../media/image1540.png"/><Relationship Id="rId27" Type="http://schemas.openxmlformats.org/officeDocument/2006/relationships/customXml" Target="../ink/ink1503.xml"/><Relationship Id="rId48" Type="http://schemas.openxmlformats.org/officeDocument/2006/relationships/image" Target="../media/image1453.png"/><Relationship Id="rId69" Type="http://schemas.openxmlformats.org/officeDocument/2006/relationships/customXml" Target="../ink/ink1524.xml"/><Relationship Id="rId113" Type="http://schemas.openxmlformats.org/officeDocument/2006/relationships/customXml" Target="../ink/ink1546.xml"/><Relationship Id="rId134" Type="http://schemas.openxmlformats.org/officeDocument/2006/relationships/image" Target="../media/image1494.png"/><Relationship Id="rId80" Type="http://schemas.openxmlformats.org/officeDocument/2006/relationships/image" Target="../media/image1469.png"/><Relationship Id="rId155" Type="http://schemas.openxmlformats.org/officeDocument/2006/relationships/customXml" Target="../ink/ink1567.xml"/><Relationship Id="rId176" Type="http://schemas.openxmlformats.org/officeDocument/2006/relationships/customXml" Target="../ink/ink1578.xml"/><Relationship Id="rId197" Type="http://schemas.openxmlformats.org/officeDocument/2006/relationships/image" Target="../media/image1524.png"/><Relationship Id="rId201" Type="http://schemas.openxmlformats.org/officeDocument/2006/relationships/customXml" Target="../ink/ink1591.xml"/><Relationship Id="rId222" Type="http://schemas.openxmlformats.org/officeDocument/2006/relationships/image" Target="../media/image1535.png"/><Relationship Id="rId17" Type="http://schemas.openxmlformats.org/officeDocument/2006/relationships/customXml" Target="../ink/ink1498.xml"/><Relationship Id="rId38" Type="http://schemas.openxmlformats.org/officeDocument/2006/relationships/image" Target="../media/image72.png"/><Relationship Id="rId59" Type="http://schemas.openxmlformats.org/officeDocument/2006/relationships/customXml" Target="../ink/ink1519.xml"/><Relationship Id="rId103" Type="http://schemas.openxmlformats.org/officeDocument/2006/relationships/customXml" Target="../ink/ink1541.xml"/><Relationship Id="rId124" Type="http://schemas.openxmlformats.org/officeDocument/2006/relationships/image" Target="../media/image1489.png"/><Relationship Id="rId70" Type="http://schemas.openxmlformats.org/officeDocument/2006/relationships/image" Target="../media/image1464.png"/><Relationship Id="rId91" Type="http://schemas.openxmlformats.org/officeDocument/2006/relationships/customXml" Target="../ink/ink1535.xml"/><Relationship Id="rId145" Type="http://schemas.openxmlformats.org/officeDocument/2006/relationships/customXml" Target="../ink/ink1562.xml"/><Relationship Id="rId166" Type="http://schemas.openxmlformats.org/officeDocument/2006/relationships/image" Target="../media/image1510.png"/><Relationship Id="rId187" Type="http://schemas.openxmlformats.org/officeDocument/2006/relationships/image" Target="../media/image1519.png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1530.png"/><Relationship Id="rId233" Type="http://schemas.openxmlformats.org/officeDocument/2006/relationships/customXml" Target="../ink/ink1607.xml"/><Relationship Id="rId28" Type="http://schemas.openxmlformats.org/officeDocument/2006/relationships/image" Target="../media/image1445.png"/><Relationship Id="rId49" Type="http://schemas.openxmlformats.org/officeDocument/2006/relationships/customXml" Target="../ink/ink1514.xml"/><Relationship Id="rId114" Type="http://schemas.openxmlformats.org/officeDocument/2006/relationships/image" Target="../media/image1485.png"/><Relationship Id="rId60" Type="http://schemas.openxmlformats.org/officeDocument/2006/relationships/image" Target="../media/image1459.png"/><Relationship Id="rId81" Type="http://schemas.openxmlformats.org/officeDocument/2006/relationships/customXml" Target="../ink/ink1530.xml"/><Relationship Id="rId135" Type="http://schemas.openxmlformats.org/officeDocument/2006/relationships/customXml" Target="../ink/ink1557.xml"/><Relationship Id="rId156" Type="http://schemas.openxmlformats.org/officeDocument/2006/relationships/image" Target="../media/image1505.png"/><Relationship Id="rId177" Type="http://schemas.openxmlformats.org/officeDocument/2006/relationships/image" Target="../media/image1514.png"/><Relationship Id="rId198" Type="http://schemas.openxmlformats.org/officeDocument/2006/relationships/customXml" Target="../ink/ink1589.xml"/><Relationship Id="rId202" Type="http://schemas.openxmlformats.org/officeDocument/2006/relationships/image" Target="../media/image1526.png"/><Relationship Id="rId223" Type="http://schemas.openxmlformats.org/officeDocument/2006/relationships/customXml" Target="../ink/ink1602.xml"/><Relationship Id="rId18" Type="http://schemas.openxmlformats.org/officeDocument/2006/relationships/image" Target="../media/image1040.png"/><Relationship Id="rId39" Type="http://schemas.openxmlformats.org/officeDocument/2006/relationships/customXml" Target="../ink/ink1509.xml"/><Relationship Id="rId50" Type="http://schemas.openxmlformats.org/officeDocument/2006/relationships/image" Target="../media/image1454.png"/><Relationship Id="rId104" Type="http://schemas.openxmlformats.org/officeDocument/2006/relationships/image" Target="../media/image1481.png"/><Relationship Id="rId125" Type="http://schemas.openxmlformats.org/officeDocument/2006/relationships/customXml" Target="../ink/ink1552.xml"/><Relationship Id="rId146" Type="http://schemas.openxmlformats.org/officeDocument/2006/relationships/image" Target="../media/image1500.png"/><Relationship Id="rId167" Type="http://schemas.openxmlformats.org/officeDocument/2006/relationships/customXml" Target="../ink/ink1573.xml"/><Relationship Id="rId188" Type="http://schemas.openxmlformats.org/officeDocument/2006/relationships/customXml" Target="../ink/ink1584.xml"/><Relationship Id="rId71" Type="http://schemas.openxmlformats.org/officeDocument/2006/relationships/customXml" Target="../ink/ink1525.xml"/><Relationship Id="rId92" Type="http://schemas.openxmlformats.org/officeDocument/2006/relationships/image" Target="../media/image1475.png"/><Relationship Id="rId213" Type="http://schemas.openxmlformats.org/officeDocument/2006/relationships/customXml" Target="../ink/ink1597.xml"/><Relationship Id="rId234" Type="http://schemas.openxmlformats.org/officeDocument/2006/relationships/image" Target="../media/image1541.png"/><Relationship Id="rId2" Type="http://schemas.openxmlformats.org/officeDocument/2006/relationships/notesSlide" Target="../notesSlides/notesSlide18.xml"/><Relationship Id="rId29" Type="http://schemas.openxmlformats.org/officeDocument/2006/relationships/customXml" Target="../ink/ink1504.xml"/><Relationship Id="rId40" Type="http://schemas.openxmlformats.org/officeDocument/2006/relationships/image" Target="../media/image1449.png"/><Relationship Id="rId115" Type="http://schemas.openxmlformats.org/officeDocument/2006/relationships/customXml" Target="../ink/ink1547.xml"/><Relationship Id="rId136" Type="http://schemas.openxmlformats.org/officeDocument/2006/relationships/image" Target="../media/image1495.png"/><Relationship Id="rId157" Type="http://schemas.openxmlformats.org/officeDocument/2006/relationships/customXml" Target="../ink/ink1568.xml"/><Relationship Id="rId178" Type="http://schemas.openxmlformats.org/officeDocument/2006/relationships/customXml" Target="../ink/ink1579.xml"/><Relationship Id="rId61" Type="http://schemas.openxmlformats.org/officeDocument/2006/relationships/customXml" Target="../ink/ink1520.xml"/><Relationship Id="rId82" Type="http://schemas.openxmlformats.org/officeDocument/2006/relationships/image" Target="../media/image1470.png"/><Relationship Id="rId199" Type="http://schemas.openxmlformats.org/officeDocument/2006/relationships/image" Target="../media/image1525.png"/><Relationship Id="rId203" Type="http://schemas.openxmlformats.org/officeDocument/2006/relationships/customXml" Target="../ink/ink1592.xml"/><Relationship Id="rId19" Type="http://schemas.openxmlformats.org/officeDocument/2006/relationships/customXml" Target="../ink/ink1499.xml"/><Relationship Id="rId224" Type="http://schemas.openxmlformats.org/officeDocument/2006/relationships/image" Target="../media/image1536.png"/><Relationship Id="rId30" Type="http://schemas.openxmlformats.org/officeDocument/2006/relationships/image" Target="../media/image1446.png"/><Relationship Id="rId105" Type="http://schemas.openxmlformats.org/officeDocument/2006/relationships/customXml" Target="../ink/ink1542.xml"/><Relationship Id="rId126" Type="http://schemas.openxmlformats.org/officeDocument/2006/relationships/image" Target="../media/image1490.png"/><Relationship Id="rId147" Type="http://schemas.openxmlformats.org/officeDocument/2006/relationships/customXml" Target="../ink/ink1563.xml"/><Relationship Id="rId168" Type="http://schemas.openxmlformats.org/officeDocument/2006/relationships/image" Target="../media/image1511.png"/><Relationship Id="rId51" Type="http://schemas.openxmlformats.org/officeDocument/2006/relationships/customXml" Target="../ink/ink1515.xml"/><Relationship Id="rId72" Type="http://schemas.openxmlformats.org/officeDocument/2006/relationships/image" Target="../media/image1465.png"/><Relationship Id="rId93" Type="http://schemas.openxmlformats.org/officeDocument/2006/relationships/customXml" Target="../ink/ink1536.xml"/><Relationship Id="rId189" Type="http://schemas.openxmlformats.org/officeDocument/2006/relationships/image" Target="../media/image1520.png"/><Relationship Id="rId3" Type="http://schemas.openxmlformats.org/officeDocument/2006/relationships/customXml" Target="../ink/ink1491.xml"/><Relationship Id="rId214" Type="http://schemas.openxmlformats.org/officeDocument/2006/relationships/image" Target="../media/image1531.png"/><Relationship Id="rId235" Type="http://schemas.openxmlformats.org/officeDocument/2006/relationships/customXml" Target="../ink/ink1608.xml"/><Relationship Id="rId116" Type="http://schemas.openxmlformats.org/officeDocument/2006/relationships/image" Target="../media/image1486.png"/><Relationship Id="rId137" Type="http://schemas.openxmlformats.org/officeDocument/2006/relationships/customXml" Target="../ink/ink1558.xml"/><Relationship Id="rId158" Type="http://schemas.openxmlformats.org/officeDocument/2006/relationships/image" Target="../media/image1506.png"/><Relationship Id="rId20" Type="http://schemas.openxmlformats.org/officeDocument/2006/relationships/image" Target="../media/image1441.png"/><Relationship Id="rId41" Type="http://schemas.openxmlformats.org/officeDocument/2006/relationships/customXml" Target="../ink/ink1510.xml"/><Relationship Id="rId62" Type="http://schemas.openxmlformats.org/officeDocument/2006/relationships/image" Target="../media/image1460.png"/><Relationship Id="rId83" Type="http://schemas.openxmlformats.org/officeDocument/2006/relationships/customXml" Target="../ink/ink1531.xml"/><Relationship Id="rId179" Type="http://schemas.openxmlformats.org/officeDocument/2006/relationships/image" Target="../media/image1515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42.png"/><Relationship Id="rId299" Type="http://schemas.openxmlformats.org/officeDocument/2006/relationships/image" Target="../media/image1684.png"/><Relationship Id="rId21" Type="http://schemas.openxmlformats.org/officeDocument/2006/relationships/image" Target="../media/image1551.png"/><Relationship Id="rId63" Type="http://schemas.openxmlformats.org/officeDocument/2006/relationships/customXml" Target="../ink/ink1641.xml"/><Relationship Id="rId159" Type="http://schemas.openxmlformats.org/officeDocument/2006/relationships/image" Target="../media/image1616.png"/><Relationship Id="rId170" Type="http://schemas.openxmlformats.org/officeDocument/2006/relationships/customXml" Target="../ink/ink1695.xml"/><Relationship Id="rId226" Type="http://schemas.openxmlformats.org/officeDocument/2006/relationships/customXml" Target="../ink/ink1723.xml"/><Relationship Id="rId268" Type="http://schemas.openxmlformats.org/officeDocument/2006/relationships/image" Target="../media/image1670.png"/><Relationship Id="rId32" Type="http://schemas.openxmlformats.org/officeDocument/2006/relationships/customXml" Target="../ink/ink1625.xml"/><Relationship Id="rId74" Type="http://schemas.openxmlformats.org/officeDocument/2006/relationships/image" Target="../media/image1576.png"/><Relationship Id="rId128" Type="http://schemas.openxmlformats.org/officeDocument/2006/relationships/customXml" Target="../ink/ink1674.xml"/><Relationship Id="rId5" Type="http://schemas.openxmlformats.org/officeDocument/2006/relationships/image" Target="../media/image1544.png"/><Relationship Id="rId181" Type="http://schemas.openxmlformats.org/officeDocument/2006/relationships/image" Target="../media/image1627.png"/><Relationship Id="rId237" Type="http://schemas.openxmlformats.org/officeDocument/2006/relationships/image" Target="../media/image1655.png"/><Relationship Id="rId279" Type="http://schemas.openxmlformats.org/officeDocument/2006/relationships/customXml" Target="../ink/ink1750.xml"/><Relationship Id="rId43" Type="http://schemas.openxmlformats.org/officeDocument/2006/relationships/image" Target="../media/image1562.png"/><Relationship Id="rId139" Type="http://schemas.openxmlformats.org/officeDocument/2006/relationships/image" Target="../media/image1607.png"/><Relationship Id="rId290" Type="http://schemas.openxmlformats.org/officeDocument/2006/relationships/customXml" Target="../ink/ink1756.xml"/><Relationship Id="rId304" Type="http://schemas.openxmlformats.org/officeDocument/2006/relationships/customXml" Target="../ink/ink1763.xml"/><Relationship Id="rId85" Type="http://schemas.openxmlformats.org/officeDocument/2006/relationships/customXml" Target="../ink/ink1652.xml"/><Relationship Id="rId150" Type="http://schemas.openxmlformats.org/officeDocument/2006/relationships/customXml" Target="../ink/ink1685.xml"/><Relationship Id="rId192" Type="http://schemas.openxmlformats.org/officeDocument/2006/relationships/customXml" Target="../ink/ink1706.xml"/><Relationship Id="rId206" Type="http://schemas.openxmlformats.org/officeDocument/2006/relationships/customXml" Target="../ink/ink1713.xml"/><Relationship Id="rId248" Type="http://schemas.openxmlformats.org/officeDocument/2006/relationships/image" Target="../media/image1660.png"/><Relationship Id="rId12" Type="http://schemas.openxmlformats.org/officeDocument/2006/relationships/customXml" Target="../ink/ink1615.xml"/><Relationship Id="rId108" Type="http://schemas.openxmlformats.org/officeDocument/2006/relationships/customXml" Target="../ink/ink1664.xml"/><Relationship Id="rId315" Type="http://schemas.openxmlformats.org/officeDocument/2006/relationships/image" Target="../media/image1692.png"/><Relationship Id="rId54" Type="http://schemas.openxmlformats.org/officeDocument/2006/relationships/customXml" Target="../ink/ink1636.xml"/><Relationship Id="rId96" Type="http://schemas.openxmlformats.org/officeDocument/2006/relationships/image" Target="../media/image1587.png"/><Relationship Id="rId161" Type="http://schemas.openxmlformats.org/officeDocument/2006/relationships/image" Target="../media/image1617.png"/><Relationship Id="rId217" Type="http://schemas.openxmlformats.org/officeDocument/2006/relationships/image" Target="../media/image1645.png"/><Relationship Id="rId259" Type="http://schemas.openxmlformats.org/officeDocument/2006/relationships/customXml" Target="../ink/ink1740.xml"/><Relationship Id="rId23" Type="http://schemas.openxmlformats.org/officeDocument/2006/relationships/image" Target="../media/image1552.png"/><Relationship Id="rId119" Type="http://schemas.openxmlformats.org/officeDocument/2006/relationships/image" Target="../media/image1597.png"/><Relationship Id="rId270" Type="http://schemas.openxmlformats.org/officeDocument/2006/relationships/image" Target="../media/image1671.png"/><Relationship Id="rId65" Type="http://schemas.openxmlformats.org/officeDocument/2006/relationships/customXml" Target="../ink/ink1642.xml"/><Relationship Id="rId130" Type="http://schemas.openxmlformats.org/officeDocument/2006/relationships/customXml" Target="../ink/ink1675.xml"/><Relationship Id="rId172" Type="http://schemas.openxmlformats.org/officeDocument/2006/relationships/customXml" Target="../ink/ink1696.xml"/><Relationship Id="rId228" Type="http://schemas.openxmlformats.org/officeDocument/2006/relationships/customXml" Target="../ink/ink1724.xml"/><Relationship Id="rId281" Type="http://schemas.openxmlformats.org/officeDocument/2006/relationships/customXml" Target="../ink/ink1751.xml"/><Relationship Id="rId34" Type="http://schemas.openxmlformats.org/officeDocument/2006/relationships/customXml" Target="../ink/ink1626.xml"/><Relationship Id="rId55" Type="http://schemas.openxmlformats.org/officeDocument/2006/relationships/image" Target="../media/image1567.png"/><Relationship Id="rId76" Type="http://schemas.openxmlformats.org/officeDocument/2006/relationships/image" Target="../media/image1577.png"/><Relationship Id="rId97" Type="http://schemas.openxmlformats.org/officeDocument/2006/relationships/customXml" Target="../ink/ink1658.xml"/><Relationship Id="rId120" Type="http://schemas.openxmlformats.org/officeDocument/2006/relationships/customXml" Target="../ink/ink1670.xml"/><Relationship Id="rId141" Type="http://schemas.openxmlformats.org/officeDocument/2006/relationships/image" Target="../media/image1608.png"/><Relationship Id="rId7" Type="http://schemas.openxmlformats.org/officeDocument/2006/relationships/image" Target="../media/image1545.png"/><Relationship Id="rId162" Type="http://schemas.openxmlformats.org/officeDocument/2006/relationships/customXml" Target="../ink/ink1691.xml"/><Relationship Id="rId183" Type="http://schemas.openxmlformats.org/officeDocument/2006/relationships/image" Target="../media/image1628.png"/><Relationship Id="rId218" Type="http://schemas.openxmlformats.org/officeDocument/2006/relationships/customXml" Target="../ink/ink1719.xml"/><Relationship Id="rId239" Type="http://schemas.openxmlformats.org/officeDocument/2006/relationships/customXml" Target="../ink/ink1730.xml"/><Relationship Id="rId250" Type="http://schemas.openxmlformats.org/officeDocument/2006/relationships/image" Target="../media/image1661.png"/><Relationship Id="rId271" Type="http://schemas.openxmlformats.org/officeDocument/2006/relationships/customXml" Target="../ink/ink1746.xml"/><Relationship Id="rId292" Type="http://schemas.openxmlformats.org/officeDocument/2006/relationships/customXml" Target="../ink/ink1757.xml"/><Relationship Id="rId306" Type="http://schemas.openxmlformats.org/officeDocument/2006/relationships/customXml" Target="../ink/ink1764.xml"/><Relationship Id="rId24" Type="http://schemas.openxmlformats.org/officeDocument/2006/relationships/customXml" Target="../ink/ink1621.xml"/><Relationship Id="rId45" Type="http://schemas.openxmlformats.org/officeDocument/2006/relationships/image" Target="../media/image1563.png"/><Relationship Id="rId66" Type="http://schemas.openxmlformats.org/officeDocument/2006/relationships/image" Target="../media/image1572.png"/><Relationship Id="rId87" Type="http://schemas.openxmlformats.org/officeDocument/2006/relationships/customXml" Target="../ink/ink1653.xml"/><Relationship Id="rId110" Type="http://schemas.openxmlformats.org/officeDocument/2006/relationships/customXml" Target="../ink/ink1665.xml"/><Relationship Id="rId131" Type="http://schemas.openxmlformats.org/officeDocument/2006/relationships/image" Target="../media/image1603.png"/><Relationship Id="rId152" Type="http://schemas.openxmlformats.org/officeDocument/2006/relationships/customXml" Target="../ink/ink1686.xml"/><Relationship Id="rId173" Type="http://schemas.openxmlformats.org/officeDocument/2006/relationships/image" Target="../media/image1623.png"/><Relationship Id="rId194" Type="http://schemas.openxmlformats.org/officeDocument/2006/relationships/customXml" Target="../ink/ink1707.xml"/><Relationship Id="rId208" Type="http://schemas.openxmlformats.org/officeDocument/2006/relationships/customXml" Target="../ink/ink1714.xml"/><Relationship Id="rId229" Type="http://schemas.openxmlformats.org/officeDocument/2006/relationships/image" Target="../media/image1651.png"/><Relationship Id="rId240" Type="http://schemas.openxmlformats.org/officeDocument/2006/relationships/image" Target="../media/image1656.png"/><Relationship Id="rId261" Type="http://schemas.openxmlformats.org/officeDocument/2006/relationships/customXml" Target="../ink/ink1741.xml"/><Relationship Id="rId14" Type="http://schemas.openxmlformats.org/officeDocument/2006/relationships/customXml" Target="../ink/ink1616.xml"/><Relationship Id="rId35" Type="http://schemas.openxmlformats.org/officeDocument/2006/relationships/image" Target="../media/image1558.png"/><Relationship Id="rId56" Type="http://schemas.openxmlformats.org/officeDocument/2006/relationships/customXml" Target="../ink/ink1637.xml"/><Relationship Id="rId77" Type="http://schemas.openxmlformats.org/officeDocument/2006/relationships/customXml" Target="../ink/ink1648.xml"/><Relationship Id="rId100" Type="http://schemas.openxmlformats.org/officeDocument/2006/relationships/image" Target="../media/image1589.png"/><Relationship Id="rId282" Type="http://schemas.openxmlformats.org/officeDocument/2006/relationships/image" Target="../media/image1676.png"/><Relationship Id="rId317" Type="http://schemas.openxmlformats.org/officeDocument/2006/relationships/image" Target="../media/image1693.png"/><Relationship Id="rId8" Type="http://schemas.openxmlformats.org/officeDocument/2006/relationships/customXml" Target="../ink/ink1613.xml"/><Relationship Id="rId98" Type="http://schemas.openxmlformats.org/officeDocument/2006/relationships/image" Target="../media/image1588.png"/><Relationship Id="rId121" Type="http://schemas.openxmlformats.org/officeDocument/2006/relationships/image" Target="../media/image1598.png"/><Relationship Id="rId142" Type="http://schemas.openxmlformats.org/officeDocument/2006/relationships/customXml" Target="../ink/ink1681.xml"/><Relationship Id="rId163" Type="http://schemas.openxmlformats.org/officeDocument/2006/relationships/image" Target="../media/image1618.png"/><Relationship Id="rId184" Type="http://schemas.openxmlformats.org/officeDocument/2006/relationships/customXml" Target="../ink/ink1702.xml"/><Relationship Id="rId219" Type="http://schemas.openxmlformats.org/officeDocument/2006/relationships/image" Target="../media/image1646.png"/><Relationship Id="rId230" Type="http://schemas.openxmlformats.org/officeDocument/2006/relationships/customXml" Target="../ink/ink1725.xml"/><Relationship Id="rId251" Type="http://schemas.openxmlformats.org/officeDocument/2006/relationships/customXml" Target="../ink/ink1736.xml"/><Relationship Id="rId25" Type="http://schemas.openxmlformats.org/officeDocument/2006/relationships/image" Target="../media/image1553.png"/><Relationship Id="rId46" Type="http://schemas.openxmlformats.org/officeDocument/2006/relationships/customXml" Target="../ink/ink1632.xml"/><Relationship Id="rId67" Type="http://schemas.openxmlformats.org/officeDocument/2006/relationships/customXml" Target="../ink/ink1643.xml"/><Relationship Id="rId272" Type="http://schemas.openxmlformats.org/officeDocument/2006/relationships/image" Target="../media/image1672.png"/><Relationship Id="rId293" Type="http://schemas.openxmlformats.org/officeDocument/2006/relationships/image" Target="../media/image1681.png"/><Relationship Id="rId307" Type="http://schemas.openxmlformats.org/officeDocument/2006/relationships/image" Target="../media/image1688.png"/><Relationship Id="rId88" Type="http://schemas.openxmlformats.org/officeDocument/2006/relationships/image" Target="../media/image1583.png"/><Relationship Id="rId111" Type="http://schemas.openxmlformats.org/officeDocument/2006/relationships/image" Target="../media/image1594.png"/><Relationship Id="rId132" Type="http://schemas.openxmlformats.org/officeDocument/2006/relationships/customXml" Target="../ink/ink1676.xml"/><Relationship Id="rId153" Type="http://schemas.openxmlformats.org/officeDocument/2006/relationships/image" Target="../media/image377.png"/><Relationship Id="rId174" Type="http://schemas.openxmlformats.org/officeDocument/2006/relationships/customXml" Target="../ink/ink1697.xml"/><Relationship Id="rId195" Type="http://schemas.openxmlformats.org/officeDocument/2006/relationships/image" Target="../media/image1634.png"/><Relationship Id="rId209" Type="http://schemas.openxmlformats.org/officeDocument/2006/relationships/image" Target="../media/image1641.png"/><Relationship Id="rId220" Type="http://schemas.openxmlformats.org/officeDocument/2006/relationships/customXml" Target="../ink/ink1720.xml"/><Relationship Id="rId241" Type="http://schemas.openxmlformats.org/officeDocument/2006/relationships/customXml" Target="../ink/ink1731.xml"/><Relationship Id="rId15" Type="http://schemas.openxmlformats.org/officeDocument/2006/relationships/image" Target="../media/image1549.png"/><Relationship Id="rId36" Type="http://schemas.openxmlformats.org/officeDocument/2006/relationships/customXml" Target="../ink/ink1627.xml"/><Relationship Id="rId57" Type="http://schemas.openxmlformats.org/officeDocument/2006/relationships/image" Target="../media/image1568.png"/><Relationship Id="rId262" Type="http://schemas.openxmlformats.org/officeDocument/2006/relationships/image" Target="../media/image1667.png"/><Relationship Id="rId283" Type="http://schemas.openxmlformats.org/officeDocument/2006/relationships/customXml" Target="../ink/ink1752.xml"/><Relationship Id="rId318" Type="http://schemas.openxmlformats.org/officeDocument/2006/relationships/customXml" Target="../ink/ink1770.xml"/><Relationship Id="rId78" Type="http://schemas.openxmlformats.org/officeDocument/2006/relationships/image" Target="../media/image1578.png"/><Relationship Id="rId99" Type="http://schemas.openxmlformats.org/officeDocument/2006/relationships/customXml" Target="../ink/ink1659.xml"/><Relationship Id="rId101" Type="http://schemas.openxmlformats.org/officeDocument/2006/relationships/customXml" Target="../ink/ink1660.xml"/><Relationship Id="rId122" Type="http://schemas.openxmlformats.org/officeDocument/2006/relationships/customXml" Target="../ink/ink1671.xml"/><Relationship Id="rId143" Type="http://schemas.openxmlformats.org/officeDocument/2006/relationships/image" Target="../media/image1609.png"/><Relationship Id="rId164" Type="http://schemas.openxmlformats.org/officeDocument/2006/relationships/customXml" Target="../ink/ink1692.xml"/><Relationship Id="rId185" Type="http://schemas.openxmlformats.org/officeDocument/2006/relationships/image" Target="../media/image1629.png"/><Relationship Id="rId9" Type="http://schemas.openxmlformats.org/officeDocument/2006/relationships/image" Target="../media/image1546.png"/><Relationship Id="rId210" Type="http://schemas.openxmlformats.org/officeDocument/2006/relationships/customXml" Target="../ink/ink1715.xml"/><Relationship Id="rId26" Type="http://schemas.openxmlformats.org/officeDocument/2006/relationships/customXml" Target="../ink/ink1622.xml"/><Relationship Id="rId231" Type="http://schemas.openxmlformats.org/officeDocument/2006/relationships/image" Target="../media/image1652.png"/><Relationship Id="rId252" Type="http://schemas.openxmlformats.org/officeDocument/2006/relationships/image" Target="../media/image1662.png"/><Relationship Id="rId273" Type="http://schemas.openxmlformats.org/officeDocument/2006/relationships/customXml" Target="../ink/ink1747.xml"/><Relationship Id="rId294" Type="http://schemas.openxmlformats.org/officeDocument/2006/relationships/customXml" Target="../ink/ink1758.xml"/><Relationship Id="rId308" Type="http://schemas.openxmlformats.org/officeDocument/2006/relationships/customXml" Target="../ink/ink1765.xml"/><Relationship Id="rId47" Type="http://schemas.openxmlformats.org/officeDocument/2006/relationships/image" Target="../media/image1564.png"/><Relationship Id="rId68" Type="http://schemas.openxmlformats.org/officeDocument/2006/relationships/image" Target="../media/image1573.png"/><Relationship Id="rId89" Type="http://schemas.openxmlformats.org/officeDocument/2006/relationships/customXml" Target="../ink/ink1654.xml"/><Relationship Id="rId112" Type="http://schemas.openxmlformats.org/officeDocument/2006/relationships/customXml" Target="../ink/ink1666.xml"/><Relationship Id="rId133" Type="http://schemas.openxmlformats.org/officeDocument/2006/relationships/image" Target="../media/image1604.png"/><Relationship Id="rId154" Type="http://schemas.openxmlformats.org/officeDocument/2006/relationships/customXml" Target="../ink/ink1687.xml"/><Relationship Id="rId175" Type="http://schemas.openxmlformats.org/officeDocument/2006/relationships/image" Target="../media/image1624.png"/><Relationship Id="rId196" Type="http://schemas.openxmlformats.org/officeDocument/2006/relationships/customXml" Target="../ink/ink1708.xml"/><Relationship Id="rId200" Type="http://schemas.openxmlformats.org/officeDocument/2006/relationships/customXml" Target="../ink/ink1710.xml"/><Relationship Id="rId16" Type="http://schemas.openxmlformats.org/officeDocument/2006/relationships/customXml" Target="../ink/ink1617.xml"/><Relationship Id="rId221" Type="http://schemas.openxmlformats.org/officeDocument/2006/relationships/image" Target="../media/image1647.png"/><Relationship Id="rId242" Type="http://schemas.openxmlformats.org/officeDocument/2006/relationships/image" Target="../media/image1657.png"/><Relationship Id="rId263" Type="http://schemas.openxmlformats.org/officeDocument/2006/relationships/customXml" Target="../ink/ink1742.xml"/><Relationship Id="rId284" Type="http://schemas.openxmlformats.org/officeDocument/2006/relationships/image" Target="../media/image1677.png"/><Relationship Id="rId319" Type="http://schemas.openxmlformats.org/officeDocument/2006/relationships/image" Target="../media/image1694.png"/><Relationship Id="rId37" Type="http://schemas.openxmlformats.org/officeDocument/2006/relationships/image" Target="../media/image1559.png"/><Relationship Id="rId58" Type="http://schemas.openxmlformats.org/officeDocument/2006/relationships/customXml" Target="../ink/ink1638.xml"/><Relationship Id="rId79" Type="http://schemas.openxmlformats.org/officeDocument/2006/relationships/customXml" Target="../ink/ink1649.xml"/><Relationship Id="rId102" Type="http://schemas.openxmlformats.org/officeDocument/2006/relationships/image" Target="../media/image1590.png"/><Relationship Id="rId123" Type="http://schemas.openxmlformats.org/officeDocument/2006/relationships/image" Target="../media/image1599.png"/><Relationship Id="rId144" Type="http://schemas.openxmlformats.org/officeDocument/2006/relationships/customXml" Target="../ink/ink1682.xml"/><Relationship Id="rId90" Type="http://schemas.openxmlformats.org/officeDocument/2006/relationships/image" Target="../media/image1584.png"/><Relationship Id="rId165" Type="http://schemas.openxmlformats.org/officeDocument/2006/relationships/image" Target="../media/image1619.png"/><Relationship Id="rId186" Type="http://schemas.openxmlformats.org/officeDocument/2006/relationships/customXml" Target="../ink/ink1703.xml"/><Relationship Id="rId211" Type="http://schemas.openxmlformats.org/officeDocument/2006/relationships/image" Target="../media/image1642.png"/><Relationship Id="rId232" Type="http://schemas.openxmlformats.org/officeDocument/2006/relationships/customXml" Target="../ink/ink1726.xml"/><Relationship Id="rId253" Type="http://schemas.openxmlformats.org/officeDocument/2006/relationships/customXml" Target="../ink/ink1737.xml"/><Relationship Id="rId274" Type="http://schemas.openxmlformats.org/officeDocument/2006/relationships/image" Target="../media/image1673.png"/><Relationship Id="rId295" Type="http://schemas.openxmlformats.org/officeDocument/2006/relationships/image" Target="../media/image1682.png"/><Relationship Id="rId309" Type="http://schemas.openxmlformats.org/officeDocument/2006/relationships/image" Target="../media/image1689.png"/><Relationship Id="rId27" Type="http://schemas.openxmlformats.org/officeDocument/2006/relationships/image" Target="../media/image1554.png"/><Relationship Id="rId48" Type="http://schemas.openxmlformats.org/officeDocument/2006/relationships/customXml" Target="../ink/ink1633.xml"/><Relationship Id="rId69" Type="http://schemas.openxmlformats.org/officeDocument/2006/relationships/customXml" Target="../ink/ink1644.xml"/><Relationship Id="rId113" Type="http://schemas.openxmlformats.org/officeDocument/2006/relationships/image" Target="../media/image1595.png"/><Relationship Id="rId134" Type="http://schemas.openxmlformats.org/officeDocument/2006/relationships/customXml" Target="../ink/ink1677.xml"/><Relationship Id="rId320" Type="http://schemas.openxmlformats.org/officeDocument/2006/relationships/customXml" Target="../ink/ink1771.xml"/><Relationship Id="rId80" Type="http://schemas.openxmlformats.org/officeDocument/2006/relationships/image" Target="../media/image1579.png"/><Relationship Id="rId155" Type="http://schemas.openxmlformats.org/officeDocument/2006/relationships/image" Target="../media/image1614.png"/><Relationship Id="rId176" Type="http://schemas.openxmlformats.org/officeDocument/2006/relationships/customXml" Target="../ink/ink1698.xml"/><Relationship Id="rId197" Type="http://schemas.openxmlformats.org/officeDocument/2006/relationships/image" Target="../media/image1635.png"/><Relationship Id="rId201" Type="http://schemas.openxmlformats.org/officeDocument/2006/relationships/image" Target="../media/image1637.png"/><Relationship Id="rId222" Type="http://schemas.openxmlformats.org/officeDocument/2006/relationships/customXml" Target="../ink/ink1721.xml"/><Relationship Id="rId243" Type="http://schemas.openxmlformats.org/officeDocument/2006/relationships/customXml" Target="../ink/ink1732.xml"/><Relationship Id="rId264" Type="http://schemas.openxmlformats.org/officeDocument/2006/relationships/image" Target="../media/image1668.png"/><Relationship Id="rId285" Type="http://schemas.openxmlformats.org/officeDocument/2006/relationships/customXml" Target="../ink/ink1753.xml"/><Relationship Id="rId17" Type="http://schemas.openxmlformats.org/officeDocument/2006/relationships/image" Target="../media/image1550.png"/><Relationship Id="rId38" Type="http://schemas.openxmlformats.org/officeDocument/2006/relationships/customXml" Target="../ink/ink1628.xml"/><Relationship Id="rId59" Type="http://schemas.openxmlformats.org/officeDocument/2006/relationships/customXml" Target="../ink/ink1639.xml"/><Relationship Id="rId103" Type="http://schemas.openxmlformats.org/officeDocument/2006/relationships/customXml" Target="../ink/ink1661.xml"/><Relationship Id="rId124" Type="http://schemas.openxmlformats.org/officeDocument/2006/relationships/customXml" Target="../ink/ink1672.xml"/><Relationship Id="rId310" Type="http://schemas.openxmlformats.org/officeDocument/2006/relationships/customXml" Target="../ink/ink1766.xml"/><Relationship Id="rId70" Type="http://schemas.openxmlformats.org/officeDocument/2006/relationships/image" Target="../media/image1574.png"/><Relationship Id="rId91" Type="http://schemas.openxmlformats.org/officeDocument/2006/relationships/customXml" Target="../ink/ink1655.xml"/><Relationship Id="rId145" Type="http://schemas.openxmlformats.org/officeDocument/2006/relationships/image" Target="../media/image1610.png"/><Relationship Id="rId166" Type="http://schemas.openxmlformats.org/officeDocument/2006/relationships/customXml" Target="../ink/ink1693.xml"/><Relationship Id="rId187" Type="http://schemas.openxmlformats.org/officeDocument/2006/relationships/image" Target="../media/image1630.png"/><Relationship Id="rId1" Type="http://schemas.openxmlformats.org/officeDocument/2006/relationships/slideLayout" Target="../slideLayouts/slideLayout2.xml"/><Relationship Id="rId212" Type="http://schemas.openxmlformats.org/officeDocument/2006/relationships/customXml" Target="../ink/ink1716.xml"/><Relationship Id="rId233" Type="http://schemas.openxmlformats.org/officeDocument/2006/relationships/image" Target="../media/image1653.png"/><Relationship Id="rId254" Type="http://schemas.openxmlformats.org/officeDocument/2006/relationships/image" Target="../media/image1663.png"/><Relationship Id="rId28" Type="http://schemas.openxmlformats.org/officeDocument/2006/relationships/customXml" Target="../ink/ink1623.xml"/><Relationship Id="rId49" Type="http://schemas.openxmlformats.org/officeDocument/2006/relationships/image" Target="../media/image1565.png"/><Relationship Id="rId114" Type="http://schemas.openxmlformats.org/officeDocument/2006/relationships/customXml" Target="../ink/ink1667.xml"/><Relationship Id="rId275" Type="http://schemas.openxmlformats.org/officeDocument/2006/relationships/customXml" Target="../ink/ink1748.xml"/><Relationship Id="rId296" Type="http://schemas.openxmlformats.org/officeDocument/2006/relationships/customXml" Target="../ink/ink1759.xml"/><Relationship Id="rId300" Type="http://schemas.openxmlformats.org/officeDocument/2006/relationships/customXml" Target="../ink/ink1761.xml"/><Relationship Id="rId60" Type="http://schemas.openxmlformats.org/officeDocument/2006/relationships/image" Target="../media/image1569.png"/><Relationship Id="rId81" Type="http://schemas.openxmlformats.org/officeDocument/2006/relationships/customXml" Target="../ink/ink1650.xml"/><Relationship Id="rId135" Type="http://schemas.openxmlformats.org/officeDocument/2006/relationships/image" Target="../media/image1605.png"/><Relationship Id="rId156" Type="http://schemas.openxmlformats.org/officeDocument/2006/relationships/customXml" Target="../ink/ink1688.xml"/><Relationship Id="rId177" Type="http://schemas.openxmlformats.org/officeDocument/2006/relationships/image" Target="../media/image1625.png"/><Relationship Id="rId198" Type="http://schemas.openxmlformats.org/officeDocument/2006/relationships/customXml" Target="../ink/ink1709.xml"/><Relationship Id="rId321" Type="http://schemas.openxmlformats.org/officeDocument/2006/relationships/image" Target="../media/image1695.png"/><Relationship Id="rId202" Type="http://schemas.openxmlformats.org/officeDocument/2006/relationships/customXml" Target="../ink/ink1711.xml"/><Relationship Id="rId223" Type="http://schemas.openxmlformats.org/officeDocument/2006/relationships/image" Target="../media/image1648.png"/><Relationship Id="rId244" Type="http://schemas.openxmlformats.org/officeDocument/2006/relationships/image" Target="../media/image1658.png"/><Relationship Id="rId18" Type="http://schemas.openxmlformats.org/officeDocument/2006/relationships/customXml" Target="../ink/ink1618.xml"/><Relationship Id="rId39" Type="http://schemas.openxmlformats.org/officeDocument/2006/relationships/image" Target="../media/image1560.png"/><Relationship Id="rId265" Type="http://schemas.openxmlformats.org/officeDocument/2006/relationships/customXml" Target="../ink/ink1743.xml"/><Relationship Id="rId286" Type="http://schemas.openxmlformats.org/officeDocument/2006/relationships/image" Target="../media/image1678.png"/><Relationship Id="rId50" Type="http://schemas.openxmlformats.org/officeDocument/2006/relationships/customXml" Target="../ink/ink1634.xml"/><Relationship Id="rId104" Type="http://schemas.openxmlformats.org/officeDocument/2006/relationships/image" Target="../media/image1591.png"/><Relationship Id="rId125" Type="http://schemas.openxmlformats.org/officeDocument/2006/relationships/image" Target="../media/image1600.png"/><Relationship Id="rId146" Type="http://schemas.openxmlformats.org/officeDocument/2006/relationships/customXml" Target="../ink/ink1683.xml"/><Relationship Id="rId167" Type="http://schemas.openxmlformats.org/officeDocument/2006/relationships/image" Target="../media/image1620.png"/><Relationship Id="rId188" Type="http://schemas.openxmlformats.org/officeDocument/2006/relationships/customXml" Target="../ink/ink1704.xml"/><Relationship Id="rId311" Type="http://schemas.openxmlformats.org/officeDocument/2006/relationships/image" Target="../media/image1690.png"/><Relationship Id="rId71" Type="http://schemas.openxmlformats.org/officeDocument/2006/relationships/customXml" Target="../ink/ink1645.xml"/><Relationship Id="rId92" Type="http://schemas.openxmlformats.org/officeDocument/2006/relationships/image" Target="../media/image1585.png"/><Relationship Id="rId213" Type="http://schemas.openxmlformats.org/officeDocument/2006/relationships/image" Target="../media/image1643.png"/><Relationship Id="rId234" Type="http://schemas.openxmlformats.org/officeDocument/2006/relationships/customXml" Target="../ink/ink1727.xml"/><Relationship Id="rId2" Type="http://schemas.openxmlformats.org/officeDocument/2006/relationships/notesSlide" Target="../notesSlides/notesSlide19.xml"/><Relationship Id="rId29" Type="http://schemas.openxmlformats.org/officeDocument/2006/relationships/image" Target="../media/image1555.png"/><Relationship Id="rId255" Type="http://schemas.openxmlformats.org/officeDocument/2006/relationships/customXml" Target="../ink/ink1738.xml"/><Relationship Id="rId276" Type="http://schemas.openxmlformats.org/officeDocument/2006/relationships/image" Target="../media/image1674.png"/><Relationship Id="rId297" Type="http://schemas.openxmlformats.org/officeDocument/2006/relationships/image" Target="../media/image1683.png"/><Relationship Id="rId40" Type="http://schemas.openxmlformats.org/officeDocument/2006/relationships/customXml" Target="../ink/ink1629.xml"/><Relationship Id="rId115" Type="http://schemas.openxmlformats.org/officeDocument/2006/relationships/image" Target="../media/image1596.png"/><Relationship Id="rId136" Type="http://schemas.openxmlformats.org/officeDocument/2006/relationships/customXml" Target="../ink/ink1678.xml"/><Relationship Id="rId157" Type="http://schemas.openxmlformats.org/officeDocument/2006/relationships/image" Target="../media/image1615.png"/><Relationship Id="rId178" Type="http://schemas.openxmlformats.org/officeDocument/2006/relationships/customXml" Target="../ink/ink1699.xml"/><Relationship Id="rId301" Type="http://schemas.openxmlformats.org/officeDocument/2006/relationships/image" Target="../media/image1685.png"/><Relationship Id="rId322" Type="http://schemas.openxmlformats.org/officeDocument/2006/relationships/customXml" Target="../ink/ink1772.xml"/><Relationship Id="rId61" Type="http://schemas.openxmlformats.org/officeDocument/2006/relationships/customXml" Target="../ink/ink1640.xml"/><Relationship Id="rId82" Type="http://schemas.openxmlformats.org/officeDocument/2006/relationships/image" Target="../media/image1580.png"/><Relationship Id="rId199" Type="http://schemas.openxmlformats.org/officeDocument/2006/relationships/image" Target="../media/image1636.png"/><Relationship Id="rId203" Type="http://schemas.openxmlformats.org/officeDocument/2006/relationships/image" Target="../media/image1638.png"/><Relationship Id="rId19" Type="http://schemas.openxmlformats.org/officeDocument/2006/relationships/image" Target="../media/image221.png"/><Relationship Id="rId224" Type="http://schemas.openxmlformats.org/officeDocument/2006/relationships/customXml" Target="../ink/ink1722.xml"/><Relationship Id="rId245" Type="http://schemas.openxmlformats.org/officeDocument/2006/relationships/customXml" Target="../ink/ink1733.xml"/><Relationship Id="rId266" Type="http://schemas.openxmlformats.org/officeDocument/2006/relationships/image" Target="../media/image1669.png"/><Relationship Id="rId287" Type="http://schemas.openxmlformats.org/officeDocument/2006/relationships/customXml" Target="../ink/ink1754.xml"/><Relationship Id="rId30" Type="http://schemas.openxmlformats.org/officeDocument/2006/relationships/customXml" Target="../ink/ink1624.xml"/><Relationship Id="rId105" Type="http://schemas.openxmlformats.org/officeDocument/2006/relationships/customXml" Target="../ink/ink1662.xml"/><Relationship Id="rId126" Type="http://schemas.openxmlformats.org/officeDocument/2006/relationships/customXml" Target="../ink/ink1673.xml"/><Relationship Id="rId147" Type="http://schemas.openxmlformats.org/officeDocument/2006/relationships/image" Target="../media/image1611.png"/><Relationship Id="rId168" Type="http://schemas.openxmlformats.org/officeDocument/2006/relationships/customXml" Target="../ink/ink1694.xml"/><Relationship Id="rId312" Type="http://schemas.openxmlformats.org/officeDocument/2006/relationships/customXml" Target="../ink/ink1767.xml"/><Relationship Id="rId51" Type="http://schemas.openxmlformats.org/officeDocument/2006/relationships/image" Target="../media/image1566.png"/><Relationship Id="rId72" Type="http://schemas.openxmlformats.org/officeDocument/2006/relationships/image" Target="../media/image1575.png"/><Relationship Id="rId93" Type="http://schemas.openxmlformats.org/officeDocument/2006/relationships/customXml" Target="../ink/ink1656.xml"/><Relationship Id="rId189" Type="http://schemas.openxmlformats.org/officeDocument/2006/relationships/image" Target="../media/image1631.png"/><Relationship Id="rId3" Type="http://schemas.openxmlformats.org/officeDocument/2006/relationships/image" Target="../media/image5100.png"/><Relationship Id="rId214" Type="http://schemas.openxmlformats.org/officeDocument/2006/relationships/customXml" Target="../ink/ink1717.xml"/><Relationship Id="rId235" Type="http://schemas.openxmlformats.org/officeDocument/2006/relationships/image" Target="../media/image1654.png"/><Relationship Id="rId256" Type="http://schemas.openxmlformats.org/officeDocument/2006/relationships/image" Target="../media/image1664.png"/><Relationship Id="rId277" Type="http://schemas.openxmlformats.org/officeDocument/2006/relationships/customXml" Target="../ink/ink1749.xml"/><Relationship Id="rId298" Type="http://schemas.openxmlformats.org/officeDocument/2006/relationships/customXml" Target="../ink/ink1760.xml"/><Relationship Id="rId116" Type="http://schemas.openxmlformats.org/officeDocument/2006/relationships/customXml" Target="../ink/ink1668.xml"/><Relationship Id="rId137" Type="http://schemas.openxmlformats.org/officeDocument/2006/relationships/image" Target="../media/image1606.png"/><Relationship Id="rId158" Type="http://schemas.openxmlformats.org/officeDocument/2006/relationships/customXml" Target="../ink/ink1689.xml"/><Relationship Id="rId302" Type="http://schemas.openxmlformats.org/officeDocument/2006/relationships/customXml" Target="../ink/ink1762.xml"/><Relationship Id="rId323" Type="http://schemas.openxmlformats.org/officeDocument/2006/relationships/image" Target="../media/image1696.png"/><Relationship Id="rId20" Type="http://schemas.openxmlformats.org/officeDocument/2006/relationships/customXml" Target="../ink/ink1619.xml"/><Relationship Id="rId41" Type="http://schemas.openxmlformats.org/officeDocument/2006/relationships/image" Target="../media/image1561.png"/><Relationship Id="rId62" Type="http://schemas.openxmlformats.org/officeDocument/2006/relationships/image" Target="../media/image1570.png"/><Relationship Id="rId83" Type="http://schemas.openxmlformats.org/officeDocument/2006/relationships/customXml" Target="../ink/ink1651.xml"/><Relationship Id="rId179" Type="http://schemas.openxmlformats.org/officeDocument/2006/relationships/image" Target="../media/image1626.png"/><Relationship Id="rId190" Type="http://schemas.openxmlformats.org/officeDocument/2006/relationships/customXml" Target="../ink/ink1705.xml"/><Relationship Id="rId204" Type="http://schemas.openxmlformats.org/officeDocument/2006/relationships/customXml" Target="../ink/ink1712.xml"/><Relationship Id="rId225" Type="http://schemas.openxmlformats.org/officeDocument/2006/relationships/image" Target="../media/image1649.png"/><Relationship Id="rId246" Type="http://schemas.openxmlformats.org/officeDocument/2006/relationships/image" Target="../media/image1659.png"/><Relationship Id="rId267" Type="http://schemas.openxmlformats.org/officeDocument/2006/relationships/customXml" Target="../ink/ink1744.xml"/><Relationship Id="rId288" Type="http://schemas.openxmlformats.org/officeDocument/2006/relationships/image" Target="../media/image1679.png"/><Relationship Id="rId106" Type="http://schemas.openxmlformats.org/officeDocument/2006/relationships/image" Target="../media/image1592.png"/><Relationship Id="rId127" Type="http://schemas.openxmlformats.org/officeDocument/2006/relationships/image" Target="../media/image1601.png"/><Relationship Id="rId313" Type="http://schemas.openxmlformats.org/officeDocument/2006/relationships/image" Target="../media/image1691.png"/><Relationship Id="rId10" Type="http://schemas.openxmlformats.org/officeDocument/2006/relationships/customXml" Target="../ink/ink1614.xml"/><Relationship Id="rId31" Type="http://schemas.openxmlformats.org/officeDocument/2006/relationships/image" Target="../media/image1556.png"/><Relationship Id="rId52" Type="http://schemas.openxmlformats.org/officeDocument/2006/relationships/customXml" Target="../ink/ink1635.xml"/><Relationship Id="rId73" Type="http://schemas.openxmlformats.org/officeDocument/2006/relationships/customXml" Target="../ink/ink1646.xml"/><Relationship Id="rId94" Type="http://schemas.openxmlformats.org/officeDocument/2006/relationships/image" Target="../media/image1586.png"/><Relationship Id="rId148" Type="http://schemas.openxmlformats.org/officeDocument/2006/relationships/customXml" Target="../ink/ink1684.xml"/><Relationship Id="rId169" Type="http://schemas.openxmlformats.org/officeDocument/2006/relationships/image" Target="../media/image1621.png"/><Relationship Id="rId4" Type="http://schemas.openxmlformats.org/officeDocument/2006/relationships/customXml" Target="../ink/ink1611.xml"/><Relationship Id="rId180" Type="http://schemas.openxmlformats.org/officeDocument/2006/relationships/customXml" Target="../ink/ink1700.xml"/><Relationship Id="rId215" Type="http://schemas.openxmlformats.org/officeDocument/2006/relationships/image" Target="../media/image1644.png"/><Relationship Id="rId236" Type="http://schemas.openxmlformats.org/officeDocument/2006/relationships/customXml" Target="../ink/ink1728.xml"/><Relationship Id="rId257" Type="http://schemas.openxmlformats.org/officeDocument/2006/relationships/customXml" Target="../ink/ink1739.xml"/><Relationship Id="rId278" Type="http://schemas.openxmlformats.org/officeDocument/2006/relationships/image" Target="../media/image1675.png"/><Relationship Id="rId303" Type="http://schemas.openxmlformats.org/officeDocument/2006/relationships/image" Target="../media/image1686.png"/><Relationship Id="rId42" Type="http://schemas.openxmlformats.org/officeDocument/2006/relationships/customXml" Target="../ink/ink1630.xml"/><Relationship Id="rId84" Type="http://schemas.openxmlformats.org/officeDocument/2006/relationships/image" Target="../media/image1581.png"/><Relationship Id="rId138" Type="http://schemas.openxmlformats.org/officeDocument/2006/relationships/customXml" Target="../ink/ink1679.xml"/><Relationship Id="rId191" Type="http://schemas.openxmlformats.org/officeDocument/2006/relationships/image" Target="../media/image1632.png"/><Relationship Id="rId205" Type="http://schemas.openxmlformats.org/officeDocument/2006/relationships/image" Target="../media/image1639.png"/><Relationship Id="rId247" Type="http://schemas.openxmlformats.org/officeDocument/2006/relationships/customXml" Target="../ink/ink1734.xml"/><Relationship Id="rId107" Type="http://schemas.openxmlformats.org/officeDocument/2006/relationships/customXml" Target="../ink/ink1663.xml"/><Relationship Id="rId289" Type="http://schemas.openxmlformats.org/officeDocument/2006/relationships/customXml" Target="../ink/ink1755.xml"/><Relationship Id="rId11" Type="http://schemas.openxmlformats.org/officeDocument/2006/relationships/image" Target="../media/image1547.png"/><Relationship Id="rId53" Type="http://schemas.openxmlformats.org/officeDocument/2006/relationships/image" Target="../media/image72.png"/><Relationship Id="rId149" Type="http://schemas.openxmlformats.org/officeDocument/2006/relationships/image" Target="../media/image1612.png"/><Relationship Id="rId314" Type="http://schemas.openxmlformats.org/officeDocument/2006/relationships/customXml" Target="../ink/ink1768.xml"/><Relationship Id="rId95" Type="http://schemas.openxmlformats.org/officeDocument/2006/relationships/customXml" Target="../ink/ink1657.xml"/><Relationship Id="rId160" Type="http://schemas.openxmlformats.org/officeDocument/2006/relationships/customXml" Target="../ink/ink1690.xml"/><Relationship Id="rId216" Type="http://schemas.openxmlformats.org/officeDocument/2006/relationships/customXml" Target="../ink/ink1718.xml"/><Relationship Id="rId258" Type="http://schemas.openxmlformats.org/officeDocument/2006/relationships/image" Target="../media/image1665.png"/><Relationship Id="rId22" Type="http://schemas.openxmlformats.org/officeDocument/2006/relationships/customXml" Target="../ink/ink1620.xml"/><Relationship Id="rId64" Type="http://schemas.openxmlformats.org/officeDocument/2006/relationships/image" Target="../media/image1571.png"/><Relationship Id="rId118" Type="http://schemas.openxmlformats.org/officeDocument/2006/relationships/customXml" Target="../ink/ink1669.xml"/><Relationship Id="rId171" Type="http://schemas.openxmlformats.org/officeDocument/2006/relationships/image" Target="../media/image1622.png"/><Relationship Id="rId227" Type="http://schemas.openxmlformats.org/officeDocument/2006/relationships/image" Target="../media/image1650.png"/><Relationship Id="rId269" Type="http://schemas.openxmlformats.org/officeDocument/2006/relationships/customXml" Target="../ink/ink1745.xml"/><Relationship Id="rId33" Type="http://schemas.openxmlformats.org/officeDocument/2006/relationships/image" Target="../media/image1557.png"/><Relationship Id="rId129" Type="http://schemas.openxmlformats.org/officeDocument/2006/relationships/image" Target="../media/image1602.png"/><Relationship Id="rId280" Type="http://schemas.openxmlformats.org/officeDocument/2006/relationships/image" Target="../media/image247.png"/><Relationship Id="rId75" Type="http://schemas.openxmlformats.org/officeDocument/2006/relationships/customXml" Target="../ink/ink1647.xml"/><Relationship Id="rId140" Type="http://schemas.openxmlformats.org/officeDocument/2006/relationships/customXml" Target="../ink/ink1680.xml"/><Relationship Id="rId182" Type="http://schemas.openxmlformats.org/officeDocument/2006/relationships/customXml" Target="../ink/ink1701.xml"/><Relationship Id="rId6" Type="http://schemas.openxmlformats.org/officeDocument/2006/relationships/customXml" Target="../ink/ink1612.xml"/><Relationship Id="rId238" Type="http://schemas.openxmlformats.org/officeDocument/2006/relationships/customXml" Target="../ink/ink1729.xml"/><Relationship Id="rId291" Type="http://schemas.openxmlformats.org/officeDocument/2006/relationships/image" Target="../media/image1680.png"/><Relationship Id="rId305" Type="http://schemas.openxmlformats.org/officeDocument/2006/relationships/image" Target="../media/image1687.png"/><Relationship Id="rId44" Type="http://schemas.openxmlformats.org/officeDocument/2006/relationships/customXml" Target="../ink/ink1631.xml"/><Relationship Id="rId86" Type="http://schemas.openxmlformats.org/officeDocument/2006/relationships/image" Target="../media/image1582.png"/><Relationship Id="rId151" Type="http://schemas.openxmlformats.org/officeDocument/2006/relationships/image" Target="../media/image1613.png"/><Relationship Id="rId193" Type="http://schemas.openxmlformats.org/officeDocument/2006/relationships/image" Target="../media/image1633.png"/><Relationship Id="rId207" Type="http://schemas.openxmlformats.org/officeDocument/2006/relationships/image" Target="../media/image1640.png"/><Relationship Id="rId249" Type="http://schemas.openxmlformats.org/officeDocument/2006/relationships/customXml" Target="../ink/ink1735.xml"/><Relationship Id="rId13" Type="http://schemas.openxmlformats.org/officeDocument/2006/relationships/image" Target="../media/image1548.png"/><Relationship Id="rId109" Type="http://schemas.openxmlformats.org/officeDocument/2006/relationships/image" Target="../media/image1593.png"/><Relationship Id="rId260" Type="http://schemas.openxmlformats.org/officeDocument/2006/relationships/image" Target="../media/image1666.png"/><Relationship Id="rId316" Type="http://schemas.openxmlformats.org/officeDocument/2006/relationships/customXml" Target="../ink/ink1769.xm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831.xml"/><Relationship Id="rId299" Type="http://schemas.openxmlformats.org/officeDocument/2006/relationships/image" Target="../media/image1838.png"/><Relationship Id="rId21" Type="http://schemas.openxmlformats.org/officeDocument/2006/relationships/customXml" Target="../ink/ink1782.xml"/><Relationship Id="rId63" Type="http://schemas.openxmlformats.org/officeDocument/2006/relationships/image" Target="../media/image1725.png"/><Relationship Id="rId159" Type="http://schemas.openxmlformats.org/officeDocument/2006/relationships/image" Target="../media/image1770.png"/><Relationship Id="rId324" Type="http://schemas.openxmlformats.org/officeDocument/2006/relationships/image" Target="../media/image1850.png"/><Relationship Id="rId170" Type="http://schemas.openxmlformats.org/officeDocument/2006/relationships/customXml" Target="../ink/ink1858.xml"/><Relationship Id="rId226" Type="http://schemas.openxmlformats.org/officeDocument/2006/relationships/customXml" Target="../ink/ink1886.xml"/><Relationship Id="rId268" Type="http://schemas.openxmlformats.org/officeDocument/2006/relationships/image" Target="../media/image1824.png"/><Relationship Id="rId32" Type="http://schemas.openxmlformats.org/officeDocument/2006/relationships/customXml" Target="../ink/ink1788.xml"/><Relationship Id="rId74" Type="http://schemas.openxmlformats.org/officeDocument/2006/relationships/customXml" Target="../ink/ink1809.xml"/><Relationship Id="rId128" Type="http://schemas.openxmlformats.org/officeDocument/2006/relationships/customXml" Target="../ink/ink1837.xml"/><Relationship Id="rId335" Type="http://schemas.openxmlformats.org/officeDocument/2006/relationships/customXml" Target="../ink/ink1942.xml"/><Relationship Id="rId5" Type="http://schemas.openxmlformats.org/officeDocument/2006/relationships/customXml" Target="../ink/ink1774.xml"/><Relationship Id="rId181" Type="http://schemas.openxmlformats.org/officeDocument/2006/relationships/image" Target="../media/image1781.png"/><Relationship Id="rId237" Type="http://schemas.openxmlformats.org/officeDocument/2006/relationships/customXml" Target="../ink/ink1892.xml"/><Relationship Id="rId279" Type="http://schemas.openxmlformats.org/officeDocument/2006/relationships/customXml" Target="../ink/ink1913.xml"/><Relationship Id="rId43" Type="http://schemas.openxmlformats.org/officeDocument/2006/relationships/image" Target="../media/image1715.png"/><Relationship Id="rId139" Type="http://schemas.openxmlformats.org/officeDocument/2006/relationships/image" Target="../media/image1760.png"/><Relationship Id="rId290" Type="http://schemas.openxmlformats.org/officeDocument/2006/relationships/customXml" Target="../ink/ink1919.xml"/><Relationship Id="rId304" Type="http://schemas.openxmlformats.org/officeDocument/2006/relationships/customXml" Target="../ink/ink1926.xml"/><Relationship Id="rId346" Type="http://schemas.openxmlformats.org/officeDocument/2006/relationships/customXml" Target="../ink/ink1948.xml"/><Relationship Id="rId85" Type="http://schemas.openxmlformats.org/officeDocument/2006/relationships/customXml" Target="../ink/ink1815.xml"/><Relationship Id="rId150" Type="http://schemas.openxmlformats.org/officeDocument/2006/relationships/customXml" Target="../ink/ink1848.xml"/><Relationship Id="rId192" Type="http://schemas.openxmlformats.org/officeDocument/2006/relationships/customXml" Target="../ink/ink1869.xml"/><Relationship Id="rId206" Type="http://schemas.openxmlformats.org/officeDocument/2006/relationships/customXml" Target="../ink/ink1876.xml"/><Relationship Id="rId248" Type="http://schemas.openxmlformats.org/officeDocument/2006/relationships/image" Target="../media/image1814.png"/><Relationship Id="rId12" Type="http://schemas.openxmlformats.org/officeDocument/2006/relationships/image" Target="../media/image1700.png"/><Relationship Id="rId108" Type="http://schemas.openxmlformats.org/officeDocument/2006/relationships/image" Target="../media/image1746.png"/><Relationship Id="rId315" Type="http://schemas.openxmlformats.org/officeDocument/2006/relationships/image" Target="../media/image1846.png"/><Relationship Id="rId357" Type="http://schemas.openxmlformats.org/officeDocument/2006/relationships/image" Target="../media/image1866.png"/><Relationship Id="rId54" Type="http://schemas.openxmlformats.org/officeDocument/2006/relationships/customXml" Target="../ink/ink1799.xml"/><Relationship Id="rId96" Type="http://schemas.openxmlformats.org/officeDocument/2006/relationships/image" Target="../media/image1740.png"/><Relationship Id="rId161" Type="http://schemas.openxmlformats.org/officeDocument/2006/relationships/image" Target="../media/image1771.png"/><Relationship Id="rId217" Type="http://schemas.openxmlformats.org/officeDocument/2006/relationships/image" Target="../media/image1799.png"/><Relationship Id="rId259" Type="http://schemas.openxmlformats.org/officeDocument/2006/relationships/customXml" Target="../ink/ink1903.xml"/><Relationship Id="rId23" Type="http://schemas.openxmlformats.org/officeDocument/2006/relationships/customXml" Target="../ink/ink1783.xml"/><Relationship Id="rId119" Type="http://schemas.openxmlformats.org/officeDocument/2006/relationships/customXml" Target="../ink/ink1832.xml"/><Relationship Id="rId270" Type="http://schemas.openxmlformats.org/officeDocument/2006/relationships/image" Target="../media/image1825.png"/><Relationship Id="rId326" Type="http://schemas.openxmlformats.org/officeDocument/2006/relationships/image" Target="../media/image1851.png"/><Relationship Id="rId65" Type="http://schemas.openxmlformats.org/officeDocument/2006/relationships/image" Target="../media/image1726.png"/><Relationship Id="rId130" Type="http://schemas.openxmlformats.org/officeDocument/2006/relationships/customXml" Target="../ink/ink1838.xml"/><Relationship Id="rId172" Type="http://schemas.openxmlformats.org/officeDocument/2006/relationships/customXml" Target="../ink/ink1859.xml"/><Relationship Id="rId228" Type="http://schemas.openxmlformats.org/officeDocument/2006/relationships/customXml" Target="../ink/ink1887.xml"/><Relationship Id="rId281" Type="http://schemas.openxmlformats.org/officeDocument/2006/relationships/customXml" Target="../ink/ink1914.xml"/><Relationship Id="rId337" Type="http://schemas.openxmlformats.org/officeDocument/2006/relationships/image" Target="../media/image1856.png"/><Relationship Id="rId34" Type="http://schemas.openxmlformats.org/officeDocument/2006/relationships/customXml" Target="../ink/ink1789.xml"/><Relationship Id="rId76" Type="http://schemas.openxmlformats.org/officeDocument/2006/relationships/customXml" Target="../ink/ink1810.xml"/><Relationship Id="rId141" Type="http://schemas.openxmlformats.org/officeDocument/2006/relationships/image" Target="../media/image1761.png"/><Relationship Id="rId7" Type="http://schemas.openxmlformats.org/officeDocument/2006/relationships/customXml" Target="../ink/ink1775.xml"/><Relationship Id="rId183" Type="http://schemas.openxmlformats.org/officeDocument/2006/relationships/image" Target="../media/image1782.png"/><Relationship Id="rId239" Type="http://schemas.openxmlformats.org/officeDocument/2006/relationships/customXml" Target="../ink/ink1893.xml"/><Relationship Id="rId250" Type="http://schemas.openxmlformats.org/officeDocument/2006/relationships/image" Target="../media/image1815.png"/><Relationship Id="rId292" Type="http://schemas.openxmlformats.org/officeDocument/2006/relationships/customXml" Target="../ink/ink1920.xml"/><Relationship Id="rId306" Type="http://schemas.openxmlformats.org/officeDocument/2006/relationships/customXml" Target="../ink/ink1927.xml"/><Relationship Id="rId45" Type="http://schemas.openxmlformats.org/officeDocument/2006/relationships/image" Target="../media/image1716.png"/><Relationship Id="rId87" Type="http://schemas.openxmlformats.org/officeDocument/2006/relationships/customXml" Target="../ink/ink1816.xml"/><Relationship Id="rId110" Type="http://schemas.openxmlformats.org/officeDocument/2006/relationships/image" Target="../media/image1747.png"/><Relationship Id="rId348" Type="http://schemas.openxmlformats.org/officeDocument/2006/relationships/customXml" Target="../ink/ink1949.xml"/><Relationship Id="rId152" Type="http://schemas.openxmlformats.org/officeDocument/2006/relationships/customXml" Target="../ink/ink1849.xml"/><Relationship Id="rId194" Type="http://schemas.openxmlformats.org/officeDocument/2006/relationships/customXml" Target="../ink/ink1870.xml"/><Relationship Id="rId208" Type="http://schemas.openxmlformats.org/officeDocument/2006/relationships/customXml" Target="../ink/ink1877.xml"/><Relationship Id="rId261" Type="http://schemas.openxmlformats.org/officeDocument/2006/relationships/customXml" Target="../ink/ink1904.xml"/><Relationship Id="rId14" Type="http://schemas.openxmlformats.org/officeDocument/2006/relationships/image" Target="../media/image1701.png"/><Relationship Id="rId56" Type="http://schemas.openxmlformats.org/officeDocument/2006/relationships/customXml" Target="../ink/ink1800.xml"/><Relationship Id="rId317" Type="http://schemas.openxmlformats.org/officeDocument/2006/relationships/image" Target="../media/image1847.png"/><Relationship Id="rId98" Type="http://schemas.openxmlformats.org/officeDocument/2006/relationships/image" Target="../media/image1741.png"/><Relationship Id="rId121" Type="http://schemas.openxmlformats.org/officeDocument/2006/relationships/customXml" Target="../ink/ink1833.xml"/><Relationship Id="rId163" Type="http://schemas.openxmlformats.org/officeDocument/2006/relationships/image" Target="../media/image1772.png"/><Relationship Id="rId219" Type="http://schemas.openxmlformats.org/officeDocument/2006/relationships/image" Target="../media/image1800.png"/><Relationship Id="rId230" Type="http://schemas.openxmlformats.org/officeDocument/2006/relationships/image" Target="../media/image1805.png"/><Relationship Id="rId25" Type="http://schemas.openxmlformats.org/officeDocument/2006/relationships/customXml" Target="../ink/ink1784.xml"/><Relationship Id="rId46" Type="http://schemas.openxmlformats.org/officeDocument/2006/relationships/customXml" Target="../ink/ink1795.xml"/><Relationship Id="rId67" Type="http://schemas.openxmlformats.org/officeDocument/2006/relationships/image" Target="../media/image1727.png"/><Relationship Id="rId272" Type="http://schemas.openxmlformats.org/officeDocument/2006/relationships/image" Target="../media/image1826.png"/><Relationship Id="rId293" Type="http://schemas.openxmlformats.org/officeDocument/2006/relationships/image" Target="../media/image1835.png"/><Relationship Id="rId307" Type="http://schemas.openxmlformats.org/officeDocument/2006/relationships/image" Target="../media/image1842.png"/><Relationship Id="rId328" Type="http://schemas.openxmlformats.org/officeDocument/2006/relationships/image" Target="../media/image1852.png"/><Relationship Id="rId349" Type="http://schemas.openxmlformats.org/officeDocument/2006/relationships/image" Target="../media/image1862.png"/><Relationship Id="rId88" Type="http://schemas.openxmlformats.org/officeDocument/2006/relationships/image" Target="../media/image1736.png"/><Relationship Id="rId111" Type="http://schemas.openxmlformats.org/officeDocument/2006/relationships/customXml" Target="../ink/ink1828.xml"/><Relationship Id="rId132" Type="http://schemas.openxmlformats.org/officeDocument/2006/relationships/customXml" Target="../ink/ink1839.xml"/><Relationship Id="rId153" Type="http://schemas.openxmlformats.org/officeDocument/2006/relationships/image" Target="../media/image1767.png"/><Relationship Id="rId174" Type="http://schemas.openxmlformats.org/officeDocument/2006/relationships/customXml" Target="../ink/ink1860.xml"/><Relationship Id="rId195" Type="http://schemas.openxmlformats.org/officeDocument/2006/relationships/image" Target="../media/image1788.png"/><Relationship Id="rId209" Type="http://schemas.openxmlformats.org/officeDocument/2006/relationships/image" Target="../media/image1795.png"/><Relationship Id="rId220" Type="http://schemas.openxmlformats.org/officeDocument/2006/relationships/customXml" Target="../ink/ink1883.xml"/><Relationship Id="rId241" Type="http://schemas.openxmlformats.org/officeDocument/2006/relationships/customXml" Target="../ink/ink1894.xml"/><Relationship Id="rId15" Type="http://schemas.openxmlformats.org/officeDocument/2006/relationships/customXml" Target="../ink/ink1779.xml"/><Relationship Id="rId36" Type="http://schemas.openxmlformats.org/officeDocument/2006/relationships/customXml" Target="../ink/ink1790.xml"/><Relationship Id="rId57" Type="http://schemas.openxmlformats.org/officeDocument/2006/relationships/image" Target="../media/image1722.png"/><Relationship Id="rId262" Type="http://schemas.openxmlformats.org/officeDocument/2006/relationships/image" Target="../media/image1821.png"/><Relationship Id="rId283" Type="http://schemas.openxmlformats.org/officeDocument/2006/relationships/customXml" Target="../ink/ink1915.xml"/><Relationship Id="rId318" Type="http://schemas.openxmlformats.org/officeDocument/2006/relationships/customXml" Target="../ink/ink1933.xml"/><Relationship Id="rId339" Type="http://schemas.openxmlformats.org/officeDocument/2006/relationships/image" Target="../media/image1857.png"/><Relationship Id="rId78" Type="http://schemas.openxmlformats.org/officeDocument/2006/relationships/customXml" Target="../ink/ink1811.xml"/><Relationship Id="rId99" Type="http://schemas.openxmlformats.org/officeDocument/2006/relationships/customXml" Target="../ink/ink1822.xml"/><Relationship Id="rId101" Type="http://schemas.openxmlformats.org/officeDocument/2006/relationships/customXml" Target="../ink/ink1823.xml"/><Relationship Id="rId122" Type="http://schemas.openxmlformats.org/officeDocument/2006/relationships/image" Target="../media/image1752.png"/><Relationship Id="rId143" Type="http://schemas.openxmlformats.org/officeDocument/2006/relationships/image" Target="../media/image1762.png"/><Relationship Id="rId164" Type="http://schemas.openxmlformats.org/officeDocument/2006/relationships/customXml" Target="../ink/ink1855.xml"/><Relationship Id="rId185" Type="http://schemas.openxmlformats.org/officeDocument/2006/relationships/image" Target="../media/image1783.png"/><Relationship Id="rId350" Type="http://schemas.openxmlformats.org/officeDocument/2006/relationships/customXml" Target="../ink/ink1950.xml"/><Relationship Id="rId9" Type="http://schemas.openxmlformats.org/officeDocument/2006/relationships/customXml" Target="../ink/ink1776.xml"/><Relationship Id="rId210" Type="http://schemas.openxmlformats.org/officeDocument/2006/relationships/customXml" Target="../ink/ink1878.xml"/><Relationship Id="rId26" Type="http://schemas.openxmlformats.org/officeDocument/2006/relationships/image" Target="../media/image1707.png"/><Relationship Id="rId231" Type="http://schemas.openxmlformats.org/officeDocument/2006/relationships/customXml" Target="../ink/ink1889.xml"/><Relationship Id="rId252" Type="http://schemas.openxmlformats.org/officeDocument/2006/relationships/image" Target="../media/image1816.png"/><Relationship Id="rId273" Type="http://schemas.openxmlformats.org/officeDocument/2006/relationships/customXml" Target="../ink/ink1910.xml"/><Relationship Id="rId294" Type="http://schemas.openxmlformats.org/officeDocument/2006/relationships/customXml" Target="../ink/ink1921.xml"/><Relationship Id="rId308" Type="http://schemas.openxmlformats.org/officeDocument/2006/relationships/customXml" Target="../ink/ink1928.xml"/><Relationship Id="rId329" Type="http://schemas.openxmlformats.org/officeDocument/2006/relationships/customXml" Target="../ink/ink1939.xml"/><Relationship Id="rId47" Type="http://schemas.openxmlformats.org/officeDocument/2006/relationships/image" Target="../media/image1717.png"/><Relationship Id="rId68" Type="http://schemas.openxmlformats.org/officeDocument/2006/relationships/customXml" Target="../ink/ink1806.xml"/><Relationship Id="rId89" Type="http://schemas.openxmlformats.org/officeDocument/2006/relationships/customXml" Target="../ink/ink1817.xml"/><Relationship Id="rId112" Type="http://schemas.openxmlformats.org/officeDocument/2006/relationships/image" Target="../media/image1748.png"/><Relationship Id="rId133" Type="http://schemas.openxmlformats.org/officeDocument/2006/relationships/image" Target="../media/image1757.png"/><Relationship Id="rId154" Type="http://schemas.openxmlformats.org/officeDocument/2006/relationships/customXml" Target="../ink/ink1850.xml"/><Relationship Id="rId175" Type="http://schemas.openxmlformats.org/officeDocument/2006/relationships/image" Target="../media/image1778.png"/><Relationship Id="rId340" Type="http://schemas.openxmlformats.org/officeDocument/2006/relationships/customXml" Target="../ink/ink1945.xml"/><Relationship Id="rId196" Type="http://schemas.openxmlformats.org/officeDocument/2006/relationships/customXml" Target="../ink/ink1871.xml"/><Relationship Id="rId200" Type="http://schemas.openxmlformats.org/officeDocument/2006/relationships/customXml" Target="../ink/ink1873.xml"/><Relationship Id="rId16" Type="http://schemas.openxmlformats.org/officeDocument/2006/relationships/image" Target="../media/image1702.png"/><Relationship Id="rId221" Type="http://schemas.openxmlformats.org/officeDocument/2006/relationships/image" Target="../media/image1801.png"/><Relationship Id="rId242" Type="http://schemas.openxmlformats.org/officeDocument/2006/relationships/image" Target="../media/image1811.png"/><Relationship Id="rId263" Type="http://schemas.openxmlformats.org/officeDocument/2006/relationships/customXml" Target="../ink/ink1905.xml"/><Relationship Id="rId284" Type="http://schemas.openxmlformats.org/officeDocument/2006/relationships/image" Target="../media/image221.png"/><Relationship Id="rId319" Type="http://schemas.openxmlformats.org/officeDocument/2006/relationships/image" Target="../media/image1848.png"/><Relationship Id="rId37" Type="http://schemas.openxmlformats.org/officeDocument/2006/relationships/image" Target="../media/image1712.png"/><Relationship Id="rId58" Type="http://schemas.openxmlformats.org/officeDocument/2006/relationships/customXml" Target="../ink/ink1801.xml"/><Relationship Id="rId79" Type="http://schemas.openxmlformats.org/officeDocument/2006/relationships/image" Target="../media/image1733.png"/><Relationship Id="rId102" Type="http://schemas.openxmlformats.org/officeDocument/2006/relationships/image" Target="../media/image1743.png"/><Relationship Id="rId123" Type="http://schemas.openxmlformats.org/officeDocument/2006/relationships/customXml" Target="../ink/ink1834.xml"/><Relationship Id="rId144" Type="http://schemas.openxmlformats.org/officeDocument/2006/relationships/customXml" Target="../ink/ink1845.xml"/><Relationship Id="rId330" Type="http://schemas.openxmlformats.org/officeDocument/2006/relationships/image" Target="../media/image1853.png"/><Relationship Id="rId90" Type="http://schemas.openxmlformats.org/officeDocument/2006/relationships/image" Target="../media/image1737.png"/><Relationship Id="rId165" Type="http://schemas.openxmlformats.org/officeDocument/2006/relationships/image" Target="../media/image1773.png"/><Relationship Id="rId186" Type="http://schemas.openxmlformats.org/officeDocument/2006/relationships/customXml" Target="../ink/ink1866.xml"/><Relationship Id="rId351" Type="http://schemas.openxmlformats.org/officeDocument/2006/relationships/image" Target="../media/image1863.png"/><Relationship Id="rId211" Type="http://schemas.openxmlformats.org/officeDocument/2006/relationships/image" Target="../media/image1796.png"/><Relationship Id="rId232" Type="http://schemas.openxmlformats.org/officeDocument/2006/relationships/image" Target="../media/image1806.png"/><Relationship Id="rId253" Type="http://schemas.openxmlformats.org/officeDocument/2006/relationships/customXml" Target="../ink/ink1900.xml"/><Relationship Id="rId274" Type="http://schemas.openxmlformats.org/officeDocument/2006/relationships/image" Target="../media/image1827.png"/><Relationship Id="rId295" Type="http://schemas.openxmlformats.org/officeDocument/2006/relationships/image" Target="../media/image1836.png"/><Relationship Id="rId309" Type="http://schemas.openxmlformats.org/officeDocument/2006/relationships/image" Target="../media/image1843.png"/><Relationship Id="rId27" Type="http://schemas.openxmlformats.org/officeDocument/2006/relationships/customXml" Target="../ink/ink1785.xml"/><Relationship Id="rId48" Type="http://schemas.openxmlformats.org/officeDocument/2006/relationships/customXml" Target="../ink/ink1796.xml"/><Relationship Id="rId69" Type="http://schemas.openxmlformats.org/officeDocument/2006/relationships/image" Target="../media/image1728.png"/><Relationship Id="rId113" Type="http://schemas.openxmlformats.org/officeDocument/2006/relationships/customXml" Target="../ink/ink1829.xml"/><Relationship Id="rId134" Type="http://schemas.openxmlformats.org/officeDocument/2006/relationships/customXml" Target="../ink/ink1840.xml"/><Relationship Id="rId320" Type="http://schemas.openxmlformats.org/officeDocument/2006/relationships/customXml" Target="../ink/ink1934.xml"/><Relationship Id="rId80" Type="http://schemas.openxmlformats.org/officeDocument/2006/relationships/customXml" Target="../ink/ink1812.xml"/><Relationship Id="rId155" Type="http://schemas.openxmlformats.org/officeDocument/2006/relationships/image" Target="../media/image1768.png"/><Relationship Id="rId176" Type="http://schemas.openxmlformats.org/officeDocument/2006/relationships/customXml" Target="../ink/ink1861.xml"/><Relationship Id="rId197" Type="http://schemas.openxmlformats.org/officeDocument/2006/relationships/image" Target="../media/image1789.png"/><Relationship Id="rId341" Type="http://schemas.openxmlformats.org/officeDocument/2006/relationships/image" Target="../media/image1858.png"/><Relationship Id="rId201" Type="http://schemas.openxmlformats.org/officeDocument/2006/relationships/image" Target="../media/image1791.png"/><Relationship Id="rId222" Type="http://schemas.openxmlformats.org/officeDocument/2006/relationships/customXml" Target="../ink/ink1884.xml"/><Relationship Id="rId243" Type="http://schemas.openxmlformats.org/officeDocument/2006/relationships/customXml" Target="../ink/ink1895.xml"/><Relationship Id="rId264" Type="http://schemas.openxmlformats.org/officeDocument/2006/relationships/image" Target="../media/image1822.png"/><Relationship Id="rId285" Type="http://schemas.openxmlformats.org/officeDocument/2006/relationships/customXml" Target="../ink/ink1916.xml"/><Relationship Id="rId17" Type="http://schemas.openxmlformats.org/officeDocument/2006/relationships/customXml" Target="../ink/ink1780.xml"/><Relationship Id="rId38" Type="http://schemas.openxmlformats.org/officeDocument/2006/relationships/customXml" Target="../ink/ink1791.xml"/><Relationship Id="rId59" Type="http://schemas.openxmlformats.org/officeDocument/2006/relationships/image" Target="../media/image1723.png"/><Relationship Id="rId103" Type="http://schemas.openxmlformats.org/officeDocument/2006/relationships/customXml" Target="../ink/ink1824.xml"/><Relationship Id="rId124" Type="http://schemas.openxmlformats.org/officeDocument/2006/relationships/customXml" Target="../ink/ink1835.xml"/><Relationship Id="rId310" Type="http://schemas.openxmlformats.org/officeDocument/2006/relationships/customXml" Target="../ink/ink1929.xml"/><Relationship Id="rId70" Type="http://schemas.openxmlformats.org/officeDocument/2006/relationships/customXml" Target="../ink/ink1807.xml"/><Relationship Id="rId91" Type="http://schemas.openxmlformats.org/officeDocument/2006/relationships/customXml" Target="../ink/ink1818.xml"/><Relationship Id="rId145" Type="http://schemas.openxmlformats.org/officeDocument/2006/relationships/image" Target="../media/image1763.png"/><Relationship Id="rId166" Type="http://schemas.openxmlformats.org/officeDocument/2006/relationships/customXml" Target="../ink/ink1856.xml"/><Relationship Id="rId187" Type="http://schemas.openxmlformats.org/officeDocument/2006/relationships/image" Target="../media/image1784.png"/><Relationship Id="rId331" Type="http://schemas.openxmlformats.org/officeDocument/2006/relationships/customXml" Target="../ink/ink1940.xml"/><Relationship Id="rId352" Type="http://schemas.openxmlformats.org/officeDocument/2006/relationships/customXml" Target="../ink/ink1951.xml"/><Relationship Id="rId1" Type="http://schemas.openxmlformats.org/officeDocument/2006/relationships/slideLayout" Target="../slideLayouts/slideLayout2.xml"/><Relationship Id="rId212" Type="http://schemas.openxmlformats.org/officeDocument/2006/relationships/customXml" Target="../ink/ink1879.xml"/><Relationship Id="rId233" Type="http://schemas.openxmlformats.org/officeDocument/2006/relationships/customXml" Target="../ink/ink1890.xml"/><Relationship Id="rId254" Type="http://schemas.openxmlformats.org/officeDocument/2006/relationships/image" Target="../media/image1817.png"/><Relationship Id="rId28" Type="http://schemas.openxmlformats.org/officeDocument/2006/relationships/customXml" Target="../ink/ink1786.xml"/><Relationship Id="rId49" Type="http://schemas.openxmlformats.org/officeDocument/2006/relationships/image" Target="../media/image1718.png"/><Relationship Id="rId114" Type="http://schemas.openxmlformats.org/officeDocument/2006/relationships/image" Target="../media/image1749.png"/><Relationship Id="rId275" Type="http://schemas.openxmlformats.org/officeDocument/2006/relationships/customXml" Target="../ink/ink1911.xml"/><Relationship Id="rId296" Type="http://schemas.openxmlformats.org/officeDocument/2006/relationships/customXml" Target="../ink/ink1922.xml"/><Relationship Id="rId300" Type="http://schemas.openxmlformats.org/officeDocument/2006/relationships/customXml" Target="../ink/ink1924.xml"/><Relationship Id="rId60" Type="http://schemas.openxmlformats.org/officeDocument/2006/relationships/customXml" Target="../ink/ink1802.xml"/><Relationship Id="rId81" Type="http://schemas.openxmlformats.org/officeDocument/2006/relationships/image" Target="../media/image1734.png"/><Relationship Id="rId135" Type="http://schemas.openxmlformats.org/officeDocument/2006/relationships/image" Target="../media/image1758.png"/><Relationship Id="rId156" Type="http://schemas.openxmlformats.org/officeDocument/2006/relationships/customXml" Target="../ink/ink1851.xml"/><Relationship Id="rId177" Type="http://schemas.openxmlformats.org/officeDocument/2006/relationships/image" Target="../media/image1779.png"/><Relationship Id="rId198" Type="http://schemas.openxmlformats.org/officeDocument/2006/relationships/customXml" Target="../ink/ink1872.xml"/><Relationship Id="rId321" Type="http://schemas.openxmlformats.org/officeDocument/2006/relationships/customXml" Target="../ink/ink1935.xml"/><Relationship Id="rId342" Type="http://schemas.openxmlformats.org/officeDocument/2006/relationships/customXml" Target="../ink/ink1946.xml"/><Relationship Id="rId202" Type="http://schemas.openxmlformats.org/officeDocument/2006/relationships/customXml" Target="../ink/ink1874.xml"/><Relationship Id="rId223" Type="http://schemas.openxmlformats.org/officeDocument/2006/relationships/image" Target="../media/image1802.png"/><Relationship Id="rId244" Type="http://schemas.openxmlformats.org/officeDocument/2006/relationships/image" Target="../media/image1812.png"/><Relationship Id="rId18" Type="http://schemas.openxmlformats.org/officeDocument/2006/relationships/image" Target="../media/image1703.png"/><Relationship Id="rId39" Type="http://schemas.openxmlformats.org/officeDocument/2006/relationships/image" Target="../media/image1713.png"/><Relationship Id="rId265" Type="http://schemas.openxmlformats.org/officeDocument/2006/relationships/customXml" Target="../ink/ink1906.xml"/><Relationship Id="rId286" Type="http://schemas.openxmlformats.org/officeDocument/2006/relationships/customXml" Target="../ink/ink1917.xml"/><Relationship Id="rId50" Type="http://schemas.openxmlformats.org/officeDocument/2006/relationships/customXml" Target="../ink/ink1797.xml"/><Relationship Id="rId104" Type="http://schemas.openxmlformats.org/officeDocument/2006/relationships/image" Target="../media/image1744.png"/><Relationship Id="rId125" Type="http://schemas.openxmlformats.org/officeDocument/2006/relationships/image" Target="../media/image1753.png"/><Relationship Id="rId146" Type="http://schemas.openxmlformats.org/officeDocument/2006/relationships/customXml" Target="../ink/ink1846.xml"/><Relationship Id="rId167" Type="http://schemas.openxmlformats.org/officeDocument/2006/relationships/image" Target="../media/image1774.png"/><Relationship Id="rId188" Type="http://schemas.openxmlformats.org/officeDocument/2006/relationships/customXml" Target="../ink/ink1867.xml"/><Relationship Id="rId311" Type="http://schemas.openxmlformats.org/officeDocument/2006/relationships/image" Target="../media/image1844.png"/><Relationship Id="rId332" Type="http://schemas.openxmlformats.org/officeDocument/2006/relationships/image" Target="../media/image1854.png"/><Relationship Id="rId353" Type="http://schemas.openxmlformats.org/officeDocument/2006/relationships/image" Target="../media/image1864.png"/><Relationship Id="rId71" Type="http://schemas.openxmlformats.org/officeDocument/2006/relationships/image" Target="../media/image1729.png"/><Relationship Id="rId92" Type="http://schemas.openxmlformats.org/officeDocument/2006/relationships/image" Target="../media/image1738.png"/><Relationship Id="rId213" Type="http://schemas.openxmlformats.org/officeDocument/2006/relationships/image" Target="../media/image1797.png"/><Relationship Id="rId234" Type="http://schemas.openxmlformats.org/officeDocument/2006/relationships/image" Target="../media/image1807.png"/><Relationship Id="rId2" Type="http://schemas.openxmlformats.org/officeDocument/2006/relationships/notesSlide" Target="../notesSlides/notesSlide20.xml"/><Relationship Id="rId29" Type="http://schemas.openxmlformats.org/officeDocument/2006/relationships/image" Target="../media/image1708.png"/><Relationship Id="rId255" Type="http://schemas.openxmlformats.org/officeDocument/2006/relationships/customXml" Target="../ink/ink1901.xml"/><Relationship Id="rId276" Type="http://schemas.openxmlformats.org/officeDocument/2006/relationships/image" Target="../media/image1828.png"/><Relationship Id="rId297" Type="http://schemas.openxmlformats.org/officeDocument/2006/relationships/image" Target="../media/image1837.png"/><Relationship Id="rId40" Type="http://schemas.openxmlformats.org/officeDocument/2006/relationships/customXml" Target="../ink/ink1792.xml"/><Relationship Id="rId115" Type="http://schemas.openxmlformats.org/officeDocument/2006/relationships/customXml" Target="../ink/ink1830.xml"/><Relationship Id="rId136" Type="http://schemas.openxmlformats.org/officeDocument/2006/relationships/customXml" Target="../ink/ink1841.xml"/><Relationship Id="rId157" Type="http://schemas.openxmlformats.org/officeDocument/2006/relationships/image" Target="../media/image1769.png"/><Relationship Id="rId178" Type="http://schemas.openxmlformats.org/officeDocument/2006/relationships/customXml" Target="../ink/ink1862.xml"/><Relationship Id="rId301" Type="http://schemas.openxmlformats.org/officeDocument/2006/relationships/image" Target="../media/image1839.png"/><Relationship Id="rId322" Type="http://schemas.openxmlformats.org/officeDocument/2006/relationships/image" Target="../media/image1849.png"/><Relationship Id="rId343" Type="http://schemas.openxmlformats.org/officeDocument/2006/relationships/image" Target="../media/image1859.png"/><Relationship Id="rId61" Type="http://schemas.openxmlformats.org/officeDocument/2006/relationships/image" Target="../media/image1724.png"/><Relationship Id="rId82" Type="http://schemas.openxmlformats.org/officeDocument/2006/relationships/customXml" Target="../ink/ink1813.xml"/><Relationship Id="rId199" Type="http://schemas.openxmlformats.org/officeDocument/2006/relationships/image" Target="../media/image1790.png"/><Relationship Id="rId203" Type="http://schemas.openxmlformats.org/officeDocument/2006/relationships/image" Target="../media/image1792.png"/><Relationship Id="rId19" Type="http://schemas.openxmlformats.org/officeDocument/2006/relationships/customXml" Target="../ink/ink1781.xml"/><Relationship Id="rId224" Type="http://schemas.openxmlformats.org/officeDocument/2006/relationships/customXml" Target="../ink/ink1885.xml"/><Relationship Id="rId245" Type="http://schemas.openxmlformats.org/officeDocument/2006/relationships/customXml" Target="../ink/ink1896.xml"/><Relationship Id="rId266" Type="http://schemas.openxmlformats.org/officeDocument/2006/relationships/image" Target="../media/image1823.png"/><Relationship Id="rId287" Type="http://schemas.openxmlformats.org/officeDocument/2006/relationships/image" Target="../media/image1832.png"/><Relationship Id="rId30" Type="http://schemas.openxmlformats.org/officeDocument/2006/relationships/customXml" Target="../ink/ink1787.xml"/><Relationship Id="rId105" Type="http://schemas.openxmlformats.org/officeDocument/2006/relationships/customXml" Target="../ink/ink1825.xml"/><Relationship Id="rId126" Type="http://schemas.openxmlformats.org/officeDocument/2006/relationships/customXml" Target="../ink/ink1836.xml"/><Relationship Id="rId147" Type="http://schemas.openxmlformats.org/officeDocument/2006/relationships/image" Target="../media/image1764.png"/><Relationship Id="rId168" Type="http://schemas.openxmlformats.org/officeDocument/2006/relationships/customXml" Target="../ink/ink1857.xml"/><Relationship Id="rId312" Type="http://schemas.openxmlformats.org/officeDocument/2006/relationships/customXml" Target="../ink/ink1930.xml"/><Relationship Id="rId333" Type="http://schemas.openxmlformats.org/officeDocument/2006/relationships/customXml" Target="../ink/ink1941.xml"/><Relationship Id="rId354" Type="http://schemas.openxmlformats.org/officeDocument/2006/relationships/customXml" Target="../ink/ink1952.xml"/><Relationship Id="rId51" Type="http://schemas.openxmlformats.org/officeDocument/2006/relationships/image" Target="../media/image1719.png"/><Relationship Id="rId72" Type="http://schemas.openxmlformats.org/officeDocument/2006/relationships/customXml" Target="../ink/ink1808.xml"/><Relationship Id="rId93" Type="http://schemas.openxmlformats.org/officeDocument/2006/relationships/customXml" Target="../ink/ink1819.xml"/><Relationship Id="rId189" Type="http://schemas.openxmlformats.org/officeDocument/2006/relationships/image" Target="../media/image1785.png"/><Relationship Id="rId3" Type="http://schemas.openxmlformats.org/officeDocument/2006/relationships/customXml" Target="../ink/ink1773.xml"/><Relationship Id="rId214" Type="http://schemas.openxmlformats.org/officeDocument/2006/relationships/customXml" Target="../ink/ink1880.xml"/><Relationship Id="rId235" Type="http://schemas.openxmlformats.org/officeDocument/2006/relationships/customXml" Target="../ink/ink1891.xml"/><Relationship Id="rId256" Type="http://schemas.openxmlformats.org/officeDocument/2006/relationships/image" Target="../media/image1818.png"/><Relationship Id="rId277" Type="http://schemas.openxmlformats.org/officeDocument/2006/relationships/customXml" Target="../ink/ink1912.xml"/><Relationship Id="rId298" Type="http://schemas.openxmlformats.org/officeDocument/2006/relationships/customXml" Target="../ink/ink1923.xml"/><Relationship Id="rId116" Type="http://schemas.openxmlformats.org/officeDocument/2006/relationships/image" Target="../media/image1750.png"/><Relationship Id="rId137" Type="http://schemas.openxmlformats.org/officeDocument/2006/relationships/image" Target="../media/image1759.png"/><Relationship Id="rId158" Type="http://schemas.openxmlformats.org/officeDocument/2006/relationships/customXml" Target="../ink/ink1852.xml"/><Relationship Id="rId302" Type="http://schemas.openxmlformats.org/officeDocument/2006/relationships/customXml" Target="../ink/ink1925.xml"/><Relationship Id="rId323" Type="http://schemas.openxmlformats.org/officeDocument/2006/relationships/customXml" Target="../ink/ink1936.xml"/><Relationship Id="rId344" Type="http://schemas.openxmlformats.org/officeDocument/2006/relationships/customXml" Target="../ink/ink1947.xml"/><Relationship Id="rId20" Type="http://schemas.openxmlformats.org/officeDocument/2006/relationships/image" Target="../media/image1704.png"/><Relationship Id="rId41" Type="http://schemas.openxmlformats.org/officeDocument/2006/relationships/image" Target="../media/image1714.png"/><Relationship Id="rId62" Type="http://schemas.openxmlformats.org/officeDocument/2006/relationships/customXml" Target="../ink/ink1803.xml"/><Relationship Id="rId83" Type="http://schemas.openxmlformats.org/officeDocument/2006/relationships/image" Target="../media/image1735.png"/><Relationship Id="rId179" Type="http://schemas.openxmlformats.org/officeDocument/2006/relationships/image" Target="../media/image1780.png"/><Relationship Id="rId190" Type="http://schemas.openxmlformats.org/officeDocument/2006/relationships/customXml" Target="../ink/ink1868.xml"/><Relationship Id="rId204" Type="http://schemas.openxmlformats.org/officeDocument/2006/relationships/customXml" Target="../ink/ink1875.xml"/><Relationship Id="rId225" Type="http://schemas.openxmlformats.org/officeDocument/2006/relationships/image" Target="../media/image1803.png"/><Relationship Id="rId246" Type="http://schemas.openxmlformats.org/officeDocument/2006/relationships/image" Target="../media/image1813.png"/><Relationship Id="rId267" Type="http://schemas.openxmlformats.org/officeDocument/2006/relationships/customXml" Target="../ink/ink1907.xml"/><Relationship Id="rId288" Type="http://schemas.openxmlformats.org/officeDocument/2006/relationships/customXml" Target="../ink/ink1918.xml"/><Relationship Id="rId106" Type="http://schemas.openxmlformats.org/officeDocument/2006/relationships/image" Target="../media/image1745.png"/><Relationship Id="rId127" Type="http://schemas.openxmlformats.org/officeDocument/2006/relationships/image" Target="../media/image1754.png"/><Relationship Id="rId313" Type="http://schemas.openxmlformats.org/officeDocument/2006/relationships/image" Target="../media/image1845.png"/><Relationship Id="rId10" Type="http://schemas.openxmlformats.org/officeDocument/2006/relationships/image" Target="../media/image1699.png"/><Relationship Id="rId31" Type="http://schemas.openxmlformats.org/officeDocument/2006/relationships/image" Target="../media/image1709.png"/><Relationship Id="rId52" Type="http://schemas.openxmlformats.org/officeDocument/2006/relationships/customXml" Target="../ink/ink1798.xml"/><Relationship Id="rId73" Type="http://schemas.openxmlformats.org/officeDocument/2006/relationships/image" Target="../media/image1730.png"/><Relationship Id="rId94" Type="http://schemas.openxmlformats.org/officeDocument/2006/relationships/image" Target="../media/image1739.png"/><Relationship Id="rId148" Type="http://schemas.openxmlformats.org/officeDocument/2006/relationships/customXml" Target="../ink/ink1847.xml"/><Relationship Id="rId169" Type="http://schemas.openxmlformats.org/officeDocument/2006/relationships/image" Target="../media/image1775.png"/><Relationship Id="rId334" Type="http://schemas.openxmlformats.org/officeDocument/2006/relationships/image" Target="../media/image1855.png"/><Relationship Id="rId355" Type="http://schemas.openxmlformats.org/officeDocument/2006/relationships/image" Target="../media/image1865.png"/><Relationship Id="rId4" Type="http://schemas.openxmlformats.org/officeDocument/2006/relationships/image" Target="../media/image72.png"/><Relationship Id="rId180" Type="http://schemas.openxmlformats.org/officeDocument/2006/relationships/customXml" Target="../ink/ink1863.xml"/><Relationship Id="rId215" Type="http://schemas.openxmlformats.org/officeDocument/2006/relationships/image" Target="../media/image1798.png"/><Relationship Id="rId236" Type="http://schemas.openxmlformats.org/officeDocument/2006/relationships/image" Target="../media/image1808.png"/><Relationship Id="rId257" Type="http://schemas.openxmlformats.org/officeDocument/2006/relationships/customXml" Target="../ink/ink1902.xml"/><Relationship Id="rId278" Type="http://schemas.openxmlformats.org/officeDocument/2006/relationships/image" Target="../media/image1829.png"/><Relationship Id="rId303" Type="http://schemas.openxmlformats.org/officeDocument/2006/relationships/image" Target="../media/image1840.png"/><Relationship Id="rId42" Type="http://schemas.openxmlformats.org/officeDocument/2006/relationships/customXml" Target="../ink/ink1793.xml"/><Relationship Id="rId84" Type="http://schemas.openxmlformats.org/officeDocument/2006/relationships/customXml" Target="../ink/ink1814.xml"/><Relationship Id="rId138" Type="http://schemas.openxmlformats.org/officeDocument/2006/relationships/customXml" Target="../ink/ink1842.xml"/><Relationship Id="rId345" Type="http://schemas.openxmlformats.org/officeDocument/2006/relationships/image" Target="../media/image1860.png"/><Relationship Id="rId191" Type="http://schemas.openxmlformats.org/officeDocument/2006/relationships/image" Target="../media/image1786.png"/><Relationship Id="rId205" Type="http://schemas.openxmlformats.org/officeDocument/2006/relationships/image" Target="../media/image1793.png"/><Relationship Id="rId247" Type="http://schemas.openxmlformats.org/officeDocument/2006/relationships/customXml" Target="../ink/ink1897.xml"/><Relationship Id="rId107" Type="http://schemas.openxmlformats.org/officeDocument/2006/relationships/customXml" Target="../ink/ink1826.xml"/><Relationship Id="rId289" Type="http://schemas.openxmlformats.org/officeDocument/2006/relationships/image" Target="../media/image1833.png"/><Relationship Id="rId11" Type="http://schemas.openxmlformats.org/officeDocument/2006/relationships/customXml" Target="../ink/ink1777.xml"/><Relationship Id="rId53" Type="http://schemas.openxmlformats.org/officeDocument/2006/relationships/image" Target="../media/image1720.png"/><Relationship Id="rId149" Type="http://schemas.openxmlformats.org/officeDocument/2006/relationships/image" Target="../media/image1765.png"/><Relationship Id="rId314" Type="http://schemas.openxmlformats.org/officeDocument/2006/relationships/customXml" Target="../ink/ink1931.xml"/><Relationship Id="rId356" Type="http://schemas.openxmlformats.org/officeDocument/2006/relationships/customXml" Target="../ink/ink1953.xml"/><Relationship Id="rId95" Type="http://schemas.openxmlformats.org/officeDocument/2006/relationships/customXml" Target="../ink/ink1820.xml"/><Relationship Id="rId160" Type="http://schemas.openxmlformats.org/officeDocument/2006/relationships/customXml" Target="../ink/ink1853.xml"/><Relationship Id="rId216" Type="http://schemas.openxmlformats.org/officeDocument/2006/relationships/customXml" Target="../ink/ink1881.xml"/><Relationship Id="rId258" Type="http://schemas.openxmlformats.org/officeDocument/2006/relationships/image" Target="../media/image1819.png"/><Relationship Id="rId22" Type="http://schemas.openxmlformats.org/officeDocument/2006/relationships/image" Target="../media/image1705.png"/><Relationship Id="rId64" Type="http://schemas.openxmlformats.org/officeDocument/2006/relationships/customXml" Target="../ink/ink1804.xml"/><Relationship Id="rId118" Type="http://schemas.openxmlformats.org/officeDocument/2006/relationships/image" Target="../media/image251.png"/><Relationship Id="rId325" Type="http://schemas.openxmlformats.org/officeDocument/2006/relationships/customXml" Target="../ink/ink1937.xml"/><Relationship Id="rId171" Type="http://schemas.openxmlformats.org/officeDocument/2006/relationships/image" Target="../media/image1776.png"/><Relationship Id="rId227" Type="http://schemas.openxmlformats.org/officeDocument/2006/relationships/image" Target="../media/image1804.png"/><Relationship Id="rId269" Type="http://schemas.openxmlformats.org/officeDocument/2006/relationships/customXml" Target="../ink/ink1908.xml"/><Relationship Id="rId33" Type="http://schemas.openxmlformats.org/officeDocument/2006/relationships/image" Target="../media/image1710.png"/><Relationship Id="rId129" Type="http://schemas.openxmlformats.org/officeDocument/2006/relationships/image" Target="../media/image1755.png"/><Relationship Id="rId280" Type="http://schemas.openxmlformats.org/officeDocument/2006/relationships/image" Target="../media/image1830.png"/><Relationship Id="rId336" Type="http://schemas.openxmlformats.org/officeDocument/2006/relationships/customXml" Target="../ink/ink1943.xml"/><Relationship Id="rId75" Type="http://schemas.openxmlformats.org/officeDocument/2006/relationships/image" Target="../media/image1731.png"/><Relationship Id="rId140" Type="http://schemas.openxmlformats.org/officeDocument/2006/relationships/customXml" Target="../ink/ink1843.xml"/><Relationship Id="rId182" Type="http://schemas.openxmlformats.org/officeDocument/2006/relationships/customXml" Target="../ink/ink1864.xml"/><Relationship Id="rId6" Type="http://schemas.openxmlformats.org/officeDocument/2006/relationships/image" Target="../media/image1697.png"/><Relationship Id="rId238" Type="http://schemas.openxmlformats.org/officeDocument/2006/relationships/image" Target="../media/image1809.png"/><Relationship Id="rId291" Type="http://schemas.openxmlformats.org/officeDocument/2006/relationships/image" Target="../media/image1834.png"/><Relationship Id="rId305" Type="http://schemas.openxmlformats.org/officeDocument/2006/relationships/image" Target="../media/image1841.png"/><Relationship Id="rId347" Type="http://schemas.openxmlformats.org/officeDocument/2006/relationships/image" Target="../media/image1861.png"/><Relationship Id="rId44" Type="http://schemas.openxmlformats.org/officeDocument/2006/relationships/customXml" Target="../ink/ink1794.xml"/><Relationship Id="rId86" Type="http://schemas.openxmlformats.org/officeDocument/2006/relationships/image" Target="../media/image242.png"/><Relationship Id="rId151" Type="http://schemas.openxmlformats.org/officeDocument/2006/relationships/image" Target="../media/image1766.png"/><Relationship Id="rId193" Type="http://schemas.openxmlformats.org/officeDocument/2006/relationships/image" Target="../media/image1787.png"/><Relationship Id="rId207" Type="http://schemas.openxmlformats.org/officeDocument/2006/relationships/image" Target="../media/image1794.png"/><Relationship Id="rId249" Type="http://schemas.openxmlformats.org/officeDocument/2006/relationships/customXml" Target="../ink/ink1898.xml"/><Relationship Id="rId13" Type="http://schemas.openxmlformats.org/officeDocument/2006/relationships/customXml" Target="../ink/ink1778.xml"/><Relationship Id="rId109" Type="http://schemas.openxmlformats.org/officeDocument/2006/relationships/customXml" Target="../ink/ink1827.xml"/><Relationship Id="rId260" Type="http://schemas.openxmlformats.org/officeDocument/2006/relationships/image" Target="../media/image1820.png"/><Relationship Id="rId316" Type="http://schemas.openxmlformats.org/officeDocument/2006/relationships/customXml" Target="../ink/ink1932.xml"/><Relationship Id="rId55" Type="http://schemas.openxmlformats.org/officeDocument/2006/relationships/image" Target="../media/image1721.png"/><Relationship Id="rId97" Type="http://schemas.openxmlformats.org/officeDocument/2006/relationships/customXml" Target="../ink/ink1821.xml"/><Relationship Id="rId120" Type="http://schemas.openxmlformats.org/officeDocument/2006/relationships/image" Target="../media/image1751.png"/><Relationship Id="rId162" Type="http://schemas.openxmlformats.org/officeDocument/2006/relationships/customXml" Target="../ink/ink1854.xml"/><Relationship Id="rId218" Type="http://schemas.openxmlformats.org/officeDocument/2006/relationships/customXml" Target="../ink/ink1882.xml"/><Relationship Id="rId271" Type="http://schemas.openxmlformats.org/officeDocument/2006/relationships/customXml" Target="../ink/ink1909.xml"/><Relationship Id="rId24" Type="http://schemas.openxmlformats.org/officeDocument/2006/relationships/image" Target="../media/image1706.png"/><Relationship Id="rId66" Type="http://schemas.openxmlformats.org/officeDocument/2006/relationships/customXml" Target="../ink/ink1805.xml"/><Relationship Id="rId131" Type="http://schemas.openxmlformats.org/officeDocument/2006/relationships/image" Target="../media/image1756.png"/><Relationship Id="rId327" Type="http://schemas.openxmlformats.org/officeDocument/2006/relationships/customXml" Target="../ink/ink1938.xml"/><Relationship Id="rId173" Type="http://schemas.openxmlformats.org/officeDocument/2006/relationships/image" Target="../media/image1777.png"/><Relationship Id="rId229" Type="http://schemas.openxmlformats.org/officeDocument/2006/relationships/customXml" Target="../ink/ink1888.xml"/><Relationship Id="rId240" Type="http://schemas.openxmlformats.org/officeDocument/2006/relationships/image" Target="../media/image1810.png"/><Relationship Id="rId35" Type="http://schemas.openxmlformats.org/officeDocument/2006/relationships/image" Target="../media/image1711.png"/><Relationship Id="rId77" Type="http://schemas.openxmlformats.org/officeDocument/2006/relationships/image" Target="../media/image1732.png"/><Relationship Id="rId100" Type="http://schemas.openxmlformats.org/officeDocument/2006/relationships/image" Target="../media/image1742.png"/><Relationship Id="rId282" Type="http://schemas.openxmlformats.org/officeDocument/2006/relationships/image" Target="../media/image1831.png"/><Relationship Id="rId338" Type="http://schemas.openxmlformats.org/officeDocument/2006/relationships/customXml" Target="../ink/ink1944.xml"/><Relationship Id="rId8" Type="http://schemas.openxmlformats.org/officeDocument/2006/relationships/image" Target="../media/image1698.png"/><Relationship Id="rId142" Type="http://schemas.openxmlformats.org/officeDocument/2006/relationships/customXml" Target="../ink/ink1844.xml"/><Relationship Id="rId184" Type="http://schemas.openxmlformats.org/officeDocument/2006/relationships/customXml" Target="../ink/ink1865.xml"/><Relationship Id="rId251" Type="http://schemas.openxmlformats.org/officeDocument/2006/relationships/customXml" Target="../ink/ink1899.xm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011.xml"/><Relationship Id="rId299" Type="http://schemas.openxmlformats.org/officeDocument/2006/relationships/image" Target="../media/image2004.png"/><Relationship Id="rId21" Type="http://schemas.openxmlformats.org/officeDocument/2006/relationships/customXml" Target="../ink/ink1963.xml"/><Relationship Id="rId63" Type="http://schemas.openxmlformats.org/officeDocument/2006/relationships/customXml" Target="../ink/ink1984.xml"/><Relationship Id="rId159" Type="http://schemas.openxmlformats.org/officeDocument/2006/relationships/customXml" Target="../ink/ink2032.xml"/><Relationship Id="rId324" Type="http://schemas.openxmlformats.org/officeDocument/2006/relationships/customXml" Target="../ink/ink2116.xml"/><Relationship Id="rId366" Type="http://schemas.openxmlformats.org/officeDocument/2006/relationships/customXml" Target="../ink/ink2138.xml"/><Relationship Id="rId170" Type="http://schemas.openxmlformats.org/officeDocument/2006/relationships/image" Target="../media/image1944.png"/><Relationship Id="rId226" Type="http://schemas.openxmlformats.org/officeDocument/2006/relationships/customXml" Target="../ink/ink2066.xml"/><Relationship Id="rId268" Type="http://schemas.openxmlformats.org/officeDocument/2006/relationships/image" Target="../media/image1989.png"/><Relationship Id="rId32" Type="http://schemas.openxmlformats.org/officeDocument/2006/relationships/image" Target="../media/image1879.png"/><Relationship Id="rId74" Type="http://schemas.openxmlformats.org/officeDocument/2006/relationships/image" Target="../media/image72.png"/><Relationship Id="rId128" Type="http://schemas.openxmlformats.org/officeDocument/2006/relationships/image" Target="../media/image1924.png"/><Relationship Id="rId335" Type="http://schemas.openxmlformats.org/officeDocument/2006/relationships/image" Target="../media/image2021.png"/><Relationship Id="rId377" Type="http://schemas.openxmlformats.org/officeDocument/2006/relationships/image" Target="../media/image2041.png"/><Relationship Id="rId5" Type="http://schemas.openxmlformats.org/officeDocument/2006/relationships/customXml" Target="../ink/ink1955.xml"/><Relationship Id="rId181" Type="http://schemas.openxmlformats.org/officeDocument/2006/relationships/customXml" Target="../ink/ink2043.xml"/><Relationship Id="rId237" Type="http://schemas.openxmlformats.org/officeDocument/2006/relationships/customXml" Target="../ink/ink2072.xml"/><Relationship Id="rId279" Type="http://schemas.openxmlformats.org/officeDocument/2006/relationships/image" Target="../media/image1994.png"/><Relationship Id="rId43" Type="http://schemas.openxmlformats.org/officeDocument/2006/relationships/customXml" Target="../ink/ink1974.xml"/><Relationship Id="rId139" Type="http://schemas.openxmlformats.org/officeDocument/2006/relationships/customXml" Target="../ink/ink2022.xml"/><Relationship Id="rId290" Type="http://schemas.openxmlformats.org/officeDocument/2006/relationships/customXml" Target="../ink/ink2099.xml"/><Relationship Id="rId304" Type="http://schemas.openxmlformats.org/officeDocument/2006/relationships/customXml" Target="../ink/ink2106.xml"/><Relationship Id="rId346" Type="http://schemas.openxmlformats.org/officeDocument/2006/relationships/customXml" Target="../ink/ink2127.xml"/><Relationship Id="rId85" Type="http://schemas.openxmlformats.org/officeDocument/2006/relationships/customXml" Target="../ink/ink1995.xml"/><Relationship Id="rId150" Type="http://schemas.openxmlformats.org/officeDocument/2006/relationships/image" Target="../media/image1934.png"/><Relationship Id="rId192" Type="http://schemas.openxmlformats.org/officeDocument/2006/relationships/image" Target="../media/image1954.png"/><Relationship Id="rId206" Type="http://schemas.openxmlformats.org/officeDocument/2006/relationships/image" Target="../media/image1961.png"/><Relationship Id="rId248" Type="http://schemas.openxmlformats.org/officeDocument/2006/relationships/image" Target="../media/image1979.png"/><Relationship Id="rId12" Type="http://schemas.openxmlformats.org/officeDocument/2006/relationships/image" Target="../media/image1870.png"/><Relationship Id="rId108" Type="http://schemas.openxmlformats.org/officeDocument/2006/relationships/image" Target="../media/image1915.png"/><Relationship Id="rId315" Type="http://schemas.openxmlformats.org/officeDocument/2006/relationships/image" Target="../media/image2012.png"/><Relationship Id="rId357" Type="http://schemas.openxmlformats.org/officeDocument/2006/relationships/customXml" Target="../ink/ink2133.xml"/><Relationship Id="rId54" Type="http://schemas.openxmlformats.org/officeDocument/2006/relationships/image" Target="../media/image1889.png"/><Relationship Id="rId96" Type="http://schemas.openxmlformats.org/officeDocument/2006/relationships/image" Target="../media/image1909.png"/><Relationship Id="rId161" Type="http://schemas.openxmlformats.org/officeDocument/2006/relationships/customXml" Target="../ink/ink2033.xml"/><Relationship Id="rId217" Type="http://schemas.openxmlformats.org/officeDocument/2006/relationships/customXml" Target="../ink/ink2061.xml"/><Relationship Id="rId259" Type="http://schemas.openxmlformats.org/officeDocument/2006/relationships/customXml" Target="../ink/ink2083.xml"/><Relationship Id="rId23" Type="http://schemas.openxmlformats.org/officeDocument/2006/relationships/customXml" Target="../ink/ink1964.xml"/><Relationship Id="rId119" Type="http://schemas.openxmlformats.org/officeDocument/2006/relationships/customXml" Target="../ink/ink2012.xml"/><Relationship Id="rId270" Type="http://schemas.openxmlformats.org/officeDocument/2006/relationships/image" Target="../media/image1990.png"/><Relationship Id="rId326" Type="http://schemas.openxmlformats.org/officeDocument/2006/relationships/customXml" Target="../ink/ink2117.xml"/><Relationship Id="rId65" Type="http://schemas.openxmlformats.org/officeDocument/2006/relationships/customXml" Target="../ink/ink1985.xml"/><Relationship Id="rId130" Type="http://schemas.openxmlformats.org/officeDocument/2006/relationships/image" Target="../media/image1925.png"/><Relationship Id="rId368" Type="http://schemas.openxmlformats.org/officeDocument/2006/relationships/customXml" Target="../ink/ink2139.xml"/><Relationship Id="rId172" Type="http://schemas.openxmlformats.org/officeDocument/2006/relationships/image" Target="../media/image1945.png"/><Relationship Id="rId228" Type="http://schemas.openxmlformats.org/officeDocument/2006/relationships/customXml" Target="../ink/ink2067.xml"/><Relationship Id="rId281" Type="http://schemas.openxmlformats.org/officeDocument/2006/relationships/image" Target="../media/image1995.png"/><Relationship Id="rId337" Type="http://schemas.openxmlformats.org/officeDocument/2006/relationships/image" Target="../media/image2022.png"/><Relationship Id="rId34" Type="http://schemas.openxmlformats.org/officeDocument/2006/relationships/image" Target="../media/image1880.png"/><Relationship Id="rId76" Type="http://schemas.openxmlformats.org/officeDocument/2006/relationships/image" Target="../media/image1899.png"/><Relationship Id="rId141" Type="http://schemas.openxmlformats.org/officeDocument/2006/relationships/customXml" Target="../ink/ink2023.xml"/><Relationship Id="rId379" Type="http://schemas.openxmlformats.org/officeDocument/2006/relationships/image" Target="../media/image2042.png"/><Relationship Id="rId7" Type="http://schemas.openxmlformats.org/officeDocument/2006/relationships/customXml" Target="../ink/ink1956.xml"/><Relationship Id="rId183" Type="http://schemas.openxmlformats.org/officeDocument/2006/relationships/customXml" Target="../ink/ink2044.xml"/><Relationship Id="rId239" Type="http://schemas.openxmlformats.org/officeDocument/2006/relationships/customXml" Target="../ink/ink2073.xml"/><Relationship Id="rId250" Type="http://schemas.openxmlformats.org/officeDocument/2006/relationships/image" Target="../media/image1980.png"/><Relationship Id="rId292" Type="http://schemas.openxmlformats.org/officeDocument/2006/relationships/customXml" Target="../ink/ink2100.xml"/><Relationship Id="rId306" Type="http://schemas.openxmlformats.org/officeDocument/2006/relationships/customXml" Target="../ink/ink2107.xml"/><Relationship Id="rId45" Type="http://schemas.openxmlformats.org/officeDocument/2006/relationships/customXml" Target="../ink/ink1975.xml"/><Relationship Id="rId87" Type="http://schemas.openxmlformats.org/officeDocument/2006/relationships/customXml" Target="../ink/ink1996.xml"/><Relationship Id="rId110" Type="http://schemas.openxmlformats.org/officeDocument/2006/relationships/image" Target="../media/image1916.png"/><Relationship Id="rId348" Type="http://schemas.openxmlformats.org/officeDocument/2006/relationships/customXml" Target="../ink/ink2128.xml"/><Relationship Id="rId152" Type="http://schemas.openxmlformats.org/officeDocument/2006/relationships/image" Target="../media/image1935.png"/><Relationship Id="rId194" Type="http://schemas.openxmlformats.org/officeDocument/2006/relationships/image" Target="../media/image1955.png"/><Relationship Id="rId208" Type="http://schemas.openxmlformats.org/officeDocument/2006/relationships/image" Target="../media/image1962.png"/><Relationship Id="rId261" Type="http://schemas.openxmlformats.org/officeDocument/2006/relationships/customXml" Target="../ink/ink2084.xml"/><Relationship Id="rId14" Type="http://schemas.openxmlformats.org/officeDocument/2006/relationships/image" Target="../media/image1871.png"/><Relationship Id="rId56" Type="http://schemas.openxmlformats.org/officeDocument/2006/relationships/image" Target="../media/image1890.png"/><Relationship Id="rId317" Type="http://schemas.openxmlformats.org/officeDocument/2006/relationships/image" Target="../media/image2013.png"/><Relationship Id="rId359" Type="http://schemas.openxmlformats.org/officeDocument/2006/relationships/image" Target="../media/image2032.png"/><Relationship Id="rId98" Type="http://schemas.openxmlformats.org/officeDocument/2006/relationships/image" Target="../media/image1910.png"/><Relationship Id="rId121" Type="http://schemas.openxmlformats.org/officeDocument/2006/relationships/customXml" Target="../ink/ink2013.xml"/><Relationship Id="rId163" Type="http://schemas.openxmlformats.org/officeDocument/2006/relationships/customXml" Target="../ink/ink2034.xml"/><Relationship Id="rId219" Type="http://schemas.openxmlformats.org/officeDocument/2006/relationships/customXml" Target="../ink/ink2062.xml"/><Relationship Id="rId370" Type="http://schemas.openxmlformats.org/officeDocument/2006/relationships/customXml" Target="../ink/ink2140.xml"/><Relationship Id="rId230" Type="http://schemas.openxmlformats.org/officeDocument/2006/relationships/customXml" Target="../ink/ink2068.xml"/><Relationship Id="rId25" Type="http://schemas.openxmlformats.org/officeDocument/2006/relationships/customXml" Target="../ink/ink1965.xml"/><Relationship Id="rId67" Type="http://schemas.openxmlformats.org/officeDocument/2006/relationships/customXml" Target="../ink/ink1986.xml"/><Relationship Id="rId272" Type="http://schemas.openxmlformats.org/officeDocument/2006/relationships/image" Target="../media/image1991.png"/><Relationship Id="rId328" Type="http://schemas.openxmlformats.org/officeDocument/2006/relationships/customXml" Target="../ink/ink2118.xml"/><Relationship Id="rId132" Type="http://schemas.openxmlformats.org/officeDocument/2006/relationships/image" Target="../media/image33.png"/><Relationship Id="rId174" Type="http://schemas.openxmlformats.org/officeDocument/2006/relationships/image" Target="../media/image1946.png"/><Relationship Id="rId381" Type="http://schemas.openxmlformats.org/officeDocument/2006/relationships/image" Target="../media/image2043.png"/><Relationship Id="rId241" Type="http://schemas.openxmlformats.org/officeDocument/2006/relationships/customXml" Target="../ink/ink2074.xml"/><Relationship Id="rId36" Type="http://schemas.openxmlformats.org/officeDocument/2006/relationships/image" Target="../media/image1881.png"/><Relationship Id="rId283" Type="http://schemas.openxmlformats.org/officeDocument/2006/relationships/image" Target="../media/image1996.png"/><Relationship Id="rId339" Type="http://schemas.openxmlformats.org/officeDocument/2006/relationships/image" Target="../media/image2023.png"/><Relationship Id="rId78" Type="http://schemas.openxmlformats.org/officeDocument/2006/relationships/image" Target="../media/image1900.png"/><Relationship Id="rId101" Type="http://schemas.openxmlformats.org/officeDocument/2006/relationships/customXml" Target="../ink/ink2003.xml"/><Relationship Id="rId143" Type="http://schemas.openxmlformats.org/officeDocument/2006/relationships/customXml" Target="../ink/ink2024.xml"/><Relationship Id="rId185" Type="http://schemas.openxmlformats.org/officeDocument/2006/relationships/customXml" Target="../ink/ink2045.xml"/><Relationship Id="rId350" Type="http://schemas.openxmlformats.org/officeDocument/2006/relationships/customXml" Target="../ink/ink2129.xml"/><Relationship Id="rId9" Type="http://schemas.openxmlformats.org/officeDocument/2006/relationships/customXml" Target="../ink/ink1957.xml"/><Relationship Id="rId210" Type="http://schemas.openxmlformats.org/officeDocument/2006/relationships/image" Target="../media/image1963.png"/><Relationship Id="rId252" Type="http://schemas.openxmlformats.org/officeDocument/2006/relationships/image" Target="../media/image1981.png"/><Relationship Id="rId294" Type="http://schemas.openxmlformats.org/officeDocument/2006/relationships/customXml" Target="../ink/ink2101.xml"/><Relationship Id="rId308" Type="http://schemas.openxmlformats.org/officeDocument/2006/relationships/customXml" Target="../ink/ink2108.xml"/><Relationship Id="rId47" Type="http://schemas.openxmlformats.org/officeDocument/2006/relationships/customXml" Target="../ink/ink1976.xml"/><Relationship Id="rId68" Type="http://schemas.openxmlformats.org/officeDocument/2006/relationships/image" Target="../media/image1896.png"/><Relationship Id="rId89" Type="http://schemas.openxmlformats.org/officeDocument/2006/relationships/customXml" Target="../ink/ink1997.xml"/><Relationship Id="rId112" Type="http://schemas.openxmlformats.org/officeDocument/2006/relationships/image" Target="../media/image1917.png"/><Relationship Id="rId133" Type="http://schemas.openxmlformats.org/officeDocument/2006/relationships/customXml" Target="../ink/ink2019.xml"/><Relationship Id="rId154" Type="http://schemas.openxmlformats.org/officeDocument/2006/relationships/image" Target="../media/image1936.png"/><Relationship Id="rId175" Type="http://schemas.openxmlformats.org/officeDocument/2006/relationships/customXml" Target="../ink/ink2040.xml"/><Relationship Id="rId340" Type="http://schemas.openxmlformats.org/officeDocument/2006/relationships/customXml" Target="../ink/ink2124.xml"/><Relationship Id="rId361" Type="http://schemas.openxmlformats.org/officeDocument/2006/relationships/image" Target="../media/image2033.png"/><Relationship Id="rId196" Type="http://schemas.openxmlformats.org/officeDocument/2006/relationships/image" Target="../media/image1956.png"/><Relationship Id="rId200" Type="http://schemas.openxmlformats.org/officeDocument/2006/relationships/image" Target="../media/image1958.png"/><Relationship Id="rId382" Type="http://schemas.openxmlformats.org/officeDocument/2006/relationships/customXml" Target="../ink/ink2146.xml"/><Relationship Id="rId16" Type="http://schemas.openxmlformats.org/officeDocument/2006/relationships/image" Target="../media/image1872.png"/><Relationship Id="rId221" Type="http://schemas.openxmlformats.org/officeDocument/2006/relationships/customXml" Target="../ink/ink2063.xml"/><Relationship Id="rId242" Type="http://schemas.openxmlformats.org/officeDocument/2006/relationships/image" Target="../media/image1976.png"/><Relationship Id="rId263" Type="http://schemas.openxmlformats.org/officeDocument/2006/relationships/customXml" Target="../ink/ink2085.xml"/><Relationship Id="rId284" Type="http://schemas.openxmlformats.org/officeDocument/2006/relationships/customXml" Target="../ink/ink2096.xml"/><Relationship Id="rId319" Type="http://schemas.openxmlformats.org/officeDocument/2006/relationships/image" Target="../media/image2014.png"/><Relationship Id="rId37" Type="http://schemas.openxmlformats.org/officeDocument/2006/relationships/customXml" Target="../ink/ink1971.xml"/><Relationship Id="rId58" Type="http://schemas.openxmlformats.org/officeDocument/2006/relationships/image" Target="../media/image1891.png"/><Relationship Id="rId79" Type="http://schemas.openxmlformats.org/officeDocument/2006/relationships/customXml" Target="../ink/ink1992.xml"/><Relationship Id="rId102" Type="http://schemas.openxmlformats.org/officeDocument/2006/relationships/image" Target="../media/image1912.png"/><Relationship Id="rId123" Type="http://schemas.openxmlformats.org/officeDocument/2006/relationships/customXml" Target="../ink/ink2014.xml"/><Relationship Id="rId144" Type="http://schemas.openxmlformats.org/officeDocument/2006/relationships/image" Target="../media/image1931.png"/><Relationship Id="rId330" Type="http://schemas.openxmlformats.org/officeDocument/2006/relationships/customXml" Target="../ink/ink2119.xml"/><Relationship Id="rId90" Type="http://schemas.openxmlformats.org/officeDocument/2006/relationships/image" Target="../media/image1906.png"/><Relationship Id="rId165" Type="http://schemas.openxmlformats.org/officeDocument/2006/relationships/customXml" Target="../ink/ink2035.xml"/><Relationship Id="rId186" Type="http://schemas.openxmlformats.org/officeDocument/2006/relationships/image" Target="../media/image1951.png"/><Relationship Id="rId351" Type="http://schemas.openxmlformats.org/officeDocument/2006/relationships/image" Target="../media/image2029.png"/><Relationship Id="rId372" Type="http://schemas.openxmlformats.org/officeDocument/2006/relationships/customXml" Target="../ink/ink2141.xml"/><Relationship Id="rId211" Type="http://schemas.openxmlformats.org/officeDocument/2006/relationships/customXml" Target="../ink/ink2058.xml"/><Relationship Id="rId232" Type="http://schemas.openxmlformats.org/officeDocument/2006/relationships/customXml" Target="../ink/ink2069.xml"/><Relationship Id="rId253" Type="http://schemas.openxmlformats.org/officeDocument/2006/relationships/customXml" Target="../ink/ink2080.xml"/><Relationship Id="rId274" Type="http://schemas.openxmlformats.org/officeDocument/2006/relationships/image" Target="../media/image1992.png"/><Relationship Id="rId295" Type="http://schemas.openxmlformats.org/officeDocument/2006/relationships/image" Target="../media/image2002.png"/><Relationship Id="rId309" Type="http://schemas.openxmlformats.org/officeDocument/2006/relationships/image" Target="../media/image2009.png"/><Relationship Id="rId27" Type="http://schemas.openxmlformats.org/officeDocument/2006/relationships/customXml" Target="../ink/ink1966.xml"/><Relationship Id="rId48" Type="http://schemas.openxmlformats.org/officeDocument/2006/relationships/image" Target="../media/image1886.png"/><Relationship Id="rId69" Type="http://schemas.openxmlformats.org/officeDocument/2006/relationships/customXml" Target="../ink/ink1987.xml"/><Relationship Id="rId113" Type="http://schemas.openxmlformats.org/officeDocument/2006/relationships/customXml" Target="../ink/ink2009.xml"/><Relationship Id="rId134" Type="http://schemas.openxmlformats.org/officeDocument/2006/relationships/image" Target="../media/image1926.png"/><Relationship Id="rId320" Type="http://schemas.openxmlformats.org/officeDocument/2006/relationships/customXml" Target="../ink/ink2114.xml"/><Relationship Id="rId80" Type="http://schemas.openxmlformats.org/officeDocument/2006/relationships/image" Target="../media/image1901.png"/><Relationship Id="rId155" Type="http://schemas.openxmlformats.org/officeDocument/2006/relationships/customXml" Target="../ink/ink2030.xml"/><Relationship Id="rId176" Type="http://schemas.openxmlformats.org/officeDocument/2006/relationships/image" Target="../media/image992.png"/><Relationship Id="rId197" Type="http://schemas.openxmlformats.org/officeDocument/2006/relationships/customXml" Target="../ink/ink2051.xml"/><Relationship Id="rId341" Type="http://schemas.openxmlformats.org/officeDocument/2006/relationships/image" Target="../media/image2024.png"/><Relationship Id="rId362" Type="http://schemas.openxmlformats.org/officeDocument/2006/relationships/customXml" Target="../ink/ink2136.xml"/><Relationship Id="rId383" Type="http://schemas.openxmlformats.org/officeDocument/2006/relationships/image" Target="../media/image2044.png"/><Relationship Id="rId201" Type="http://schemas.openxmlformats.org/officeDocument/2006/relationships/customXml" Target="../ink/ink2053.xml"/><Relationship Id="rId222" Type="http://schemas.openxmlformats.org/officeDocument/2006/relationships/image" Target="../media/image1969.png"/><Relationship Id="rId243" Type="http://schemas.openxmlformats.org/officeDocument/2006/relationships/customXml" Target="../ink/ink2075.xml"/><Relationship Id="rId264" Type="http://schemas.openxmlformats.org/officeDocument/2006/relationships/image" Target="../media/image1987.png"/><Relationship Id="rId285" Type="http://schemas.openxmlformats.org/officeDocument/2006/relationships/image" Target="../media/image1997.png"/><Relationship Id="rId17" Type="http://schemas.openxmlformats.org/officeDocument/2006/relationships/customXml" Target="../ink/ink1961.xml"/><Relationship Id="rId38" Type="http://schemas.openxmlformats.org/officeDocument/2006/relationships/image" Target="../media/image221.png"/><Relationship Id="rId59" Type="http://schemas.openxmlformats.org/officeDocument/2006/relationships/customXml" Target="../ink/ink1982.xml"/><Relationship Id="rId103" Type="http://schemas.openxmlformats.org/officeDocument/2006/relationships/customXml" Target="../ink/ink2004.xml"/><Relationship Id="rId124" Type="http://schemas.openxmlformats.org/officeDocument/2006/relationships/image" Target="../media/image1922.png"/><Relationship Id="rId310" Type="http://schemas.openxmlformats.org/officeDocument/2006/relationships/customXml" Target="../ink/ink2109.xml"/><Relationship Id="rId70" Type="http://schemas.openxmlformats.org/officeDocument/2006/relationships/image" Target="../media/image1897.png"/><Relationship Id="rId91" Type="http://schemas.openxmlformats.org/officeDocument/2006/relationships/customXml" Target="../ink/ink1998.xml"/><Relationship Id="rId145" Type="http://schemas.openxmlformats.org/officeDocument/2006/relationships/customXml" Target="../ink/ink2025.xml"/><Relationship Id="rId166" Type="http://schemas.openxmlformats.org/officeDocument/2006/relationships/image" Target="../media/image1942.png"/><Relationship Id="rId187" Type="http://schemas.openxmlformats.org/officeDocument/2006/relationships/customXml" Target="../ink/ink2046.xml"/><Relationship Id="rId331" Type="http://schemas.openxmlformats.org/officeDocument/2006/relationships/image" Target="../media/image2019.png"/><Relationship Id="rId352" Type="http://schemas.openxmlformats.org/officeDocument/2006/relationships/customXml" Target="../ink/ink2130.xml"/><Relationship Id="rId373" Type="http://schemas.openxmlformats.org/officeDocument/2006/relationships/image" Target="../media/image2039.png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1964.png"/><Relationship Id="rId233" Type="http://schemas.openxmlformats.org/officeDocument/2006/relationships/image" Target="../media/image1973.png"/><Relationship Id="rId254" Type="http://schemas.openxmlformats.org/officeDocument/2006/relationships/image" Target="../media/image1982.png"/><Relationship Id="rId28" Type="http://schemas.openxmlformats.org/officeDocument/2006/relationships/image" Target="../media/image1877.png"/><Relationship Id="rId49" Type="http://schemas.openxmlformats.org/officeDocument/2006/relationships/customXml" Target="../ink/ink1977.xml"/><Relationship Id="rId114" Type="http://schemas.openxmlformats.org/officeDocument/2006/relationships/image" Target="../media/image1918.png"/><Relationship Id="rId275" Type="http://schemas.openxmlformats.org/officeDocument/2006/relationships/customXml" Target="../ink/ink2091.xml"/><Relationship Id="rId296" Type="http://schemas.openxmlformats.org/officeDocument/2006/relationships/customXml" Target="../ink/ink2102.xml"/><Relationship Id="rId300" Type="http://schemas.openxmlformats.org/officeDocument/2006/relationships/customXml" Target="../ink/ink2104.xml"/><Relationship Id="rId60" Type="http://schemas.openxmlformats.org/officeDocument/2006/relationships/image" Target="../media/image1892.png"/><Relationship Id="rId81" Type="http://schemas.openxmlformats.org/officeDocument/2006/relationships/customXml" Target="../ink/ink1993.xml"/><Relationship Id="rId135" Type="http://schemas.openxmlformats.org/officeDocument/2006/relationships/customXml" Target="../ink/ink2020.xml"/><Relationship Id="rId156" Type="http://schemas.openxmlformats.org/officeDocument/2006/relationships/image" Target="../media/image1937.png"/><Relationship Id="rId177" Type="http://schemas.openxmlformats.org/officeDocument/2006/relationships/customXml" Target="../ink/ink2041.xml"/><Relationship Id="rId198" Type="http://schemas.openxmlformats.org/officeDocument/2006/relationships/image" Target="../media/image1957.png"/><Relationship Id="rId321" Type="http://schemas.openxmlformats.org/officeDocument/2006/relationships/image" Target="../media/image620.png"/><Relationship Id="rId342" Type="http://schemas.openxmlformats.org/officeDocument/2006/relationships/customXml" Target="../ink/ink2125.xml"/><Relationship Id="rId363" Type="http://schemas.openxmlformats.org/officeDocument/2006/relationships/image" Target="../media/image2034.png"/><Relationship Id="rId384" Type="http://schemas.openxmlformats.org/officeDocument/2006/relationships/customXml" Target="../ink/ink2147.xml"/><Relationship Id="rId202" Type="http://schemas.openxmlformats.org/officeDocument/2006/relationships/image" Target="../media/image1959.png"/><Relationship Id="rId223" Type="http://schemas.openxmlformats.org/officeDocument/2006/relationships/customXml" Target="../ink/ink2064.xml"/><Relationship Id="rId244" Type="http://schemas.openxmlformats.org/officeDocument/2006/relationships/image" Target="../media/image1977.png"/><Relationship Id="rId18" Type="http://schemas.openxmlformats.org/officeDocument/2006/relationships/image" Target="../media/image1873.png"/><Relationship Id="rId39" Type="http://schemas.openxmlformats.org/officeDocument/2006/relationships/customXml" Target="../ink/ink1972.xml"/><Relationship Id="rId265" Type="http://schemas.openxmlformats.org/officeDocument/2006/relationships/customXml" Target="../ink/ink2086.xml"/><Relationship Id="rId286" Type="http://schemas.openxmlformats.org/officeDocument/2006/relationships/customXml" Target="../ink/ink2097.xml"/><Relationship Id="rId50" Type="http://schemas.openxmlformats.org/officeDocument/2006/relationships/image" Target="../media/image1887.png"/><Relationship Id="rId104" Type="http://schemas.openxmlformats.org/officeDocument/2006/relationships/image" Target="../media/image1913.png"/><Relationship Id="rId125" Type="http://schemas.openxmlformats.org/officeDocument/2006/relationships/customXml" Target="../ink/ink2015.xml"/><Relationship Id="rId146" Type="http://schemas.openxmlformats.org/officeDocument/2006/relationships/image" Target="../media/image1932.png"/><Relationship Id="rId167" Type="http://schemas.openxmlformats.org/officeDocument/2006/relationships/customXml" Target="../ink/ink2036.xml"/><Relationship Id="rId188" Type="http://schemas.openxmlformats.org/officeDocument/2006/relationships/image" Target="../media/image1952.png"/><Relationship Id="rId311" Type="http://schemas.openxmlformats.org/officeDocument/2006/relationships/image" Target="../media/image2010.png"/><Relationship Id="rId332" Type="http://schemas.openxmlformats.org/officeDocument/2006/relationships/customXml" Target="../ink/ink2120.xml"/><Relationship Id="rId353" Type="http://schemas.openxmlformats.org/officeDocument/2006/relationships/image" Target="../media/image2030.png"/><Relationship Id="rId374" Type="http://schemas.openxmlformats.org/officeDocument/2006/relationships/customXml" Target="../ink/ink2142.xml"/><Relationship Id="rId71" Type="http://schemas.openxmlformats.org/officeDocument/2006/relationships/customXml" Target="../ink/ink1988.xml"/><Relationship Id="rId92" Type="http://schemas.openxmlformats.org/officeDocument/2006/relationships/image" Target="../media/image1907.png"/><Relationship Id="rId213" Type="http://schemas.openxmlformats.org/officeDocument/2006/relationships/customXml" Target="../ink/ink2059.xml"/><Relationship Id="rId234" Type="http://schemas.openxmlformats.org/officeDocument/2006/relationships/customXml" Target="../ink/ink2070.xml"/><Relationship Id="rId2" Type="http://schemas.openxmlformats.org/officeDocument/2006/relationships/notesSlide" Target="../notesSlides/notesSlide21.xml"/><Relationship Id="rId29" Type="http://schemas.openxmlformats.org/officeDocument/2006/relationships/customXml" Target="../ink/ink1967.xml"/><Relationship Id="rId255" Type="http://schemas.openxmlformats.org/officeDocument/2006/relationships/customXml" Target="../ink/ink2081.xml"/><Relationship Id="rId276" Type="http://schemas.openxmlformats.org/officeDocument/2006/relationships/image" Target="../media/image1993.png"/><Relationship Id="rId297" Type="http://schemas.openxmlformats.org/officeDocument/2006/relationships/image" Target="../media/image2003.png"/><Relationship Id="rId40" Type="http://schemas.openxmlformats.org/officeDocument/2006/relationships/image" Target="../media/image1882.png"/><Relationship Id="rId115" Type="http://schemas.openxmlformats.org/officeDocument/2006/relationships/customXml" Target="../ink/ink2010.xml"/><Relationship Id="rId136" Type="http://schemas.openxmlformats.org/officeDocument/2006/relationships/image" Target="../media/image1927.png"/><Relationship Id="rId157" Type="http://schemas.openxmlformats.org/officeDocument/2006/relationships/customXml" Target="../ink/ink2031.xml"/><Relationship Id="rId178" Type="http://schemas.openxmlformats.org/officeDocument/2006/relationships/image" Target="../media/image1947.png"/><Relationship Id="rId301" Type="http://schemas.openxmlformats.org/officeDocument/2006/relationships/image" Target="../media/image2005.png"/><Relationship Id="rId322" Type="http://schemas.openxmlformats.org/officeDocument/2006/relationships/customXml" Target="../ink/ink2115.xml"/><Relationship Id="rId343" Type="http://schemas.openxmlformats.org/officeDocument/2006/relationships/image" Target="../media/image2025.png"/><Relationship Id="rId364" Type="http://schemas.openxmlformats.org/officeDocument/2006/relationships/customXml" Target="../ink/ink2137.xml"/><Relationship Id="rId61" Type="http://schemas.openxmlformats.org/officeDocument/2006/relationships/customXml" Target="../ink/ink1983.xml"/><Relationship Id="rId82" Type="http://schemas.openxmlformats.org/officeDocument/2006/relationships/image" Target="../media/image1902.png"/><Relationship Id="rId199" Type="http://schemas.openxmlformats.org/officeDocument/2006/relationships/customXml" Target="../ink/ink2052.xml"/><Relationship Id="rId203" Type="http://schemas.openxmlformats.org/officeDocument/2006/relationships/customXml" Target="../ink/ink2054.xml"/><Relationship Id="rId385" Type="http://schemas.openxmlformats.org/officeDocument/2006/relationships/image" Target="../media/image2045.png"/><Relationship Id="rId19" Type="http://schemas.openxmlformats.org/officeDocument/2006/relationships/customXml" Target="../ink/ink1962.xml"/><Relationship Id="rId224" Type="http://schemas.openxmlformats.org/officeDocument/2006/relationships/customXml" Target="../ink/ink2065.xml"/><Relationship Id="rId245" Type="http://schemas.openxmlformats.org/officeDocument/2006/relationships/customXml" Target="../ink/ink2076.xml"/><Relationship Id="rId266" Type="http://schemas.openxmlformats.org/officeDocument/2006/relationships/image" Target="../media/image1988.png"/><Relationship Id="rId287" Type="http://schemas.openxmlformats.org/officeDocument/2006/relationships/image" Target="../media/image1998.png"/><Relationship Id="rId30" Type="http://schemas.openxmlformats.org/officeDocument/2006/relationships/image" Target="../media/image1878.png"/><Relationship Id="rId105" Type="http://schemas.openxmlformats.org/officeDocument/2006/relationships/customXml" Target="../ink/ink2005.xml"/><Relationship Id="rId126" Type="http://schemas.openxmlformats.org/officeDocument/2006/relationships/image" Target="../media/image1923.png"/><Relationship Id="rId147" Type="http://schemas.openxmlformats.org/officeDocument/2006/relationships/customXml" Target="../ink/ink2026.xml"/><Relationship Id="rId168" Type="http://schemas.openxmlformats.org/officeDocument/2006/relationships/image" Target="../media/image1943.png"/><Relationship Id="rId312" Type="http://schemas.openxmlformats.org/officeDocument/2006/relationships/customXml" Target="../ink/ink2110.xml"/><Relationship Id="rId333" Type="http://schemas.openxmlformats.org/officeDocument/2006/relationships/image" Target="../media/image2020.png"/><Relationship Id="rId354" Type="http://schemas.openxmlformats.org/officeDocument/2006/relationships/customXml" Target="../ink/ink2131.xml"/><Relationship Id="rId51" Type="http://schemas.openxmlformats.org/officeDocument/2006/relationships/customXml" Target="../ink/ink1978.xml"/><Relationship Id="rId72" Type="http://schemas.openxmlformats.org/officeDocument/2006/relationships/image" Target="../media/image1898.png"/><Relationship Id="rId93" Type="http://schemas.openxmlformats.org/officeDocument/2006/relationships/customXml" Target="../ink/ink1999.xml"/><Relationship Id="rId189" Type="http://schemas.openxmlformats.org/officeDocument/2006/relationships/customXml" Target="../ink/ink2047.xml"/><Relationship Id="rId375" Type="http://schemas.openxmlformats.org/officeDocument/2006/relationships/image" Target="../media/image2040.png"/><Relationship Id="rId3" Type="http://schemas.openxmlformats.org/officeDocument/2006/relationships/customXml" Target="../ink/ink1954.xml"/><Relationship Id="rId214" Type="http://schemas.openxmlformats.org/officeDocument/2006/relationships/image" Target="../media/image1965.png"/><Relationship Id="rId235" Type="http://schemas.openxmlformats.org/officeDocument/2006/relationships/image" Target="../media/image242.png"/><Relationship Id="rId256" Type="http://schemas.openxmlformats.org/officeDocument/2006/relationships/image" Target="../media/image1983.png"/><Relationship Id="rId277" Type="http://schemas.openxmlformats.org/officeDocument/2006/relationships/customXml" Target="../ink/ink2092.xml"/><Relationship Id="rId298" Type="http://schemas.openxmlformats.org/officeDocument/2006/relationships/customXml" Target="../ink/ink2103.xml"/><Relationship Id="rId116" Type="http://schemas.openxmlformats.org/officeDocument/2006/relationships/image" Target="../media/image1919.png"/><Relationship Id="rId137" Type="http://schemas.openxmlformats.org/officeDocument/2006/relationships/customXml" Target="../ink/ink2021.xml"/><Relationship Id="rId158" Type="http://schemas.openxmlformats.org/officeDocument/2006/relationships/image" Target="../media/image1938.png"/><Relationship Id="rId302" Type="http://schemas.openxmlformats.org/officeDocument/2006/relationships/customXml" Target="../ink/ink2105.xml"/><Relationship Id="rId323" Type="http://schemas.openxmlformats.org/officeDocument/2006/relationships/image" Target="../media/image2015.png"/><Relationship Id="rId344" Type="http://schemas.openxmlformats.org/officeDocument/2006/relationships/customXml" Target="../ink/ink2126.xml"/><Relationship Id="rId20" Type="http://schemas.openxmlformats.org/officeDocument/2006/relationships/image" Target="../media/image1874.png"/><Relationship Id="rId41" Type="http://schemas.openxmlformats.org/officeDocument/2006/relationships/customXml" Target="../ink/ink1973.xml"/><Relationship Id="rId62" Type="http://schemas.openxmlformats.org/officeDocument/2006/relationships/image" Target="../media/image1893.png"/><Relationship Id="rId83" Type="http://schemas.openxmlformats.org/officeDocument/2006/relationships/customXml" Target="../ink/ink1994.xml"/><Relationship Id="rId179" Type="http://schemas.openxmlformats.org/officeDocument/2006/relationships/customXml" Target="../ink/ink2042.xml"/><Relationship Id="rId365" Type="http://schemas.openxmlformats.org/officeDocument/2006/relationships/image" Target="../media/image2035.png"/><Relationship Id="rId190" Type="http://schemas.openxmlformats.org/officeDocument/2006/relationships/image" Target="../media/image1953.png"/><Relationship Id="rId204" Type="http://schemas.openxmlformats.org/officeDocument/2006/relationships/image" Target="../media/image1960.png"/><Relationship Id="rId225" Type="http://schemas.openxmlformats.org/officeDocument/2006/relationships/image" Target="../media/image393.png"/><Relationship Id="rId246" Type="http://schemas.openxmlformats.org/officeDocument/2006/relationships/image" Target="../media/image1978.png"/><Relationship Id="rId267" Type="http://schemas.openxmlformats.org/officeDocument/2006/relationships/customXml" Target="../ink/ink2087.xml"/><Relationship Id="rId288" Type="http://schemas.openxmlformats.org/officeDocument/2006/relationships/customXml" Target="../ink/ink2098.xml"/><Relationship Id="rId106" Type="http://schemas.openxmlformats.org/officeDocument/2006/relationships/image" Target="../media/image1914.png"/><Relationship Id="rId127" Type="http://schemas.openxmlformats.org/officeDocument/2006/relationships/customXml" Target="../ink/ink2016.xml"/><Relationship Id="rId313" Type="http://schemas.openxmlformats.org/officeDocument/2006/relationships/image" Target="../media/image2011.png"/><Relationship Id="rId10" Type="http://schemas.openxmlformats.org/officeDocument/2006/relationships/image" Target="../media/image1869.png"/><Relationship Id="rId31" Type="http://schemas.openxmlformats.org/officeDocument/2006/relationships/customXml" Target="../ink/ink1968.xml"/><Relationship Id="rId52" Type="http://schemas.openxmlformats.org/officeDocument/2006/relationships/image" Target="../media/image1888.png"/><Relationship Id="rId73" Type="http://schemas.openxmlformats.org/officeDocument/2006/relationships/customXml" Target="../ink/ink1989.xml"/><Relationship Id="rId94" Type="http://schemas.openxmlformats.org/officeDocument/2006/relationships/image" Target="../media/image1908.png"/><Relationship Id="rId148" Type="http://schemas.openxmlformats.org/officeDocument/2006/relationships/image" Target="../media/image1933.png"/><Relationship Id="rId169" Type="http://schemas.openxmlformats.org/officeDocument/2006/relationships/customXml" Target="../ink/ink2037.xml"/><Relationship Id="rId334" Type="http://schemas.openxmlformats.org/officeDocument/2006/relationships/customXml" Target="../ink/ink2121.xml"/><Relationship Id="rId355" Type="http://schemas.openxmlformats.org/officeDocument/2006/relationships/image" Target="../media/image2031.png"/><Relationship Id="rId376" Type="http://schemas.openxmlformats.org/officeDocument/2006/relationships/customXml" Target="../ink/ink2143.xml"/><Relationship Id="rId4" Type="http://schemas.openxmlformats.org/officeDocument/2006/relationships/image" Target="../media/image45.png"/><Relationship Id="rId180" Type="http://schemas.openxmlformats.org/officeDocument/2006/relationships/image" Target="../media/image1948.png"/><Relationship Id="rId215" Type="http://schemas.openxmlformats.org/officeDocument/2006/relationships/customXml" Target="../ink/ink2060.xml"/><Relationship Id="rId236" Type="http://schemas.openxmlformats.org/officeDocument/2006/relationships/customXml" Target="../ink/ink2071.xml"/><Relationship Id="rId257" Type="http://schemas.openxmlformats.org/officeDocument/2006/relationships/customXml" Target="../ink/ink2082.xml"/><Relationship Id="rId278" Type="http://schemas.openxmlformats.org/officeDocument/2006/relationships/customXml" Target="../ink/ink2093.xml"/><Relationship Id="rId303" Type="http://schemas.openxmlformats.org/officeDocument/2006/relationships/image" Target="../media/image2006.png"/><Relationship Id="rId42" Type="http://schemas.openxmlformats.org/officeDocument/2006/relationships/image" Target="../media/image1883.png"/><Relationship Id="rId84" Type="http://schemas.openxmlformats.org/officeDocument/2006/relationships/image" Target="../media/image1903.png"/><Relationship Id="rId138" Type="http://schemas.openxmlformats.org/officeDocument/2006/relationships/image" Target="../media/image1928.png"/><Relationship Id="rId345" Type="http://schemas.openxmlformats.org/officeDocument/2006/relationships/image" Target="../media/image2026.png"/><Relationship Id="rId191" Type="http://schemas.openxmlformats.org/officeDocument/2006/relationships/customXml" Target="../ink/ink2048.xml"/><Relationship Id="rId205" Type="http://schemas.openxmlformats.org/officeDocument/2006/relationships/customXml" Target="../ink/ink2055.xml"/><Relationship Id="rId247" Type="http://schemas.openxmlformats.org/officeDocument/2006/relationships/customXml" Target="../ink/ink2077.xml"/><Relationship Id="rId107" Type="http://schemas.openxmlformats.org/officeDocument/2006/relationships/customXml" Target="../ink/ink2006.xml"/><Relationship Id="rId289" Type="http://schemas.openxmlformats.org/officeDocument/2006/relationships/image" Target="../media/image1999.png"/><Relationship Id="rId11" Type="http://schemas.openxmlformats.org/officeDocument/2006/relationships/customXml" Target="../ink/ink1958.xml"/><Relationship Id="rId53" Type="http://schemas.openxmlformats.org/officeDocument/2006/relationships/customXml" Target="../ink/ink1979.xml"/><Relationship Id="rId149" Type="http://schemas.openxmlformats.org/officeDocument/2006/relationships/customXml" Target="../ink/ink2027.xml"/><Relationship Id="rId314" Type="http://schemas.openxmlformats.org/officeDocument/2006/relationships/customXml" Target="../ink/ink2111.xml"/><Relationship Id="rId356" Type="http://schemas.openxmlformats.org/officeDocument/2006/relationships/customXml" Target="../ink/ink2132.xml"/><Relationship Id="rId95" Type="http://schemas.openxmlformats.org/officeDocument/2006/relationships/customXml" Target="../ink/ink2000.xml"/><Relationship Id="rId160" Type="http://schemas.openxmlformats.org/officeDocument/2006/relationships/image" Target="../media/image1939.png"/><Relationship Id="rId216" Type="http://schemas.openxmlformats.org/officeDocument/2006/relationships/image" Target="../media/image1966.png"/><Relationship Id="rId258" Type="http://schemas.openxmlformats.org/officeDocument/2006/relationships/image" Target="../media/image1984.png"/><Relationship Id="rId22" Type="http://schemas.openxmlformats.org/officeDocument/2006/relationships/image" Target="../media/image966.png"/><Relationship Id="rId64" Type="http://schemas.openxmlformats.org/officeDocument/2006/relationships/image" Target="../media/image1894.png"/><Relationship Id="rId118" Type="http://schemas.openxmlformats.org/officeDocument/2006/relationships/image" Target="../media/image1656.png"/><Relationship Id="rId325" Type="http://schemas.openxmlformats.org/officeDocument/2006/relationships/image" Target="../media/image2016.png"/><Relationship Id="rId367" Type="http://schemas.openxmlformats.org/officeDocument/2006/relationships/image" Target="../media/image2036.png"/><Relationship Id="rId171" Type="http://schemas.openxmlformats.org/officeDocument/2006/relationships/customXml" Target="../ink/ink2038.xml"/><Relationship Id="rId227" Type="http://schemas.openxmlformats.org/officeDocument/2006/relationships/image" Target="../media/image1970.png"/><Relationship Id="rId269" Type="http://schemas.openxmlformats.org/officeDocument/2006/relationships/customXml" Target="../ink/ink2088.xml"/><Relationship Id="rId33" Type="http://schemas.openxmlformats.org/officeDocument/2006/relationships/customXml" Target="../ink/ink1969.xml"/><Relationship Id="rId129" Type="http://schemas.openxmlformats.org/officeDocument/2006/relationships/customXml" Target="../ink/ink2017.xml"/><Relationship Id="rId280" Type="http://schemas.openxmlformats.org/officeDocument/2006/relationships/customXml" Target="../ink/ink2094.xml"/><Relationship Id="rId336" Type="http://schemas.openxmlformats.org/officeDocument/2006/relationships/customXml" Target="../ink/ink2122.xml"/><Relationship Id="rId75" Type="http://schemas.openxmlformats.org/officeDocument/2006/relationships/customXml" Target="../ink/ink1990.xml"/><Relationship Id="rId140" Type="http://schemas.openxmlformats.org/officeDocument/2006/relationships/image" Target="../media/image1929.png"/><Relationship Id="rId182" Type="http://schemas.openxmlformats.org/officeDocument/2006/relationships/image" Target="../media/image1949.png"/><Relationship Id="rId378" Type="http://schemas.openxmlformats.org/officeDocument/2006/relationships/customXml" Target="../ink/ink2144.xml"/><Relationship Id="rId6" Type="http://schemas.openxmlformats.org/officeDocument/2006/relationships/image" Target="../media/image1867.png"/><Relationship Id="rId238" Type="http://schemas.openxmlformats.org/officeDocument/2006/relationships/image" Target="../media/image1974.png"/><Relationship Id="rId291" Type="http://schemas.openxmlformats.org/officeDocument/2006/relationships/image" Target="../media/image2000.png"/><Relationship Id="rId305" Type="http://schemas.openxmlformats.org/officeDocument/2006/relationships/image" Target="../media/image2007.png"/><Relationship Id="rId347" Type="http://schemas.openxmlformats.org/officeDocument/2006/relationships/image" Target="../media/image2027.png"/><Relationship Id="rId44" Type="http://schemas.openxmlformats.org/officeDocument/2006/relationships/image" Target="../media/image1884.png"/><Relationship Id="rId86" Type="http://schemas.openxmlformats.org/officeDocument/2006/relationships/image" Target="../media/image1904.png"/><Relationship Id="rId151" Type="http://schemas.openxmlformats.org/officeDocument/2006/relationships/customXml" Target="../ink/ink2028.xml"/><Relationship Id="rId193" Type="http://schemas.openxmlformats.org/officeDocument/2006/relationships/customXml" Target="../ink/ink2049.xml"/><Relationship Id="rId207" Type="http://schemas.openxmlformats.org/officeDocument/2006/relationships/customXml" Target="../ink/ink2056.xml"/><Relationship Id="rId249" Type="http://schemas.openxmlformats.org/officeDocument/2006/relationships/customXml" Target="../ink/ink2078.xml"/><Relationship Id="rId13" Type="http://schemas.openxmlformats.org/officeDocument/2006/relationships/customXml" Target="../ink/ink1959.xml"/><Relationship Id="rId109" Type="http://schemas.openxmlformats.org/officeDocument/2006/relationships/customXml" Target="../ink/ink2007.xml"/><Relationship Id="rId260" Type="http://schemas.openxmlformats.org/officeDocument/2006/relationships/image" Target="../media/image1985.png"/><Relationship Id="rId316" Type="http://schemas.openxmlformats.org/officeDocument/2006/relationships/customXml" Target="../ink/ink2112.xml"/><Relationship Id="rId55" Type="http://schemas.openxmlformats.org/officeDocument/2006/relationships/customXml" Target="../ink/ink1980.xml"/><Relationship Id="rId97" Type="http://schemas.openxmlformats.org/officeDocument/2006/relationships/customXml" Target="../ink/ink2001.xml"/><Relationship Id="rId120" Type="http://schemas.openxmlformats.org/officeDocument/2006/relationships/image" Target="../media/image1920.png"/><Relationship Id="rId358" Type="http://schemas.openxmlformats.org/officeDocument/2006/relationships/customXml" Target="../ink/ink2134.xml"/><Relationship Id="rId162" Type="http://schemas.openxmlformats.org/officeDocument/2006/relationships/image" Target="../media/image1940.png"/><Relationship Id="rId218" Type="http://schemas.openxmlformats.org/officeDocument/2006/relationships/image" Target="../media/image1967.png"/><Relationship Id="rId271" Type="http://schemas.openxmlformats.org/officeDocument/2006/relationships/customXml" Target="../ink/ink2089.xml"/><Relationship Id="rId24" Type="http://schemas.openxmlformats.org/officeDocument/2006/relationships/image" Target="../media/image1875.png"/><Relationship Id="rId66" Type="http://schemas.openxmlformats.org/officeDocument/2006/relationships/image" Target="../media/image1895.png"/><Relationship Id="rId131" Type="http://schemas.openxmlformats.org/officeDocument/2006/relationships/customXml" Target="../ink/ink2018.xml"/><Relationship Id="rId327" Type="http://schemas.openxmlformats.org/officeDocument/2006/relationships/image" Target="../media/image2017.png"/><Relationship Id="rId369" Type="http://schemas.openxmlformats.org/officeDocument/2006/relationships/image" Target="../media/image2037.png"/><Relationship Id="rId173" Type="http://schemas.openxmlformats.org/officeDocument/2006/relationships/customXml" Target="../ink/ink2039.xml"/><Relationship Id="rId229" Type="http://schemas.openxmlformats.org/officeDocument/2006/relationships/image" Target="../media/image1971.png"/><Relationship Id="rId380" Type="http://schemas.openxmlformats.org/officeDocument/2006/relationships/customXml" Target="../ink/ink2145.xml"/><Relationship Id="rId240" Type="http://schemas.openxmlformats.org/officeDocument/2006/relationships/image" Target="../media/image1975.png"/><Relationship Id="rId35" Type="http://schemas.openxmlformats.org/officeDocument/2006/relationships/customXml" Target="../ink/ink1970.xml"/><Relationship Id="rId77" Type="http://schemas.openxmlformats.org/officeDocument/2006/relationships/customXml" Target="../ink/ink1991.xml"/><Relationship Id="rId100" Type="http://schemas.openxmlformats.org/officeDocument/2006/relationships/image" Target="../media/image1911.png"/><Relationship Id="rId282" Type="http://schemas.openxmlformats.org/officeDocument/2006/relationships/customXml" Target="../ink/ink2095.xml"/><Relationship Id="rId338" Type="http://schemas.openxmlformats.org/officeDocument/2006/relationships/customXml" Target="../ink/ink2123.xml"/><Relationship Id="rId8" Type="http://schemas.openxmlformats.org/officeDocument/2006/relationships/image" Target="../media/image1868.png"/><Relationship Id="rId142" Type="http://schemas.openxmlformats.org/officeDocument/2006/relationships/image" Target="../media/image1930.png"/><Relationship Id="rId184" Type="http://schemas.openxmlformats.org/officeDocument/2006/relationships/image" Target="../media/image1950.png"/><Relationship Id="rId251" Type="http://schemas.openxmlformats.org/officeDocument/2006/relationships/customXml" Target="../ink/ink2079.xml"/><Relationship Id="rId46" Type="http://schemas.openxmlformats.org/officeDocument/2006/relationships/image" Target="../media/image1885.png"/><Relationship Id="rId293" Type="http://schemas.openxmlformats.org/officeDocument/2006/relationships/image" Target="../media/image2001.png"/><Relationship Id="rId307" Type="http://schemas.openxmlformats.org/officeDocument/2006/relationships/image" Target="../media/image2008.png"/><Relationship Id="rId349" Type="http://schemas.openxmlformats.org/officeDocument/2006/relationships/image" Target="../media/image2028.png"/><Relationship Id="rId88" Type="http://schemas.openxmlformats.org/officeDocument/2006/relationships/image" Target="../media/image1905.png"/><Relationship Id="rId111" Type="http://schemas.openxmlformats.org/officeDocument/2006/relationships/customXml" Target="../ink/ink2008.xml"/><Relationship Id="rId153" Type="http://schemas.openxmlformats.org/officeDocument/2006/relationships/customXml" Target="../ink/ink2029.xml"/><Relationship Id="rId195" Type="http://schemas.openxmlformats.org/officeDocument/2006/relationships/customXml" Target="../ink/ink2050.xml"/><Relationship Id="rId209" Type="http://schemas.openxmlformats.org/officeDocument/2006/relationships/customXml" Target="../ink/ink2057.xml"/><Relationship Id="rId360" Type="http://schemas.openxmlformats.org/officeDocument/2006/relationships/customXml" Target="../ink/ink2135.xml"/><Relationship Id="rId220" Type="http://schemas.openxmlformats.org/officeDocument/2006/relationships/image" Target="../media/image1968.png"/><Relationship Id="rId15" Type="http://schemas.openxmlformats.org/officeDocument/2006/relationships/customXml" Target="../ink/ink1960.xml"/><Relationship Id="rId57" Type="http://schemas.openxmlformats.org/officeDocument/2006/relationships/customXml" Target="../ink/ink1981.xml"/><Relationship Id="rId262" Type="http://schemas.openxmlformats.org/officeDocument/2006/relationships/image" Target="../media/image1986.png"/><Relationship Id="rId318" Type="http://schemas.openxmlformats.org/officeDocument/2006/relationships/customXml" Target="../ink/ink2113.xml"/><Relationship Id="rId99" Type="http://schemas.openxmlformats.org/officeDocument/2006/relationships/customXml" Target="../ink/ink2002.xml"/><Relationship Id="rId122" Type="http://schemas.openxmlformats.org/officeDocument/2006/relationships/image" Target="../media/image1921.png"/><Relationship Id="rId164" Type="http://schemas.openxmlformats.org/officeDocument/2006/relationships/image" Target="../media/image1941.png"/><Relationship Id="rId371" Type="http://schemas.openxmlformats.org/officeDocument/2006/relationships/image" Target="../media/image2038.png"/><Relationship Id="rId26" Type="http://schemas.openxmlformats.org/officeDocument/2006/relationships/image" Target="../media/image1876.png"/><Relationship Id="rId231" Type="http://schemas.openxmlformats.org/officeDocument/2006/relationships/image" Target="../media/image1972.png"/><Relationship Id="rId273" Type="http://schemas.openxmlformats.org/officeDocument/2006/relationships/customXml" Target="../ink/ink2090.xml"/><Relationship Id="rId329" Type="http://schemas.openxmlformats.org/officeDocument/2006/relationships/image" Target="../media/image201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8.png"/><Relationship Id="rId13" Type="http://schemas.openxmlformats.org/officeDocument/2006/relationships/customXml" Target="../ink/ink2153.xml"/><Relationship Id="rId18" Type="http://schemas.openxmlformats.org/officeDocument/2006/relationships/image" Target="../media/image2053.png"/><Relationship Id="rId26" Type="http://schemas.openxmlformats.org/officeDocument/2006/relationships/image" Target="../media/image2057.png"/><Relationship Id="rId3" Type="http://schemas.openxmlformats.org/officeDocument/2006/relationships/customXml" Target="../ink/ink2148.xml"/><Relationship Id="rId21" Type="http://schemas.openxmlformats.org/officeDocument/2006/relationships/customXml" Target="../ink/ink2157.xml"/><Relationship Id="rId7" Type="http://schemas.openxmlformats.org/officeDocument/2006/relationships/customXml" Target="../ink/ink2150.xml"/><Relationship Id="rId12" Type="http://schemas.openxmlformats.org/officeDocument/2006/relationships/image" Target="../media/image2050.png"/><Relationship Id="rId17" Type="http://schemas.openxmlformats.org/officeDocument/2006/relationships/customXml" Target="../ink/ink2155.xml"/><Relationship Id="rId25" Type="http://schemas.openxmlformats.org/officeDocument/2006/relationships/customXml" Target="../ink/ink2159.xml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2052.png"/><Relationship Id="rId20" Type="http://schemas.openxmlformats.org/officeDocument/2006/relationships/image" Target="../media/image20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7.png"/><Relationship Id="rId11" Type="http://schemas.openxmlformats.org/officeDocument/2006/relationships/customXml" Target="../ink/ink2152.xml"/><Relationship Id="rId24" Type="http://schemas.openxmlformats.org/officeDocument/2006/relationships/image" Target="../media/image2056.png"/><Relationship Id="rId5" Type="http://schemas.openxmlformats.org/officeDocument/2006/relationships/customXml" Target="../ink/ink2149.xml"/><Relationship Id="rId15" Type="http://schemas.openxmlformats.org/officeDocument/2006/relationships/customXml" Target="../ink/ink2154.xml"/><Relationship Id="rId23" Type="http://schemas.openxmlformats.org/officeDocument/2006/relationships/customXml" Target="../ink/ink2158.xml"/><Relationship Id="rId28" Type="http://schemas.openxmlformats.org/officeDocument/2006/relationships/image" Target="../media/image221.png"/><Relationship Id="rId10" Type="http://schemas.openxmlformats.org/officeDocument/2006/relationships/image" Target="../media/image2049.png"/><Relationship Id="rId19" Type="http://schemas.openxmlformats.org/officeDocument/2006/relationships/customXml" Target="../ink/ink2156.xml"/><Relationship Id="rId4" Type="http://schemas.openxmlformats.org/officeDocument/2006/relationships/image" Target="../media/image2046.png"/><Relationship Id="rId9" Type="http://schemas.openxmlformats.org/officeDocument/2006/relationships/customXml" Target="../ink/ink2151.xml"/><Relationship Id="rId14" Type="http://schemas.openxmlformats.org/officeDocument/2006/relationships/image" Target="../media/image2051.png"/><Relationship Id="rId22" Type="http://schemas.openxmlformats.org/officeDocument/2006/relationships/image" Target="../media/image2055.png"/><Relationship Id="rId27" Type="http://schemas.openxmlformats.org/officeDocument/2006/relationships/customXml" Target="../ink/ink216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it.wikipedia.org/wiki/File:Twitter_bird_logo.png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F25E-B633-4D06-B7F1-7F30324769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6095" y="1956872"/>
            <a:ext cx="7766936" cy="1646302"/>
          </a:xfrm>
        </p:spPr>
        <p:txBody>
          <a:bodyPr/>
          <a:lstStyle/>
          <a:p>
            <a:r>
              <a:rPr lang="en-GB" b="1" dirty="0"/>
              <a:t>Teaching Compound Measures using </a:t>
            </a:r>
            <a:br>
              <a:rPr lang="en-GB" b="1" dirty="0"/>
            </a:br>
            <a:r>
              <a:rPr lang="en-GB" b="1" dirty="0"/>
              <a:t>Ratio &amp; Proportion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58F168-D1F0-4786-AE5C-EE16EB2ED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6095" y="3603171"/>
            <a:ext cx="7766936" cy="2392170"/>
          </a:xfrm>
        </p:spPr>
        <p:txBody>
          <a:bodyPr>
            <a:normAutofit/>
          </a:bodyPr>
          <a:lstStyle/>
          <a:p>
            <a:r>
              <a:rPr lang="en-GB" sz="2400" b="1" dirty="0"/>
              <a:t>Kathryn Darwin</a:t>
            </a:r>
          </a:p>
          <a:p>
            <a:r>
              <a:rPr lang="en-GB" dirty="0"/>
              <a:t>Deputy Subject Leader – Maths</a:t>
            </a:r>
          </a:p>
          <a:p>
            <a:r>
              <a:rPr lang="en-GB" dirty="0"/>
              <a:t>Manor Croft Academy, Dewsbury</a:t>
            </a:r>
          </a:p>
          <a:p>
            <a:r>
              <a:rPr lang="en-GB" dirty="0"/>
              <a:t>darwink@manorcroft.org.uk</a:t>
            </a:r>
          </a:p>
          <a:p>
            <a:r>
              <a:rPr lang="en-GB" dirty="0"/>
              <a:t>@Arithmaticks</a:t>
            </a:r>
          </a:p>
        </p:txBody>
      </p:sp>
      <p:pic>
        <p:nvPicPr>
          <p:cNvPr id="5" name="Graphic 4" descr="Envelope">
            <a:extLst>
              <a:ext uri="{FF2B5EF4-FFF2-40B4-BE49-F238E27FC236}">
                <a16:creationId xmlns:a16="http://schemas.microsoft.com/office/drawing/2014/main" id="{738143FF-5FC0-437D-9251-FEF9D08B0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25457" y="4908388"/>
            <a:ext cx="341085" cy="341085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D72E92C-E95B-421E-9662-193A9CDA4A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230240" y="5162387"/>
            <a:ext cx="4826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573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Session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r>
              <a:rPr lang="en-GB" sz="2400" dirty="0"/>
              <a:t>The problem with triangles</a:t>
            </a:r>
          </a:p>
          <a:p>
            <a:r>
              <a:rPr lang="en-GB" sz="2400" dirty="0"/>
              <a:t>The problem with the concept</a:t>
            </a:r>
          </a:p>
          <a:p>
            <a:r>
              <a:rPr lang="en-GB" sz="2400" dirty="0"/>
              <a:t>Speed Calculations:</a:t>
            </a:r>
          </a:p>
          <a:p>
            <a:pPr lvl="1"/>
            <a:r>
              <a:rPr lang="en-GB" sz="2000" dirty="0"/>
              <a:t>Prerequisites</a:t>
            </a:r>
          </a:p>
          <a:p>
            <a:pPr lvl="1"/>
            <a:r>
              <a:rPr lang="en-GB" sz="2000" dirty="0"/>
              <a:t>Bar Models</a:t>
            </a:r>
          </a:p>
          <a:p>
            <a:pPr lvl="1"/>
            <a:r>
              <a:rPr lang="en-GB" sz="2000" dirty="0"/>
              <a:t>Ratio tables/notation</a:t>
            </a:r>
          </a:p>
          <a:p>
            <a:pPr lvl="1"/>
            <a:r>
              <a:rPr lang="en-GB" sz="2000" dirty="0"/>
              <a:t>Unit Changes</a:t>
            </a:r>
          </a:p>
          <a:p>
            <a:r>
              <a:rPr lang="en-GB" sz="2400" dirty="0"/>
              <a:t>Density &amp; Pressure</a:t>
            </a:r>
          </a:p>
          <a:p>
            <a:r>
              <a:rPr lang="en-GB" sz="2400" dirty="0"/>
              <a:t>Other topics</a:t>
            </a:r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110805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Problem with Triangles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184B501A-C37F-4FAC-B31D-EEC156F13031}"/>
              </a:ext>
            </a:extLst>
          </p:cNvPr>
          <p:cNvSpPr/>
          <p:nvPr/>
        </p:nvSpPr>
        <p:spPr>
          <a:xfrm>
            <a:off x="576775" y="1448972"/>
            <a:ext cx="3348110" cy="29823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431D13BC-33E2-4DD1-81DF-D3C10C22DD81}"/>
              </a:ext>
            </a:extLst>
          </p:cNvPr>
          <p:cNvSpPr/>
          <p:nvPr/>
        </p:nvSpPr>
        <p:spPr>
          <a:xfrm>
            <a:off x="6285913" y="1448972"/>
            <a:ext cx="3348110" cy="2982350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77DA15F-CA92-4CF0-ABC3-54489E67330D}"/>
              </a:ext>
            </a:extLst>
          </p:cNvPr>
          <p:cNvSpPr/>
          <p:nvPr/>
        </p:nvSpPr>
        <p:spPr>
          <a:xfrm>
            <a:off x="3431344" y="3570849"/>
            <a:ext cx="3348110" cy="2982350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26CBFA-B3F1-43A6-AD70-290E1533F7A5}"/>
              </a:ext>
            </a:extLst>
          </p:cNvPr>
          <p:cNvSpPr/>
          <p:nvPr/>
        </p:nvSpPr>
        <p:spPr>
          <a:xfrm>
            <a:off x="1946099" y="1871784"/>
            <a:ext cx="609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ABC2CE-5133-46FA-9ED2-09B3204EBF8D}"/>
              </a:ext>
            </a:extLst>
          </p:cNvPr>
          <p:cNvSpPr/>
          <p:nvPr/>
        </p:nvSpPr>
        <p:spPr>
          <a:xfrm>
            <a:off x="1398846" y="3302246"/>
            <a:ext cx="5180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42DD32-0517-48DF-A625-9E38BBA4D9EA}"/>
              </a:ext>
            </a:extLst>
          </p:cNvPr>
          <p:cNvSpPr/>
          <p:nvPr/>
        </p:nvSpPr>
        <p:spPr>
          <a:xfrm>
            <a:off x="2508630" y="3299893"/>
            <a:ext cx="609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B21819-4F0A-4E23-B74C-4F25442C02F1}"/>
              </a:ext>
            </a:extLst>
          </p:cNvPr>
          <p:cNvSpPr/>
          <p:nvPr/>
        </p:nvSpPr>
        <p:spPr>
          <a:xfrm>
            <a:off x="7645110" y="1905404"/>
            <a:ext cx="6751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	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9F4EED-4CD0-45BC-97F0-491984B8747A}"/>
              </a:ext>
            </a:extLst>
          </p:cNvPr>
          <p:cNvSpPr/>
          <p:nvPr/>
        </p:nvSpPr>
        <p:spPr>
          <a:xfrm>
            <a:off x="7085033" y="3335866"/>
            <a:ext cx="609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270A2E-421C-48B3-A879-DA2BA12A608D}"/>
              </a:ext>
            </a:extLst>
          </p:cNvPr>
          <p:cNvSpPr/>
          <p:nvPr/>
        </p:nvSpPr>
        <p:spPr>
          <a:xfrm>
            <a:off x="8240502" y="3333513"/>
            <a:ext cx="609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598CA0-4CF0-4036-BA08-F01939E5657A}"/>
              </a:ext>
            </a:extLst>
          </p:cNvPr>
          <p:cNvSpPr/>
          <p:nvPr/>
        </p:nvSpPr>
        <p:spPr>
          <a:xfrm>
            <a:off x="4812641" y="4149235"/>
            <a:ext cx="6463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	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DBE855-3228-4592-9BFF-A69A3AFDADF1}"/>
              </a:ext>
            </a:extLst>
          </p:cNvPr>
          <p:cNvSpPr/>
          <p:nvPr/>
        </p:nvSpPr>
        <p:spPr>
          <a:xfrm>
            <a:off x="4257373" y="5579697"/>
            <a:ext cx="5709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	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1CF2A8-9AD2-42E7-84A9-A2AB9C2BF2C4}"/>
              </a:ext>
            </a:extLst>
          </p:cNvPr>
          <p:cNvSpPr/>
          <p:nvPr/>
        </p:nvSpPr>
        <p:spPr>
          <a:xfrm>
            <a:off x="5393606" y="5577344"/>
            <a:ext cx="609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20" name="&quot;Not Allowed&quot; Symbol 19">
            <a:extLst>
              <a:ext uri="{FF2B5EF4-FFF2-40B4-BE49-F238E27FC236}">
                <a16:creationId xmlns:a16="http://schemas.microsoft.com/office/drawing/2014/main" id="{D078583F-0356-42B8-A5BA-535EA53E8ECE}"/>
              </a:ext>
            </a:extLst>
          </p:cNvPr>
          <p:cNvSpPr/>
          <p:nvPr/>
        </p:nvSpPr>
        <p:spPr>
          <a:xfrm>
            <a:off x="574624" y="1433116"/>
            <a:ext cx="3411076" cy="3411076"/>
          </a:xfrm>
          <a:prstGeom prst="noSmoking">
            <a:avLst>
              <a:gd name="adj" fmla="val 10914"/>
            </a:avLst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&quot;Not Allowed&quot; Symbol 21">
            <a:extLst>
              <a:ext uri="{FF2B5EF4-FFF2-40B4-BE49-F238E27FC236}">
                <a16:creationId xmlns:a16="http://schemas.microsoft.com/office/drawing/2014/main" id="{11BD7997-0AF2-486E-8523-71AE10BCE6C3}"/>
              </a:ext>
            </a:extLst>
          </p:cNvPr>
          <p:cNvSpPr/>
          <p:nvPr/>
        </p:nvSpPr>
        <p:spPr>
          <a:xfrm>
            <a:off x="3393193" y="3570849"/>
            <a:ext cx="3411076" cy="3411076"/>
          </a:xfrm>
          <a:prstGeom prst="noSmoking">
            <a:avLst>
              <a:gd name="adj" fmla="val 10914"/>
            </a:avLst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3" name="&quot;Not Allowed&quot; Symbol 22">
            <a:extLst>
              <a:ext uri="{FF2B5EF4-FFF2-40B4-BE49-F238E27FC236}">
                <a16:creationId xmlns:a16="http://schemas.microsoft.com/office/drawing/2014/main" id="{7D32B920-544F-4E71-8628-B1D4CF10006A}"/>
              </a:ext>
            </a:extLst>
          </p:cNvPr>
          <p:cNvSpPr/>
          <p:nvPr/>
        </p:nvSpPr>
        <p:spPr>
          <a:xfrm>
            <a:off x="6336817" y="1448972"/>
            <a:ext cx="3411076" cy="3411076"/>
          </a:xfrm>
          <a:prstGeom prst="noSmoking">
            <a:avLst>
              <a:gd name="adj" fmla="val 10914"/>
            </a:avLst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23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2" grpId="0" animBg="1"/>
      <p:bldP spid="22" grpId="1" animBg="1"/>
      <p:bldP spid="23" grpId="0" animBg="1"/>
      <p:bldP spid="2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Problem with Triangles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John drives 60 miles in 40 minutes.</a:t>
            </a:r>
          </a:p>
          <a:p>
            <a:pPr marL="0" indent="0">
              <a:buNone/>
            </a:pPr>
            <a:r>
              <a:rPr lang="en-GB" sz="2400" dirty="0"/>
              <a:t>What is his average speed in mph?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184B501A-C37F-4FAC-B31D-EEC156F13031}"/>
              </a:ext>
            </a:extLst>
          </p:cNvPr>
          <p:cNvSpPr/>
          <p:nvPr/>
        </p:nvSpPr>
        <p:spPr>
          <a:xfrm>
            <a:off x="6096000" y="609600"/>
            <a:ext cx="3348110" cy="29823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26CBFA-B3F1-43A6-AD70-290E1533F7A5}"/>
              </a:ext>
            </a:extLst>
          </p:cNvPr>
          <p:cNvSpPr/>
          <p:nvPr/>
        </p:nvSpPr>
        <p:spPr>
          <a:xfrm>
            <a:off x="7465324" y="1032412"/>
            <a:ext cx="609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ABC2CE-5133-46FA-9ED2-09B3204EBF8D}"/>
              </a:ext>
            </a:extLst>
          </p:cNvPr>
          <p:cNvSpPr/>
          <p:nvPr/>
        </p:nvSpPr>
        <p:spPr>
          <a:xfrm>
            <a:off x="6918071" y="2462874"/>
            <a:ext cx="5180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42DD32-0517-48DF-A625-9E38BBA4D9EA}"/>
              </a:ext>
            </a:extLst>
          </p:cNvPr>
          <p:cNvSpPr/>
          <p:nvPr/>
        </p:nvSpPr>
        <p:spPr>
          <a:xfrm>
            <a:off x="8027855" y="2460521"/>
            <a:ext cx="609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AB11F6A-D0CC-44DA-96CA-720E91DBC516}"/>
              </a:ext>
            </a:extLst>
          </p:cNvPr>
          <p:cNvGrpSpPr/>
          <p:nvPr/>
        </p:nvGrpSpPr>
        <p:grpSpPr>
          <a:xfrm>
            <a:off x="1162762" y="2954577"/>
            <a:ext cx="1469880" cy="1630800"/>
            <a:chOff x="1162762" y="2954577"/>
            <a:chExt cx="1469880" cy="163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61C2708-E675-425B-A027-AF4F3C51FE1D}"/>
                    </a:ext>
                  </a:extLst>
                </p14:cNvPr>
                <p14:cNvContentPartPr/>
                <p14:nvPr/>
              </p14:nvContentPartPr>
              <p14:xfrm>
                <a:off x="1347802" y="2954577"/>
                <a:ext cx="383400" cy="70884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61C2708-E675-425B-A027-AF4F3C51FE1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330162" y="2936577"/>
                  <a:ext cx="419040" cy="74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2E725E9-2485-47D7-8EAE-7E7B89BA196E}"/>
                    </a:ext>
                  </a:extLst>
                </p14:cNvPr>
                <p14:cNvContentPartPr/>
                <p14:nvPr/>
              </p14:nvContentPartPr>
              <p14:xfrm>
                <a:off x="1727962" y="3005697"/>
                <a:ext cx="482760" cy="55728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2E725E9-2485-47D7-8EAE-7E7B89BA196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710322" y="2987697"/>
                  <a:ext cx="518400" cy="59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2B36B84-4F76-43D6-A4D5-AE1BE7D759F7}"/>
                    </a:ext>
                  </a:extLst>
                </p14:cNvPr>
                <p14:cNvContentPartPr/>
                <p14:nvPr/>
              </p14:nvContentPartPr>
              <p14:xfrm>
                <a:off x="1167802" y="3776457"/>
                <a:ext cx="1026720" cy="975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2B36B84-4F76-43D6-A4D5-AE1BE7D759F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49802" y="3758817"/>
                  <a:ext cx="10623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8FE26AF-00B1-460D-9606-770FE5DC2FCB}"/>
                    </a:ext>
                  </a:extLst>
                </p14:cNvPr>
                <p14:cNvContentPartPr/>
                <p14:nvPr/>
              </p14:nvContentPartPr>
              <p14:xfrm>
                <a:off x="1162762" y="4041777"/>
                <a:ext cx="526320" cy="3258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8FE26AF-00B1-460D-9606-770FE5DC2FC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44762" y="4023777"/>
                  <a:ext cx="56196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6046217-2064-4BCE-909B-EBFEE21F5B18}"/>
                    </a:ext>
                  </a:extLst>
                </p14:cNvPr>
                <p14:cNvContentPartPr/>
                <p14:nvPr/>
              </p14:nvContentPartPr>
              <p14:xfrm>
                <a:off x="1441042" y="4089657"/>
                <a:ext cx="98640" cy="4957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6046217-2064-4BCE-909B-EBFEE21F5B1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423042" y="4072017"/>
                  <a:ext cx="134280" cy="53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D89D702-7D3D-4766-8B82-A470A6C7C7C6}"/>
                    </a:ext>
                  </a:extLst>
                </p14:cNvPr>
                <p14:cNvContentPartPr/>
                <p14:nvPr/>
              </p14:nvContentPartPr>
              <p14:xfrm>
                <a:off x="1707442" y="4056897"/>
                <a:ext cx="316080" cy="4716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D89D702-7D3D-4766-8B82-A470A6C7C7C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689442" y="4039257"/>
                  <a:ext cx="351720" cy="50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9741613-A177-4DE1-BC74-C83B0ED5E371}"/>
                    </a:ext>
                  </a:extLst>
                </p14:cNvPr>
                <p14:cNvContentPartPr/>
                <p14:nvPr/>
              </p14:nvContentPartPr>
              <p14:xfrm>
                <a:off x="2381362" y="3658377"/>
                <a:ext cx="251280" cy="2397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9741613-A177-4DE1-BC74-C83B0ED5E37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363722" y="3640737"/>
                  <a:ext cx="286920" cy="27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1D851D7-4425-47E0-BA1A-E23873BB96F3}"/>
              </a:ext>
            </a:extLst>
          </p:cNvPr>
          <p:cNvGrpSpPr/>
          <p:nvPr/>
        </p:nvGrpSpPr>
        <p:grpSpPr>
          <a:xfrm>
            <a:off x="3031522" y="3038817"/>
            <a:ext cx="1467720" cy="1190880"/>
            <a:chOff x="3031522" y="3038817"/>
            <a:chExt cx="1467720" cy="119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A4BDD22-20C9-4E79-A91F-C19D16741DBD}"/>
                    </a:ext>
                  </a:extLst>
                </p14:cNvPr>
                <p14:cNvContentPartPr/>
                <p14:nvPr/>
              </p14:nvContentPartPr>
              <p14:xfrm>
                <a:off x="3050962" y="3038817"/>
                <a:ext cx="339480" cy="5014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A4BDD22-20C9-4E79-A91F-C19D16741DB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32962" y="3020817"/>
                  <a:ext cx="375120" cy="53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6B8E06C-5E48-4844-9E02-32D46DEC379A}"/>
                    </a:ext>
                  </a:extLst>
                </p14:cNvPr>
                <p14:cNvContentPartPr/>
                <p14:nvPr/>
              </p14:nvContentPartPr>
              <p14:xfrm>
                <a:off x="3031522" y="3655497"/>
                <a:ext cx="286560" cy="500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6B8E06C-5E48-4844-9E02-32D46DEC379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013882" y="3637497"/>
                  <a:ext cx="3222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9759EC7-D4DC-4247-8DCA-14A62D4FCAAF}"/>
                    </a:ext>
                  </a:extLst>
                </p14:cNvPr>
                <p14:cNvContentPartPr/>
                <p14:nvPr/>
              </p14:nvContentPartPr>
              <p14:xfrm>
                <a:off x="3073282" y="3832617"/>
                <a:ext cx="284040" cy="3970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9759EC7-D4DC-4247-8DCA-14A62D4FCAA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055642" y="3814977"/>
                  <a:ext cx="319680" cy="43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32DD3D6D-B133-4418-9929-C465C71AAC08}"/>
                    </a:ext>
                  </a:extLst>
                </p14:cNvPr>
                <p14:cNvContentPartPr/>
                <p14:nvPr/>
              </p14:nvContentPartPr>
              <p14:xfrm>
                <a:off x="3561082" y="3608697"/>
                <a:ext cx="138960" cy="3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32DD3D6D-B133-4418-9929-C465C71AAC0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543082" y="3590697"/>
                  <a:ext cx="1746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4644AA3-9D78-493B-BF49-74324AF708B1}"/>
                    </a:ext>
                  </a:extLst>
                </p14:cNvPr>
                <p14:cNvContentPartPr/>
                <p14:nvPr/>
              </p14:nvContentPartPr>
              <p14:xfrm>
                <a:off x="3627322" y="3320337"/>
                <a:ext cx="355320" cy="7138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4644AA3-9D78-493B-BF49-74324AF708B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609682" y="3302697"/>
                  <a:ext cx="390960" cy="74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AAEB0CE-1C2E-4219-9B85-7D5490E053F3}"/>
                    </a:ext>
                  </a:extLst>
                </p14:cNvPr>
                <p14:cNvContentPartPr/>
                <p14:nvPr/>
              </p14:nvContentPartPr>
              <p14:xfrm>
                <a:off x="4161562" y="3165537"/>
                <a:ext cx="48960" cy="4190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AAEB0CE-1C2E-4219-9B85-7D5490E053F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143922" y="3147537"/>
                  <a:ext cx="8460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63FD4E5-25CB-43D7-BB24-03C257A626DF}"/>
                    </a:ext>
                  </a:extLst>
                </p14:cNvPr>
                <p14:cNvContentPartPr/>
                <p14:nvPr/>
              </p14:nvContentPartPr>
              <p14:xfrm>
                <a:off x="4090282" y="3593217"/>
                <a:ext cx="320400" cy="640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63FD4E5-25CB-43D7-BB24-03C257A626D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072642" y="3575217"/>
                  <a:ext cx="3560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3B8265E-183E-44B4-80F8-1DD35C672E1E}"/>
                    </a:ext>
                  </a:extLst>
                </p14:cNvPr>
                <p14:cNvContentPartPr/>
                <p14:nvPr/>
              </p14:nvContentPartPr>
              <p14:xfrm>
                <a:off x="4162282" y="3799497"/>
                <a:ext cx="336960" cy="3909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3B8265E-183E-44B4-80F8-1DD35C672E1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144282" y="3781497"/>
                  <a:ext cx="372600" cy="42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B5D9686-15D9-4EF1-802A-BCC120F8ED46}"/>
              </a:ext>
            </a:extLst>
          </p:cNvPr>
          <p:cNvGrpSpPr/>
          <p:nvPr/>
        </p:nvGrpSpPr>
        <p:grpSpPr>
          <a:xfrm>
            <a:off x="340522" y="3077697"/>
            <a:ext cx="574200" cy="730440"/>
            <a:chOff x="340522" y="3077697"/>
            <a:chExt cx="574200" cy="73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E3B83567-1F3B-4FCF-9123-4934C10E18C8}"/>
                    </a:ext>
                  </a:extLst>
                </p14:cNvPr>
                <p14:cNvContentPartPr/>
                <p14:nvPr/>
              </p14:nvContentPartPr>
              <p14:xfrm>
                <a:off x="552562" y="3290457"/>
                <a:ext cx="50400" cy="32220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E3B83567-1F3B-4FCF-9123-4934C10E18C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34562" y="3272817"/>
                  <a:ext cx="8604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D57815D2-7E1A-487B-B8FC-DB519C5B6878}"/>
                    </a:ext>
                  </a:extLst>
                </p14:cNvPr>
                <p14:cNvContentPartPr/>
                <p14:nvPr/>
              </p14:nvContentPartPr>
              <p14:xfrm>
                <a:off x="340522" y="3077697"/>
                <a:ext cx="574200" cy="7304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D57815D2-7E1A-487B-B8FC-DB519C5B687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22882" y="3060057"/>
                  <a:ext cx="609840" cy="76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D6E7ED8-0960-4B3A-B132-83AA7A32A631}"/>
              </a:ext>
            </a:extLst>
          </p:cNvPr>
          <p:cNvGrpSpPr/>
          <p:nvPr/>
        </p:nvGrpSpPr>
        <p:grpSpPr>
          <a:xfrm>
            <a:off x="482002" y="5015217"/>
            <a:ext cx="871200" cy="858240"/>
            <a:chOff x="482002" y="5015217"/>
            <a:chExt cx="871200" cy="85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5E95994B-967F-4160-8A27-1195F4412EF6}"/>
                    </a:ext>
                  </a:extLst>
                </p14:cNvPr>
                <p14:cNvContentPartPr/>
                <p14:nvPr/>
              </p14:nvContentPartPr>
              <p14:xfrm>
                <a:off x="667402" y="5300697"/>
                <a:ext cx="370080" cy="43668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5E95994B-967F-4160-8A27-1195F4412EF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49402" y="5283057"/>
                  <a:ext cx="405720" cy="4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6CAE88F6-7A86-4E72-ACA8-02A54F82C0CC}"/>
                    </a:ext>
                  </a:extLst>
                </p14:cNvPr>
                <p14:cNvContentPartPr/>
                <p14:nvPr/>
              </p14:nvContentPartPr>
              <p14:xfrm>
                <a:off x="482002" y="5015217"/>
                <a:ext cx="871200" cy="85824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6CAE88F6-7A86-4E72-ACA8-02A54F82C0C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64362" y="4997577"/>
                  <a:ext cx="906840" cy="893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ECEB25ED-720E-4B14-B81D-84CA81A3F4FA}"/>
                  </a:ext>
                </a:extLst>
              </p14:cNvPr>
              <p14:cNvContentPartPr/>
              <p14:nvPr/>
            </p14:nvContentPartPr>
            <p14:xfrm>
              <a:off x="1876642" y="5149497"/>
              <a:ext cx="287280" cy="625680"/>
            </p14:xfrm>
          </p:contentPart>
        </mc:Choice>
        <mc:Fallback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ECEB25ED-720E-4B14-B81D-84CA81A3F4FA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859002" y="5131497"/>
                <a:ext cx="322920" cy="66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B624C8B7-F03E-4F45-9EB1-6A064A80B646}"/>
                  </a:ext>
                </a:extLst>
              </p14:cNvPr>
              <p14:cNvContentPartPr/>
              <p14:nvPr/>
            </p14:nvContentPartPr>
            <p14:xfrm>
              <a:off x="2185882" y="5239857"/>
              <a:ext cx="343800" cy="461880"/>
            </p14:xfrm>
          </p:contentPart>
        </mc:Choice>
        <mc:Fallback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B624C8B7-F03E-4F45-9EB1-6A064A80B646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168242" y="5222217"/>
                <a:ext cx="379440" cy="49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4BE0F210-826F-45E3-BEB5-0353D4260C78}"/>
                  </a:ext>
                </a:extLst>
              </p14:cNvPr>
              <p14:cNvContentPartPr/>
              <p14:nvPr/>
            </p14:nvContentPartPr>
            <p14:xfrm>
              <a:off x="1660282" y="5892177"/>
              <a:ext cx="945720" cy="171360"/>
            </p14:xfrm>
          </p:contentPart>
        </mc:Choice>
        <mc:Fallback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4BE0F210-826F-45E3-BEB5-0353D4260C78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642282" y="5874537"/>
                <a:ext cx="981360" cy="20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3" name="Group 72">
            <a:extLst>
              <a:ext uri="{FF2B5EF4-FFF2-40B4-BE49-F238E27FC236}">
                <a16:creationId xmlns:a16="http://schemas.microsoft.com/office/drawing/2014/main" id="{8CB1749B-993D-41CF-88EE-70AEB2619BED}"/>
              </a:ext>
            </a:extLst>
          </p:cNvPr>
          <p:cNvGrpSpPr/>
          <p:nvPr/>
        </p:nvGrpSpPr>
        <p:grpSpPr>
          <a:xfrm>
            <a:off x="1802482" y="6159657"/>
            <a:ext cx="865800" cy="438480"/>
            <a:chOff x="1802482" y="6159657"/>
            <a:chExt cx="865800" cy="43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89EBB12F-D87C-49D9-8ECD-335C2F3A3EF5}"/>
                    </a:ext>
                  </a:extLst>
                </p14:cNvPr>
                <p14:cNvContentPartPr/>
                <p14:nvPr/>
              </p14:nvContentPartPr>
              <p14:xfrm>
                <a:off x="1802482" y="6218697"/>
                <a:ext cx="318600" cy="37944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89EBB12F-D87C-49D9-8ECD-335C2F3A3EF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784482" y="6200697"/>
                  <a:ext cx="354240" cy="41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DE17DE1F-C98D-4F2A-9A8F-C01D247F5440}"/>
                    </a:ext>
                  </a:extLst>
                </p14:cNvPr>
                <p14:cNvContentPartPr/>
                <p14:nvPr/>
              </p14:nvContentPartPr>
              <p14:xfrm>
                <a:off x="2237722" y="6342177"/>
                <a:ext cx="14760" cy="972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DE17DE1F-C98D-4F2A-9A8F-C01D247F544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219722" y="6324537"/>
                  <a:ext cx="504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AB7294AC-DBF6-4540-B825-F108769C013F}"/>
                    </a:ext>
                  </a:extLst>
                </p14:cNvPr>
                <p14:cNvContentPartPr/>
                <p14:nvPr/>
              </p14:nvContentPartPr>
              <p14:xfrm>
                <a:off x="2406202" y="6159657"/>
                <a:ext cx="262080" cy="29016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AB7294AC-DBF6-4540-B825-F108769C013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388562" y="6142017"/>
                  <a:ext cx="29772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BFCDB937-D4E0-4273-9F0D-49E82C68CE57}"/>
                    </a:ext>
                  </a:extLst>
                </p14:cNvPr>
                <p14:cNvContentPartPr/>
                <p14:nvPr/>
              </p14:nvContentPartPr>
              <p14:xfrm>
                <a:off x="2579362" y="6304377"/>
                <a:ext cx="19080" cy="28620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BFCDB937-D4E0-4273-9F0D-49E82C68CE5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561362" y="6286377"/>
                  <a:ext cx="54720" cy="32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7A544B4-D241-449E-8571-50B172E27BC3}"/>
              </a:ext>
            </a:extLst>
          </p:cNvPr>
          <p:cNvGrpSpPr/>
          <p:nvPr/>
        </p:nvGrpSpPr>
        <p:grpSpPr>
          <a:xfrm>
            <a:off x="3129802" y="5347857"/>
            <a:ext cx="310680" cy="817560"/>
            <a:chOff x="3129802" y="5347857"/>
            <a:chExt cx="310680" cy="81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121833E1-9249-46AA-AA75-D078384F965B}"/>
                    </a:ext>
                  </a:extLst>
                </p14:cNvPr>
                <p14:cNvContentPartPr/>
                <p14:nvPr/>
              </p14:nvContentPartPr>
              <p14:xfrm>
                <a:off x="3129802" y="5347857"/>
                <a:ext cx="213120" cy="52632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121833E1-9249-46AA-AA75-D078384F965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112162" y="5329857"/>
                  <a:ext cx="248760" cy="56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6510B591-4CF7-4BAF-9A40-E0CE7B6F6753}"/>
                    </a:ext>
                  </a:extLst>
                </p14:cNvPr>
                <p14:cNvContentPartPr/>
                <p14:nvPr/>
              </p14:nvContentPartPr>
              <p14:xfrm>
                <a:off x="3223402" y="6111417"/>
                <a:ext cx="360" cy="57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6510B591-4CF7-4BAF-9A40-E0CE7B6F675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205762" y="6093777"/>
                  <a:ext cx="360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961A4490-F953-41C3-A6A8-3E90274A214E}"/>
                    </a:ext>
                  </a:extLst>
                </p14:cNvPr>
                <p14:cNvContentPartPr/>
                <p14:nvPr/>
              </p14:nvContentPartPr>
              <p14:xfrm>
                <a:off x="3391522" y="5509497"/>
                <a:ext cx="48960" cy="65592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961A4490-F953-41C3-A6A8-3E90274A214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373522" y="5491497"/>
                  <a:ext cx="84600" cy="69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FBBB91B-3D5B-4520-8F6C-701AE3CD385B}"/>
              </a:ext>
            </a:extLst>
          </p:cNvPr>
          <p:cNvGrpSpPr/>
          <p:nvPr/>
        </p:nvGrpSpPr>
        <p:grpSpPr>
          <a:xfrm>
            <a:off x="4932322" y="3082377"/>
            <a:ext cx="4899600" cy="2756880"/>
            <a:chOff x="4932322" y="3082377"/>
            <a:chExt cx="4899600" cy="275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7343F72-8223-4931-8EF6-2C393128A295}"/>
                    </a:ext>
                  </a:extLst>
                </p14:cNvPr>
                <p14:cNvContentPartPr/>
                <p14:nvPr/>
              </p14:nvContentPartPr>
              <p14:xfrm>
                <a:off x="4932322" y="3897777"/>
                <a:ext cx="9720" cy="3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7343F72-8223-4931-8EF6-2C393128A29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914682" y="3880137"/>
                  <a:ext cx="453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5721E0F-010C-4D02-B896-FB2B321C083C}"/>
                    </a:ext>
                  </a:extLst>
                </p14:cNvPr>
                <p14:cNvContentPartPr/>
                <p14:nvPr/>
              </p14:nvContentPartPr>
              <p14:xfrm>
                <a:off x="5149042" y="3897777"/>
                <a:ext cx="168480" cy="97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5721E0F-010C-4D02-B896-FB2B321C083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131042" y="3880137"/>
                  <a:ext cx="2041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BFA572A7-E067-4089-AC69-7C8355913202}"/>
                    </a:ext>
                  </a:extLst>
                </p14:cNvPr>
                <p14:cNvContentPartPr/>
                <p14:nvPr/>
              </p14:nvContentPartPr>
              <p14:xfrm>
                <a:off x="5452882" y="3082377"/>
                <a:ext cx="292320" cy="5032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BFA572A7-E067-4089-AC69-7C835591320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434882" y="3064737"/>
                  <a:ext cx="327960" cy="53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C6410F11-509A-4990-A685-5F00E68A479B}"/>
                    </a:ext>
                  </a:extLst>
                </p14:cNvPr>
                <p14:cNvContentPartPr/>
                <p14:nvPr/>
              </p14:nvContentPartPr>
              <p14:xfrm>
                <a:off x="5606242" y="3873297"/>
                <a:ext cx="24120" cy="2268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C6410F11-509A-4990-A685-5F00E68A479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588602" y="3855657"/>
                  <a:ext cx="597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82F7BC9-A78C-4E7A-8991-162723F5E16D}"/>
                    </a:ext>
                  </a:extLst>
                </p14:cNvPr>
                <p14:cNvContentPartPr/>
                <p14:nvPr/>
              </p14:nvContentPartPr>
              <p14:xfrm>
                <a:off x="5966602" y="3849537"/>
                <a:ext cx="411480" cy="29484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F82F7BC9-A78C-4E7A-8991-162723F5E16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948602" y="3831897"/>
                  <a:ext cx="44712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D4A792F1-9360-4459-9715-8DD8C2EEBA92}"/>
                    </a:ext>
                  </a:extLst>
                </p14:cNvPr>
                <p14:cNvContentPartPr/>
                <p14:nvPr/>
              </p14:nvContentPartPr>
              <p14:xfrm>
                <a:off x="6496522" y="3918297"/>
                <a:ext cx="213480" cy="50472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D4A792F1-9360-4459-9715-8DD8C2EEBA9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478522" y="3900657"/>
                  <a:ext cx="249120" cy="54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4786D44-2A0D-46B1-BD2B-82D85281802D}"/>
                    </a:ext>
                  </a:extLst>
                </p14:cNvPr>
                <p14:cNvContentPartPr/>
                <p14:nvPr/>
              </p14:nvContentPartPr>
              <p14:xfrm>
                <a:off x="6785242" y="3728577"/>
                <a:ext cx="367920" cy="46188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4786D44-2A0D-46B1-BD2B-82D85281802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767242" y="3710937"/>
                  <a:ext cx="403560" cy="49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A5C1E4F3-E31F-49BE-87B0-7851565CC7DB}"/>
                    </a:ext>
                  </a:extLst>
                </p14:cNvPr>
                <p14:cNvContentPartPr/>
                <p14:nvPr/>
              </p14:nvContentPartPr>
              <p14:xfrm>
                <a:off x="7170802" y="3631377"/>
                <a:ext cx="218160" cy="3114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A5C1E4F3-E31F-49BE-87B0-7851565CC7DB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152802" y="3613737"/>
                  <a:ext cx="25380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167F70F-D5DA-42DA-83FD-789814CE5E7A}"/>
                    </a:ext>
                  </a:extLst>
                </p14:cNvPr>
                <p14:cNvContentPartPr/>
                <p14:nvPr/>
              </p14:nvContentPartPr>
              <p14:xfrm>
                <a:off x="7482562" y="4162737"/>
                <a:ext cx="5760" cy="190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167F70F-D5DA-42DA-83FD-789814CE5E7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464922" y="4144737"/>
                  <a:ext cx="4140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D565F11-B6E8-4AE7-848B-AEB079868CAA}"/>
                    </a:ext>
                  </a:extLst>
                </p14:cNvPr>
                <p14:cNvContentPartPr/>
                <p14:nvPr/>
              </p14:nvContentPartPr>
              <p14:xfrm>
                <a:off x="7723762" y="3776817"/>
                <a:ext cx="329400" cy="3924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FD565F11-B6E8-4AE7-848B-AEB079868CA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705762" y="3759177"/>
                  <a:ext cx="365040" cy="42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028980D-25AA-4C01-A91D-F67801D78006}"/>
                    </a:ext>
                  </a:extLst>
                </p14:cNvPr>
                <p14:cNvContentPartPr/>
                <p14:nvPr/>
              </p14:nvContentPartPr>
              <p14:xfrm>
                <a:off x="7725562" y="3897777"/>
                <a:ext cx="383040" cy="4089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028980D-25AA-4C01-A91D-F67801D7800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707562" y="3880137"/>
                  <a:ext cx="418680" cy="44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4F3A1A8-47EC-4A63-B872-C98BA5244BA7}"/>
                    </a:ext>
                  </a:extLst>
                </p14:cNvPr>
                <p14:cNvContentPartPr/>
                <p14:nvPr/>
              </p14:nvContentPartPr>
              <p14:xfrm>
                <a:off x="5967322" y="4655577"/>
                <a:ext cx="423360" cy="26784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4F3A1A8-47EC-4A63-B872-C98BA5244BA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949682" y="4637937"/>
                  <a:ext cx="45900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7FAA5352-541D-4301-A642-D67EDD381CBD}"/>
                    </a:ext>
                  </a:extLst>
                </p14:cNvPr>
                <p14:cNvContentPartPr/>
                <p14:nvPr/>
              </p14:nvContentPartPr>
              <p14:xfrm>
                <a:off x="6400402" y="4590057"/>
                <a:ext cx="360" cy="57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7FAA5352-541D-4301-A642-D67EDD381CB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382402" y="4572417"/>
                  <a:ext cx="360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B5B0CDB-CC68-4F9F-8B18-A1A7283AD850}"/>
                    </a:ext>
                  </a:extLst>
                </p14:cNvPr>
                <p14:cNvContentPartPr/>
                <p14:nvPr/>
              </p14:nvContentPartPr>
              <p14:xfrm>
                <a:off x="6424162" y="4450737"/>
                <a:ext cx="241200" cy="47196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B5B0CDB-CC68-4F9F-8B18-A1A7283AD85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406162" y="4433097"/>
                  <a:ext cx="276840" cy="50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59B65D7-AC73-456B-86C3-D1566211E945}"/>
                    </a:ext>
                  </a:extLst>
                </p14:cNvPr>
                <p14:cNvContentPartPr/>
                <p14:nvPr/>
              </p14:nvContentPartPr>
              <p14:xfrm>
                <a:off x="6688762" y="4649457"/>
                <a:ext cx="213120" cy="2617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59B65D7-AC73-456B-86C3-D1566211E945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670762" y="4631817"/>
                  <a:ext cx="24876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6940161-0CF5-4636-BFE2-0EEF77D31D6F}"/>
                    </a:ext>
                  </a:extLst>
                </p14:cNvPr>
                <p14:cNvContentPartPr/>
                <p14:nvPr/>
              </p14:nvContentPartPr>
              <p14:xfrm>
                <a:off x="6938962" y="4602297"/>
                <a:ext cx="204840" cy="3038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6940161-0CF5-4636-BFE2-0EEF77D31D6F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920962" y="4584297"/>
                  <a:ext cx="24048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B07B22A1-39FC-4FDB-9FB3-1DB9FA11A0D6}"/>
                    </a:ext>
                  </a:extLst>
                </p14:cNvPr>
                <p14:cNvContentPartPr/>
                <p14:nvPr/>
              </p14:nvContentPartPr>
              <p14:xfrm>
                <a:off x="7338922" y="4691937"/>
                <a:ext cx="72720" cy="36468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B07B22A1-39FC-4FDB-9FB3-1DB9FA11A0D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321282" y="4673937"/>
                  <a:ext cx="10836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B6F3F0A1-4BEB-4E84-B477-263156A010BE}"/>
                    </a:ext>
                  </a:extLst>
                </p14:cNvPr>
                <p14:cNvContentPartPr/>
                <p14:nvPr/>
              </p14:nvContentPartPr>
              <p14:xfrm>
                <a:off x="7386802" y="4618497"/>
                <a:ext cx="169200" cy="25596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6F3F0A1-4BEB-4E84-B477-263156A010B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368802" y="4600857"/>
                  <a:ext cx="2048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05A0A7E8-F063-4FBA-BDB2-80ECB81222AF}"/>
                    </a:ext>
                  </a:extLst>
                </p14:cNvPr>
                <p14:cNvContentPartPr/>
                <p14:nvPr/>
              </p14:nvContentPartPr>
              <p14:xfrm>
                <a:off x="7538002" y="4599057"/>
                <a:ext cx="245880" cy="2847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05A0A7E8-F063-4FBA-BDB2-80ECB81222A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520362" y="4581417"/>
                  <a:ext cx="28152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4BDD890-F2FA-4168-B505-6A0218F29430}"/>
                    </a:ext>
                  </a:extLst>
                </p14:cNvPr>
                <p14:cNvContentPartPr/>
                <p14:nvPr/>
              </p14:nvContentPartPr>
              <p14:xfrm>
                <a:off x="7843642" y="4525977"/>
                <a:ext cx="163800" cy="28080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4BDD890-F2FA-4168-B505-6A0218F2943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826002" y="4508337"/>
                  <a:ext cx="19944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F2F28BC-2FE7-4E3D-9DDC-78C0E57DEAA8}"/>
                    </a:ext>
                  </a:extLst>
                </p14:cNvPr>
                <p14:cNvContentPartPr/>
                <p14:nvPr/>
              </p14:nvContentPartPr>
              <p14:xfrm>
                <a:off x="8132362" y="4619217"/>
                <a:ext cx="356760" cy="2325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F2F28BC-2FE7-4E3D-9DDC-78C0E57DEAA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114722" y="4601217"/>
                  <a:ext cx="39240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A8C4A44-F3B2-4FAC-88A6-F26CA58AD88B}"/>
                    </a:ext>
                  </a:extLst>
                </p14:cNvPr>
                <p14:cNvContentPartPr/>
                <p14:nvPr/>
              </p14:nvContentPartPr>
              <p14:xfrm>
                <a:off x="8589922" y="4556937"/>
                <a:ext cx="36720" cy="29124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A8C4A44-F3B2-4FAC-88A6-F26CA58AD88B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571922" y="4538937"/>
                  <a:ext cx="7236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DF9AA693-9119-4130-97EB-442340A352D3}"/>
                    </a:ext>
                  </a:extLst>
                </p14:cNvPr>
                <p14:cNvContentPartPr/>
                <p14:nvPr/>
              </p14:nvContentPartPr>
              <p14:xfrm>
                <a:off x="8710522" y="4619217"/>
                <a:ext cx="296280" cy="23472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DF9AA693-9119-4130-97EB-442340A352D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692522" y="4601217"/>
                  <a:ext cx="33192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1CBBBEF0-8C7C-4AAA-BFDB-82018BB043AE}"/>
                    </a:ext>
                  </a:extLst>
                </p14:cNvPr>
                <p14:cNvContentPartPr/>
                <p14:nvPr/>
              </p14:nvContentPartPr>
              <p14:xfrm>
                <a:off x="9047122" y="4234377"/>
                <a:ext cx="192600" cy="62100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1CBBBEF0-8C7C-4AAA-BFDB-82018BB043AE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9029482" y="4216737"/>
                  <a:ext cx="228240" cy="65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7D632FEC-F93D-4ED7-924E-6F1CBD7E4DB5}"/>
                    </a:ext>
                  </a:extLst>
                </p14:cNvPr>
                <p14:cNvContentPartPr/>
                <p14:nvPr/>
              </p14:nvContentPartPr>
              <p14:xfrm>
                <a:off x="8258362" y="4945737"/>
                <a:ext cx="171360" cy="21996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7D632FEC-F93D-4ED7-924E-6F1CBD7E4DB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240362" y="4927737"/>
                  <a:ext cx="20700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B0100C1C-A525-4F3D-ADF1-A08FFBAD3B04}"/>
                    </a:ext>
                  </a:extLst>
                </p14:cNvPr>
                <p14:cNvContentPartPr/>
                <p14:nvPr/>
              </p14:nvContentPartPr>
              <p14:xfrm>
                <a:off x="8219482" y="5078217"/>
                <a:ext cx="362880" cy="28656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B0100C1C-A525-4F3D-ADF1-A08FFBAD3B04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201842" y="5060577"/>
                  <a:ext cx="39852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7C45D8EB-1246-4631-A3B2-75331E30120E}"/>
                    </a:ext>
                  </a:extLst>
                </p14:cNvPr>
                <p14:cNvContentPartPr/>
                <p14:nvPr/>
              </p14:nvContentPartPr>
              <p14:xfrm>
                <a:off x="8564722" y="5489337"/>
                <a:ext cx="318240" cy="20376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7C45D8EB-1246-4631-A3B2-75331E30120E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547082" y="5471697"/>
                  <a:ext cx="35388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EDB29250-DEE2-4160-9A7C-42CCED7EAB80}"/>
                    </a:ext>
                  </a:extLst>
                </p14:cNvPr>
                <p14:cNvContentPartPr/>
                <p14:nvPr/>
              </p14:nvContentPartPr>
              <p14:xfrm>
                <a:off x="8949202" y="5396457"/>
                <a:ext cx="244440" cy="44280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EDB29250-DEE2-4160-9A7C-42CCED7EAB80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931562" y="5378457"/>
                  <a:ext cx="280080" cy="47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49D535E8-5D47-4DEF-8B66-48885847D96F}"/>
                    </a:ext>
                  </a:extLst>
                </p14:cNvPr>
                <p14:cNvContentPartPr/>
                <p14:nvPr/>
              </p14:nvContentPartPr>
              <p14:xfrm>
                <a:off x="9288682" y="5244897"/>
                <a:ext cx="266760" cy="36972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49D535E8-5D47-4DEF-8B66-48885847D96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9271042" y="5226897"/>
                  <a:ext cx="302400" cy="40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0C62F87A-364E-4DF0-AEF7-946CB44B5967}"/>
                    </a:ext>
                  </a:extLst>
                </p14:cNvPr>
                <p14:cNvContentPartPr/>
                <p14:nvPr/>
              </p14:nvContentPartPr>
              <p14:xfrm>
                <a:off x="9649042" y="5005497"/>
                <a:ext cx="165600" cy="35856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0C62F87A-364E-4DF0-AEF7-946CB44B5967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9631042" y="4987497"/>
                  <a:ext cx="201240" cy="39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F06522D5-8D66-4943-AA09-F5128D7EE232}"/>
                    </a:ext>
                  </a:extLst>
                </p14:cNvPr>
                <p14:cNvContentPartPr/>
                <p14:nvPr/>
              </p14:nvContentPartPr>
              <p14:xfrm>
                <a:off x="9817162" y="5630457"/>
                <a:ext cx="14760" cy="4608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F06522D5-8D66-4943-AA09-F5128D7EE232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9799522" y="5612457"/>
                  <a:ext cx="50400" cy="81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90070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B834C-C390-4C81-B0D8-4DE4CA3ED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problem with the concept…</a:t>
            </a:r>
          </a:p>
        </p:txBody>
      </p:sp>
      <p:pic>
        <p:nvPicPr>
          <p:cNvPr id="4" name="Online Media 3" title="The real meaning of MPH- The Original- TCHappenings">
            <a:hlinkClick r:id="" action="ppaction://media"/>
            <a:extLst>
              <a:ext uri="{FF2B5EF4-FFF2-40B4-BE49-F238E27FC236}">
                <a16:creationId xmlns:a16="http://schemas.microsoft.com/office/drawing/2014/main" id="{7B95F627-5D88-417D-9ABD-29CEEBBCA49E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86455" y="1842477"/>
            <a:ext cx="5178425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9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40A4-E566-47FC-82AB-5D465326B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Prerequisites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E7E96-60CC-4D6F-9955-335BCBC28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/>
          </a:bodyPr>
          <a:lstStyle/>
          <a:p>
            <a:r>
              <a:rPr lang="en-GB" sz="2400" dirty="0"/>
              <a:t>Multiplicative relationships &amp; direct proportion</a:t>
            </a:r>
          </a:p>
          <a:p>
            <a:r>
              <a:rPr lang="en-GB" sz="2400" dirty="0"/>
              <a:t>Unit conversions</a:t>
            </a:r>
          </a:p>
          <a:p>
            <a:pPr lvl="1"/>
            <a:r>
              <a:rPr lang="en-GB" sz="2000" dirty="0"/>
              <a:t>Time – Hours/Min/Seconds</a:t>
            </a:r>
          </a:p>
          <a:p>
            <a:pPr lvl="2"/>
            <a:r>
              <a:rPr lang="en-GB" sz="1800" dirty="0"/>
              <a:t>Multiples and factors of 60</a:t>
            </a:r>
          </a:p>
          <a:p>
            <a:pPr lvl="2"/>
            <a:r>
              <a:rPr lang="en-GB" sz="1800" dirty="0"/>
              <a:t>Multiples of the factors of 60!</a:t>
            </a:r>
          </a:p>
          <a:p>
            <a:pPr lvl="1"/>
            <a:r>
              <a:rPr lang="en-GB" sz="2200" dirty="0"/>
              <a:t>Distance</a:t>
            </a:r>
          </a:p>
          <a:p>
            <a:pPr lvl="2"/>
            <a:r>
              <a:rPr lang="en-GB" sz="2000" dirty="0"/>
              <a:t>Metric</a:t>
            </a:r>
          </a:p>
          <a:p>
            <a:pPr lvl="2"/>
            <a:r>
              <a:rPr lang="en-GB" sz="2000" dirty="0"/>
              <a:t>Imperial, given conversions</a:t>
            </a:r>
            <a:endParaRPr lang="en-GB" sz="1800" dirty="0"/>
          </a:p>
          <a:p>
            <a:pPr lvl="2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94812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Bar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Katie drives 80 miles in 2 hours.</a:t>
            </a:r>
          </a:p>
          <a:p>
            <a:pPr marL="0" indent="0">
              <a:buNone/>
            </a:pPr>
            <a:r>
              <a:rPr lang="en-GB" sz="2400" dirty="0"/>
              <a:t>What is her average speed in mph?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28DFB71-20A9-4917-8ADD-C28DB7517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630633"/>
              </p:ext>
            </p:extLst>
          </p:nvPr>
        </p:nvGraphicFramePr>
        <p:xfrm>
          <a:off x="1523676" y="3070936"/>
          <a:ext cx="6903984" cy="609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3984">
                  <a:extLst>
                    <a:ext uri="{9D8B030D-6E8A-4147-A177-3AD203B41FA5}">
                      <a16:colId xmlns:a16="http://schemas.microsoft.com/office/drawing/2014/main" val="606504839"/>
                    </a:ext>
                  </a:extLst>
                </a:gridCol>
              </a:tblGrid>
              <a:tr h="60996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680563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17FB20F-5D98-44E0-8211-1073F6901225}"/>
                  </a:ext>
                </a:extLst>
              </p14:cNvPr>
              <p14:cNvContentPartPr/>
              <p14:nvPr/>
            </p14:nvContentPartPr>
            <p14:xfrm>
              <a:off x="4706242" y="3160857"/>
              <a:ext cx="10080" cy="154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17FB20F-5D98-44E0-8211-1073F69012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97602" y="3151857"/>
                <a:ext cx="27720" cy="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552D42D-3E9B-497D-A06D-FF30FB3C9217}"/>
                  </a:ext>
                </a:extLst>
              </p14:cNvPr>
              <p14:cNvContentPartPr/>
              <p14:nvPr/>
            </p14:nvContentPartPr>
            <p14:xfrm>
              <a:off x="6005842" y="2347977"/>
              <a:ext cx="33840" cy="972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552D42D-3E9B-497D-A06D-FF30FB3C921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87842" y="2329977"/>
                <a:ext cx="6948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32955FD-3B60-438B-867E-09E86F120FCD}"/>
                  </a:ext>
                </a:extLst>
              </p14:cNvPr>
              <p14:cNvContentPartPr/>
              <p14:nvPr/>
            </p14:nvContentPartPr>
            <p14:xfrm>
              <a:off x="4787962" y="3103977"/>
              <a:ext cx="23760" cy="51084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32955FD-3B60-438B-867E-09E86F120FC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69962" y="3085977"/>
                <a:ext cx="59400" cy="54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EC224EF-BF71-461C-9C5B-E479553B5CA3}"/>
                  </a:ext>
                </a:extLst>
              </p14:cNvPr>
              <p14:cNvContentPartPr/>
              <p14:nvPr/>
            </p14:nvContentPartPr>
            <p14:xfrm>
              <a:off x="1563442" y="3849537"/>
              <a:ext cx="6868800" cy="46584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EC224EF-BF71-461C-9C5B-E479553B5CA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545802" y="3831897"/>
                <a:ext cx="6904440" cy="50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DF928FCB-863F-47BE-9334-4AA772E1D422}"/>
              </a:ext>
            </a:extLst>
          </p:cNvPr>
          <p:cNvGrpSpPr/>
          <p:nvPr/>
        </p:nvGrpSpPr>
        <p:grpSpPr>
          <a:xfrm>
            <a:off x="3939442" y="4616697"/>
            <a:ext cx="2358360" cy="665640"/>
            <a:chOff x="3939442" y="4616697"/>
            <a:chExt cx="2358360" cy="66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A89B1B9-34C3-41F8-A297-B805533A229F}"/>
                    </a:ext>
                  </a:extLst>
                </p14:cNvPr>
                <p14:cNvContentPartPr/>
                <p14:nvPr/>
              </p14:nvContentPartPr>
              <p14:xfrm>
                <a:off x="3939442" y="4616697"/>
                <a:ext cx="468000" cy="5835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A89B1B9-34C3-41F8-A297-B805533A229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921802" y="4599057"/>
                  <a:ext cx="503640" cy="61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8C26DE9-AC4F-494B-8B9B-1019F5BB882A}"/>
                    </a:ext>
                  </a:extLst>
                </p14:cNvPr>
                <p14:cNvContentPartPr/>
                <p14:nvPr/>
              </p14:nvContentPartPr>
              <p14:xfrm>
                <a:off x="4429762" y="4759977"/>
                <a:ext cx="459000" cy="4399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8C26DE9-AC4F-494B-8B9B-1019F5BB882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412122" y="4741977"/>
                  <a:ext cx="494640" cy="47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8CA565AA-350D-462F-A77D-98CA56582CBA}"/>
                    </a:ext>
                  </a:extLst>
                </p14:cNvPr>
                <p14:cNvContentPartPr/>
                <p14:nvPr/>
              </p14:nvContentPartPr>
              <p14:xfrm>
                <a:off x="5027722" y="5011257"/>
                <a:ext cx="307440" cy="1490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8CA565AA-350D-462F-A77D-98CA56582CB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009722" y="4993617"/>
                  <a:ext cx="3430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CE5C22A-28E1-428B-A0AE-D656B157F2E9}"/>
                    </a:ext>
                  </a:extLst>
                </p14:cNvPr>
                <p14:cNvContentPartPr/>
                <p14:nvPr/>
              </p14:nvContentPartPr>
              <p14:xfrm>
                <a:off x="5438122" y="4883817"/>
                <a:ext cx="360" cy="3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CE5C22A-28E1-428B-A0AE-D656B157F2E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420482" y="486581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A68B85E-BF57-47D2-ABBD-ED94CF67C636}"/>
                    </a:ext>
                  </a:extLst>
                </p14:cNvPr>
                <p14:cNvContentPartPr/>
                <p14:nvPr/>
              </p14:nvContentPartPr>
              <p14:xfrm>
                <a:off x="5461882" y="5004777"/>
                <a:ext cx="36720" cy="1987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A68B85E-BF57-47D2-ABBD-ED94CF67C63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443882" y="4986777"/>
                  <a:ext cx="723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6DB9E03-2F00-49DC-A1A7-0EE98270C3F2}"/>
                    </a:ext>
                  </a:extLst>
                </p14:cNvPr>
                <p14:cNvContentPartPr/>
                <p14:nvPr/>
              </p14:nvContentPartPr>
              <p14:xfrm>
                <a:off x="5559802" y="4788417"/>
                <a:ext cx="122760" cy="4939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6DB9E03-2F00-49DC-A1A7-0EE98270C3F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541802" y="4770417"/>
                  <a:ext cx="158400" cy="52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0E8F83B-DFDC-4512-9712-B1BF045842F1}"/>
                    </a:ext>
                  </a:extLst>
                </p14:cNvPr>
                <p14:cNvContentPartPr/>
                <p14:nvPr/>
              </p14:nvContentPartPr>
              <p14:xfrm>
                <a:off x="5722162" y="4917297"/>
                <a:ext cx="242640" cy="3081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0E8F83B-DFDC-4512-9712-B1BF045842F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704162" y="4899657"/>
                  <a:ext cx="27828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EB6AFEF-68A3-4DD2-B973-ABE74D1B12FD}"/>
                    </a:ext>
                  </a:extLst>
                </p14:cNvPr>
                <p14:cNvContentPartPr/>
                <p14:nvPr/>
              </p14:nvContentPartPr>
              <p14:xfrm>
                <a:off x="5925562" y="4883817"/>
                <a:ext cx="372240" cy="3430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EB6AFEF-68A3-4DD2-B973-ABE74D1B12F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907562" y="4865817"/>
                  <a:ext cx="407880" cy="37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AF7E307-E33F-4EBA-9DE8-0DD1AB0661CB}"/>
              </a:ext>
            </a:extLst>
          </p:cNvPr>
          <p:cNvGrpSpPr/>
          <p:nvPr/>
        </p:nvGrpSpPr>
        <p:grpSpPr>
          <a:xfrm>
            <a:off x="4440922" y="5512737"/>
            <a:ext cx="1325880" cy="497520"/>
            <a:chOff x="4440922" y="5512737"/>
            <a:chExt cx="1325880" cy="49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22F4091-FECD-43EA-ABD7-DFBDDE6C87C1}"/>
                    </a:ext>
                  </a:extLst>
                </p14:cNvPr>
                <p14:cNvContentPartPr/>
                <p14:nvPr/>
              </p14:nvContentPartPr>
              <p14:xfrm>
                <a:off x="4440922" y="5512737"/>
                <a:ext cx="490320" cy="4975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22F4091-FECD-43EA-ABD7-DFBDDE6C87C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422922" y="5495097"/>
                  <a:ext cx="525960" cy="53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6C9966C-A54A-4E69-AEC9-3E6EFBDC38DF}"/>
                    </a:ext>
                  </a:extLst>
                </p14:cNvPr>
                <p14:cNvContentPartPr/>
                <p14:nvPr/>
              </p14:nvContentPartPr>
              <p14:xfrm>
                <a:off x="4955362" y="5557737"/>
                <a:ext cx="811440" cy="3880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6C9966C-A54A-4E69-AEC9-3E6EFBDC38D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937362" y="5539737"/>
                  <a:ext cx="847080" cy="42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5F0A13A-681F-4D6F-B97E-BEAEBACC4F60}"/>
              </a:ext>
            </a:extLst>
          </p:cNvPr>
          <p:cNvGrpSpPr/>
          <p:nvPr/>
        </p:nvGrpSpPr>
        <p:grpSpPr>
          <a:xfrm>
            <a:off x="602962" y="4957257"/>
            <a:ext cx="1512000" cy="684720"/>
            <a:chOff x="602962" y="4957257"/>
            <a:chExt cx="1512000" cy="68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F4EAA15-920A-4F88-B06F-B426B7FE72FB}"/>
                    </a:ext>
                  </a:extLst>
                </p14:cNvPr>
                <p14:cNvContentPartPr/>
                <p14:nvPr/>
              </p14:nvContentPartPr>
              <p14:xfrm>
                <a:off x="602962" y="4957257"/>
                <a:ext cx="330120" cy="68472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F4EAA15-920A-4F88-B06F-B426B7FE72F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85322" y="4939257"/>
                  <a:ext cx="365760" cy="72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C1677C5-98F6-462A-AE26-C1146D83B83C}"/>
                    </a:ext>
                  </a:extLst>
                </p14:cNvPr>
                <p14:cNvContentPartPr/>
                <p14:nvPr/>
              </p14:nvContentPartPr>
              <p14:xfrm>
                <a:off x="1031002" y="5068857"/>
                <a:ext cx="321840" cy="5108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C1677C5-98F6-462A-AE26-C1146D83B83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13362" y="5050857"/>
                  <a:ext cx="357480" cy="54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0A553C0-D93D-440E-A38D-BE4EEE4701C7}"/>
                    </a:ext>
                  </a:extLst>
                </p14:cNvPr>
                <p14:cNvContentPartPr/>
                <p14:nvPr/>
              </p14:nvContentPartPr>
              <p14:xfrm>
                <a:off x="1395682" y="5239137"/>
                <a:ext cx="305640" cy="1026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0A553C0-D93D-440E-A38D-BE4EEE4701C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377682" y="5221137"/>
                  <a:ext cx="34128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148BAB7-2ABE-442B-8E7B-23BDC1044AE4}"/>
                    </a:ext>
                  </a:extLst>
                </p14:cNvPr>
                <p14:cNvContentPartPr/>
                <p14:nvPr/>
              </p14:nvContentPartPr>
              <p14:xfrm>
                <a:off x="1539322" y="5139777"/>
                <a:ext cx="73080" cy="3387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148BAB7-2ABE-442B-8E7B-23BDC1044AE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521322" y="5121777"/>
                  <a:ext cx="10872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3D48341-15D3-4F9D-A8F1-5462E3299265}"/>
                    </a:ext>
                  </a:extLst>
                </p14:cNvPr>
                <p14:cNvContentPartPr/>
                <p14:nvPr/>
              </p14:nvContentPartPr>
              <p14:xfrm>
                <a:off x="1800682" y="5031057"/>
                <a:ext cx="314280" cy="57528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3D48341-15D3-4F9D-A8F1-5462E329926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782682" y="5013057"/>
                  <a:ext cx="349920" cy="61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C7BEFB0-5D92-4761-BFD9-4654BF7047B9}"/>
              </a:ext>
            </a:extLst>
          </p:cNvPr>
          <p:cNvGrpSpPr/>
          <p:nvPr/>
        </p:nvGrpSpPr>
        <p:grpSpPr>
          <a:xfrm>
            <a:off x="1100842" y="5819457"/>
            <a:ext cx="1138680" cy="507600"/>
            <a:chOff x="1100842" y="5819457"/>
            <a:chExt cx="1138680" cy="50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2F97FC84-E74C-49FB-AE26-E8932166F02C}"/>
                    </a:ext>
                  </a:extLst>
                </p14:cNvPr>
                <p14:cNvContentPartPr/>
                <p14:nvPr/>
              </p14:nvContentPartPr>
              <p14:xfrm>
                <a:off x="1100842" y="6023577"/>
                <a:ext cx="159840" cy="4032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2F97FC84-E74C-49FB-AE26-E8932166F02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83202" y="6005577"/>
                  <a:ext cx="1954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5777AFA7-5CF4-48B7-B786-A430A3514936}"/>
                    </a:ext>
                  </a:extLst>
                </p14:cNvPr>
                <p14:cNvContentPartPr/>
                <p14:nvPr/>
              </p14:nvContentPartPr>
              <p14:xfrm>
                <a:off x="1178242" y="6174057"/>
                <a:ext cx="164520" cy="342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5777AFA7-5CF4-48B7-B786-A430A351493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160242" y="6156417"/>
                  <a:ext cx="2001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B8079C7-43BD-4FDD-9B7B-D3E9DA493B78}"/>
                    </a:ext>
                  </a:extLst>
                </p14:cNvPr>
                <p14:cNvContentPartPr/>
                <p14:nvPr/>
              </p14:nvContentPartPr>
              <p14:xfrm>
                <a:off x="1589722" y="5822337"/>
                <a:ext cx="380520" cy="4032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B8079C7-43BD-4FDD-9B7B-D3E9DA493B7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572082" y="5804697"/>
                  <a:ext cx="41616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9C9E230-CAF9-4F97-9395-3EA1099AD3F3}"/>
                    </a:ext>
                  </a:extLst>
                </p14:cNvPr>
                <p14:cNvContentPartPr/>
                <p14:nvPr/>
              </p14:nvContentPartPr>
              <p14:xfrm>
                <a:off x="1803922" y="5967057"/>
                <a:ext cx="74160" cy="3600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9C9E230-CAF9-4F97-9395-3EA1099AD3F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785922" y="5949057"/>
                  <a:ext cx="10980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4C0A36C4-386E-46C0-9168-917C8E64CF5F}"/>
                    </a:ext>
                  </a:extLst>
                </p14:cNvPr>
                <p14:cNvContentPartPr/>
                <p14:nvPr/>
              </p14:nvContentPartPr>
              <p14:xfrm>
                <a:off x="1969882" y="5819457"/>
                <a:ext cx="269640" cy="49824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4C0A36C4-386E-46C0-9168-917C8E64CF5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951882" y="5801817"/>
                  <a:ext cx="305280" cy="53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0E6369C-4BE5-423C-9ACB-7AC09658EFF4}"/>
              </a:ext>
            </a:extLst>
          </p:cNvPr>
          <p:cNvGrpSpPr/>
          <p:nvPr/>
        </p:nvGrpSpPr>
        <p:grpSpPr>
          <a:xfrm>
            <a:off x="2669722" y="3223857"/>
            <a:ext cx="799560" cy="416520"/>
            <a:chOff x="2669722" y="3223857"/>
            <a:chExt cx="799560" cy="41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1F5902D-C48D-48D7-8E67-6640D0842AC5}"/>
                    </a:ext>
                  </a:extLst>
                </p14:cNvPr>
                <p14:cNvContentPartPr/>
                <p14:nvPr/>
              </p14:nvContentPartPr>
              <p14:xfrm>
                <a:off x="2669722" y="3223857"/>
                <a:ext cx="384480" cy="2660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1F5902D-C48D-48D7-8E67-6640D0842AC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652082" y="3206217"/>
                  <a:ext cx="42012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4AD879D0-4204-44DC-8723-735AD680AAFC}"/>
                    </a:ext>
                  </a:extLst>
                </p14:cNvPr>
                <p14:cNvContentPartPr/>
                <p14:nvPr/>
              </p14:nvContentPartPr>
              <p14:xfrm>
                <a:off x="2983642" y="3368577"/>
                <a:ext cx="14760" cy="2718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4AD879D0-4204-44DC-8723-735AD680AAF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965642" y="3350937"/>
                  <a:ext cx="5040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961384A-C72A-474F-80F6-D5E98C03CA30}"/>
                    </a:ext>
                  </a:extLst>
                </p14:cNvPr>
                <p14:cNvContentPartPr/>
                <p14:nvPr/>
              </p14:nvContentPartPr>
              <p14:xfrm>
                <a:off x="3148162" y="3273177"/>
                <a:ext cx="321120" cy="3578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961384A-C72A-474F-80F6-D5E98C03CA3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130162" y="3255177"/>
                  <a:ext cx="356760" cy="39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255A2CE-632A-4B4B-BF1B-6C0446C0D53C}"/>
              </a:ext>
            </a:extLst>
          </p:cNvPr>
          <p:cNvGrpSpPr/>
          <p:nvPr/>
        </p:nvGrpSpPr>
        <p:grpSpPr>
          <a:xfrm>
            <a:off x="6260002" y="3157977"/>
            <a:ext cx="745920" cy="448920"/>
            <a:chOff x="6260002" y="3157977"/>
            <a:chExt cx="745920" cy="44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67F777B-4866-44CC-BD50-95DD270454BF}"/>
                    </a:ext>
                  </a:extLst>
                </p14:cNvPr>
                <p14:cNvContentPartPr/>
                <p14:nvPr/>
              </p14:nvContentPartPr>
              <p14:xfrm>
                <a:off x="6260002" y="3213777"/>
                <a:ext cx="281880" cy="3510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67F777B-4866-44CC-BD50-95DD270454B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242362" y="3195777"/>
                  <a:ext cx="31752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1F6A20E-15F8-4BE3-BF7D-AE9532DB056D}"/>
                    </a:ext>
                  </a:extLst>
                </p14:cNvPr>
                <p14:cNvContentPartPr/>
                <p14:nvPr/>
              </p14:nvContentPartPr>
              <p14:xfrm>
                <a:off x="6496882" y="3368577"/>
                <a:ext cx="23760" cy="23832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1F6A20E-15F8-4BE3-BF7D-AE9532DB056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478882" y="3350937"/>
                  <a:ext cx="5940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DCF96110-6C38-4CFD-B3A7-51476013C17E}"/>
                    </a:ext>
                  </a:extLst>
                </p14:cNvPr>
                <p14:cNvContentPartPr/>
                <p14:nvPr/>
              </p14:nvContentPartPr>
              <p14:xfrm>
                <a:off x="6660682" y="3157977"/>
                <a:ext cx="345240" cy="38016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DCF96110-6C38-4CFD-B3A7-51476013C17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642682" y="3140337"/>
                  <a:ext cx="380880" cy="41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BECF72F-9C83-47E3-8001-CA2B0F890AEF}"/>
              </a:ext>
            </a:extLst>
          </p:cNvPr>
          <p:cNvGrpSpPr/>
          <p:nvPr/>
        </p:nvGrpSpPr>
        <p:grpSpPr>
          <a:xfrm>
            <a:off x="6641242" y="2005977"/>
            <a:ext cx="1920240" cy="576000"/>
            <a:chOff x="6641242" y="2005977"/>
            <a:chExt cx="1920240" cy="57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DEB7424-E7E3-4476-B92C-8EA85EEA0BA1}"/>
                    </a:ext>
                  </a:extLst>
                </p14:cNvPr>
                <p14:cNvContentPartPr/>
                <p14:nvPr/>
              </p14:nvContentPartPr>
              <p14:xfrm>
                <a:off x="6641242" y="2005977"/>
                <a:ext cx="331200" cy="45036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DEB7424-E7E3-4476-B92C-8EA85EEA0BA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623242" y="1988337"/>
                  <a:ext cx="366840" cy="48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6326020-15E4-4501-A5E0-BEE9C2B4E6F4}"/>
                    </a:ext>
                  </a:extLst>
                </p14:cNvPr>
                <p14:cNvContentPartPr/>
                <p14:nvPr/>
              </p14:nvContentPartPr>
              <p14:xfrm>
                <a:off x="6856882" y="2188857"/>
                <a:ext cx="25200" cy="3110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6326020-15E4-4501-A5E0-BEE9C2B4E6F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838882" y="2171217"/>
                  <a:ext cx="6084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BA6A1B0-6D84-4EFB-9341-18BA426877D1}"/>
                    </a:ext>
                  </a:extLst>
                </p14:cNvPr>
                <p14:cNvContentPartPr/>
                <p14:nvPr/>
              </p14:nvContentPartPr>
              <p14:xfrm>
                <a:off x="6974962" y="2055657"/>
                <a:ext cx="368640" cy="4269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BA6A1B0-6D84-4EFB-9341-18BA426877D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956962" y="2037657"/>
                  <a:ext cx="404280" cy="46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6B5F68E3-965D-424F-899C-E7EAF15FB988}"/>
                    </a:ext>
                  </a:extLst>
                </p14:cNvPr>
                <p14:cNvContentPartPr/>
                <p14:nvPr/>
              </p14:nvContentPartPr>
              <p14:xfrm>
                <a:off x="7435402" y="2298657"/>
                <a:ext cx="392040" cy="18612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6B5F68E3-965D-424F-899C-E7EAF15FB98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417402" y="2280657"/>
                  <a:ext cx="42768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6DE615D-61CD-4C98-845A-C94BA5B45F0D}"/>
                    </a:ext>
                  </a:extLst>
                </p14:cNvPr>
                <p14:cNvContentPartPr/>
                <p14:nvPr/>
              </p14:nvContentPartPr>
              <p14:xfrm>
                <a:off x="7891882" y="2221617"/>
                <a:ext cx="145800" cy="3603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6DE615D-61CD-4C98-845A-C94BA5B45F0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874242" y="2203617"/>
                  <a:ext cx="181440" cy="39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42F0C734-4B76-4E06-8B7C-A4EC7C43E540}"/>
                    </a:ext>
                  </a:extLst>
                </p14:cNvPr>
                <p14:cNvContentPartPr/>
                <p14:nvPr/>
              </p14:nvContentPartPr>
              <p14:xfrm>
                <a:off x="8156482" y="2044497"/>
                <a:ext cx="405000" cy="3344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42F0C734-4B76-4E06-8B7C-A4EC7C43E54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138842" y="2026497"/>
                  <a:ext cx="440640" cy="370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63569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Bar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John drives 60 miles in 40 minutes.</a:t>
            </a:r>
          </a:p>
          <a:p>
            <a:pPr marL="0" indent="0">
              <a:buNone/>
            </a:pPr>
            <a:r>
              <a:rPr lang="en-GB" sz="2400" dirty="0"/>
              <a:t>What is his average speed in mph?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839A85F-3AF1-46EB-90E8-B128E32DC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01102"/>
              </p:ext>
            </p:extLst>
          </p:nvPr>
        </p:nvGraphicFramePr>
        <p:xfrm>
          <a:off x="1523676" y="3070936"/>
          <a:ext cx="6903984" cy="609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3984">
                  <a:extLst>
                    <a:ext uri="{9D8B030D-6E8A-4147-A177-3AD203B41FA5}">
                      <a16:colId xmlns:a16="http://schemas.microsoft.com/office/drawing/2014/main" val="606504839"/>
                    </a:ext>
                  </a:extLst>
                </a:gridCol>
              </a:tblGrid>
              <a:tr h="60996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680563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590D7F6-3021-4677-B586-17D5ADBFB733}"/>
                  </a:ext>
                </a:extLst>
              </p14:cNvPr>
              <p14:cNvContentPartPr/>
              <p14:nvPr/>
            </p14:nvContentPartPr>
            <p14:xfrm>
              <a:off x="6077482" y="2347977"/>
              <a:ext cx="33840" cy="97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590D7F6-3021-4677-B586-17D5ADBFB73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59842" y="2329977"/>
                <a:ext cx="6948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2C910E6-DFC0-40CE-93EA-4ED9587F636B}"/>
                  </a:ext>
                </a:extLst>
              </p14:cNvPr>
              <p14:cNvContentPartPr/>
              <p14:nvPr/>
            </p14:nvContentPartPr>
            <p14:xfrm>
              <a:off x="3897322" y="2165457"/>
              <a:ext cx="1586160" cy="993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2C910E6-DFC0-40CE-93EA-4ED9587F636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79682" y="2147457"/>
                <a:ext cx="1621800" cy="13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596781BE-9490-4226-8EB0-209B13FD9118}"/>
              </a:ext>
            </a:extLst>
          </p:cNvPr>
          <p:cNvGrpSpPr/>
          <p:nvPr/>
        </p:nvGrpSpPr>
        <p:grpSpPr>
          <a:xfrm>
            <a:off x="5149042" y="1250337"/>
            <a:ext cx="3725640" cy="697680"/>
            <a:chOff x="5149042" y="1250337"/>
            <a:chExt cx="3725640" cy="69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B18CD4F-E33D-42C6-A0F5-0EBAC1272D81}"/>
                    </a:ext>
                  </a:extLst>
                </p14:cNvPr>
                <p14:cNvContentPartPr/>
                <p14:nvPr/>
              </p14:nvContentPartPr>
              <p14:xfrm>
                <a:off x="5149042" y="1639857"/>
                <a:ext cx="698040" cy="16488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B18CD4F-E33D-42C6-A0F5-0EBAC1272D8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131042" y="1622217"/>
                  <a:ext cx="7336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13D8500-8688-4C98-A470-711175DF78DF}"/>
                    </a:ext>
                  </a:extLst>
                </p14:cNvPr>
                <p14:cNvContentPartPr/>
                <p14:nvPr/>
              </p14:nvContentPartPr>
              <p14:xfrm>
                <a:off x="5726482" y="1514937"/>
                <a:ext cx="427680" cy="2239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13D8500-8688-4C98-A470-711175DF78D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708482" y="1496937"/>
                  <a:ext cx="46332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628D82B-37F1-4917-A002-9AF732A9C7C4}"/>
                    </a:ext>
                  </a:extLst>
                </p14:cNvPr>
                <p14:cNvContentPartPr/>
                <p14:nvPr/>
              </p14:nvContentPartPr>
              <p14:xfrm>
                <a:off x="6375922" y="1278417"/>
                <a:ext cx="276120" cy="2620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628D82B-37F1-4917-A002-9AF732A9C7C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357922" y="1260417"/>
                  <a:ext cx="31176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73895AA-9C1C-4D6E-80F0-2DB5BE89A418}"/>
                    </a:ext>
                  </a:extLst>
                </p14:cNvPr>
                <p14:cNvContentPartPr/>
                <p14:nvPr/>
              </p14:nvContentPartPr>
              <p14:xfrm>
                <a:off x="6744562" y="1323057"/>
                <a:ext cx="185400" cy="4320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73895AA-9C1C-4D6E-80F0-2DB5BE89A41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726922" y="1305417"/>
                  <a:ext cx="221040" cy="46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9620ED2-985C-405E-BE25-1BE3E8EE4164}"/>
                    </a:ext>
                  </a:extLst>
                </p14:cNvPr>
                <p14:cNvContentPartPr/>
                <p14:nvPr/>
              </p14:nvContentPartPr>
              <p14:xfrm>
                <a:off x="6905122" y="1471737"/>
                <a:ext cx="183960" cy="1440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9620ED2-985C-405E-BE25-1BE3E8EE416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887482" y="1453737"/>
                  <a:ext cx="2196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5C0232F-6958-40BD-A15D-B10F6832EBDA}"/>
                    </a:ext>
                  </a:extLst>
                </p14:cNvPr>
                <p14:cNvContentPartPr/>
                <p14:nvPr/>
              </p14:nvContentPartPr>
              <p14:xfrm>
                <a:off x="6950482" y="1714017"/>
                <a:ext cx="220320" cy="648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5C0232F-6958-40BD-A15D-B10F6832EBD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932842" y="1696377"/>
                  <a:ext cx="2559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3FA63F5-E5C6-47D7-AC4B-E5BDBA974173}"/>
                    </a:ext>
                  </a:extLst>
                </p14:cNvPr>
                <p14:cNvContentPartPr/>
                <p14:nvPr/>
              </p14:nvContentPartPr>
              <p14:xfrm>
                <a:off x="7391482" y="1466697"/>
                <a:ext cx="212040" cy="1494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3FA63F5-E5C6-47D7-AC4B-E5BDBA97417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373482" y="1449057"/>
                  <a:ext cx="24768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41DBF36-024A-42AE-8690-95391C9D4036}"/>
                    </a:ext>
                  </a:extLst>
                </p14:cNvPr>
                <p14:cNvContentPartPr/>
                <p14:nvPr/>
              </p14:nvContentPartPr>
              <p14:xfrm>
                <a:off x="7673362" y="1315137"/>
                <a:ext cx="195480" cy="6328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41DBF36-024A-42AE-8690-95391C9D403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655362" y="1297497"/>
                  <a:ext cx="231120" cy="66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9419E65-632C-46F5-9ACA-A77B29CABE12}"/>
                    </a:ext>
                  </a:extLst>
                </p14:cNvPr>
                <p14:cNvContentPartPr/>
                <p14:nvPr/>
              </p14:nvContentPartPr>
              <p14:xfrm>
                <a:off x="7579042" y="1602057"/>
                <a:ext cx="213120" cy="1062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9419E65-632C-46F5-9ACA-A77B29CABE1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61402" y="1584057"/>
                  <a:ext cx="2487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E247783-2E87-4AAB-A1FB-A7456E714628}"/>
                    </a:ext>
                  </a:extLst>
                </p14:cNvPr>
                <p14:cNvContentPartPr/>
                <p14:nvPr/>
              </p14:nvContentPartPr>
              <p14:xfrm>
                <a:off x="8060002" y="1250337"/>
                <a:ext cx="50760" cy="4615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E247783-2E87-4AAB-A1FB-A7456E71462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042362" y="1232697"/>
                  <a:ext cx="86400" cy="49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25793977-40BD-40BD-AD03-567CD013DB36}"/>
                    </a:ext>
                  </a:extLst>
                </p14:cNvPr>
                <p14:cNvContentPartPr/>
                <p14:nvPr/>
              </p14:nvContentPartPr>
              <p14:xfrm>
                <a:off x="8325682" y="1298577"/>
                <a:ext cx="235080" cy="3783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5793977-40BD-40BD-AD03-567CD013DB3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308042" y="1280937"/>
                  <a:ext cx="270720" cy="41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319E0AC-7949-4BF8-8479-D1E0A9C7E1D3}"/>
                    </a:ext>
                  </a:extLst>
                </p14:cNvPr>
                <p14:cNvContentPartPr/>
                <p14:nvPr/>
              </p14:nvContentPartPr>
              <p14:xfrm>
                <a:off x="8637802" y="1343937"/>
                <a:ext cx="236880" cy="2120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319E0AC-7949-4BF8-8479-D1E0A9C7E1D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619802" y="1326297"/>
                  <a:ext cx="272520" cy="247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174018D-CAE7-49A9-AD95-354F9CEB4452}"/>
                  </a:ext>
                </a:extLst>
              </p14:cNvPr>
              <p14:cNvContentPartPr/>
              <p14:nvPr/>
            </p14:nvContentPartPr>
            <p14:xfrm>
              <a:off x="3632362" y="3079497"/>
              <a:ext cx="50400" cy="56052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174018D-CAE7-49A9-AD95-354F9CEB445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614722" y="3061497"/>
                <a:ext cx="86040" cy="59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77294B2E-B9E5-4F7E-84E5-9D5540984A8C}"/>
                  </a:ext>
                </a:extLst>
              </p14:cNvPr>
              <p14:cNvContentPartPr/>
              <p14:nvPr/>
            </p14:nvContentPartPr>
            <p14:xfrm>
              <a:off x="5822962" y="3103977"/>
              <a:ext cx="49320" cy="55080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77294B2E-B9E5-4F7E-84E5-9D5540984A8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804962" y="3085977"/>
                <a:ext cx="84960" cy="58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1A7C9F9D-9958-48E6-A850-9B7FCBD9E5AD}"/>
                  </a:ext>
                </a:extLst>
              </p14:cNvPr>
              <p14:cNvContentPartPr/>
              <p14:nvPr/>
            </p14:nvContentPartPr>
            <p14:xfrm>
              <a:off x="1587562" y="3814257"/>
              <a:ext cx="4446360" cy="36828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1A7C9F9D-9958-48E6-A850-9B7FCBD9E5AD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569562" y="3796617"/>
                <a:ext cx="4482000" cy="40392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62081CE2-A1B0-4430-A1FA-4FF5EFF632CC}"/>
              </a:ext>
            </a:extLst>
          </p:cNvPr>
          <p:cNvGrpSpPr/>
          <p:nvPr/>
        </p:nvGrpSpPr>
        <p:grpSpPr>
          <a:xfrm>
            <a:off x="3222322" y="4379097"/>
            <a:ext cx="1697040" cy="469440"/>
            <a:chOff x="3222322" y="4379097"/>
            <a:chExt cx="1697040" cy="46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1613004-7D79-4EF8-AED3-0AE781A758F3}"/>
                    </a:ext>
                  </a:extLst>
                </p14:cNvPr>
                <p14:cNvContentPartPr/>
                <p14:nvPr/>
              </p14:nvContentPartPr>
              <p14:xfrm>
                <a:off x="3222322" y="4379097"/>
                <a:ext cx="389880" cy="3366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1613004-7D79-4EF8-AED3-0AE781A758F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204322" y="4361097"/>
                  <a:ext cx="42552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3AF40DE-EFAC-44E2-B373-0B8EDCE1099A}"/>
                    </a:ext>
                  </a:extLst>
                </p14:cNvPr>
                <p14:cNvContentPartPr/>
                <p14:nvPr/>
              </p14:nvContentPartPr>
              <p14:xfrm>
                <a:off x="3512842" y="4523457"/>
                <a:ext cx="34920" cy="32508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3AF40DE-EFAC-44E2-B373-0B8EDCE1099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494842" y="4505817"/>
                  <a:ext cx="7056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EB7BF90-038A-4ACD-81CD-84D78E5B49B4}"/>
                    </a:ext>
                  </a:extLst>
                </p14:cNvPr>
                <p14:cNvContentPartPr/>
                <p14:nvPr/>
              </p14:nvContentPartPr>
              <p14:xfrm>
                <a:off x="3677722" y="4454337"/>
                <a:ext cx="290160" cy="3142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EB7BF90-038A-4ACD-81CD-84D78E5B49B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659722" y="4436337"/>
                  <a:ext cx="32580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A7E41DB7-7CE5-401F-AB0C-87C4EAD37CBB}"/>
                    </a:ext>
                  </a:extLst>
                </p14:cNvPr>
                <p14:cNvContentPartPr/>
                <p14:nvPr/>
              </p14:nvContentPartPr>
              <p14:xfrm>
                <a:off x="4064722" y="4584657"/>
                <a:ext cx="255960" cy="1699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A7E41DB7-7CE5-401F-AB0C-87C4EAD37CB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046722" y="4566657"/>
                  <a:ext cx="29160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E7127B4-B16A-4F3A-8EDA-924EEE98D42D}"/>
                    </a:ext>
                  </a:extLst>
                </p14:cNvPr>
                <p14:cNvContentPartPr/>
                <p14:nvPr/>
              </p14:nvContentPartPr>
              <p14:xfrm>
                <a:off x="4436242" y="4518057"/>
                <a:ext cx="15480" cy="57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E7127B4-B16A-4F3A-8EDA-924EEE98D42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418602" y="4500417"/>
                  <a:ext cx="511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60E09BD-4456-4969-9D17-7A4FE4747BA6}"/>
                    </a:ext>
                  </a:extLst>
                </p14:cNvPr>
                <p14:cNvContentPartPr/>
                <p14:nvPr/>
              </p14:nvContentPartPr>
              <p14:xfrm>
                <a:off x="4475122" y="4619217"/>
                <a:ext cx="38880" cy="1260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60E09BD-4456-4969-9D17-7A4FE4747BA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457122" y="4601217"/>
                  <a:ext cx="7452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4BA00290-EB8B-4F46-9938-61AAD4B3EEBB}"/>
                    </a:ext>
                  </a:extLst>
                </p14:cNvPr>
                <p14:cNvContentPartPr/>
                <p14:nvPr/>
              </p14:nvContentPartPr>
              <p14:xfrm>
                <a:off x="4547842" y="4559817"/>
                <a:ext cx="371520" cy="1562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4BA00290-EB8B-4F46-9938-61AAD4B3EEB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529842" y="4541817"/>
                  <a:ext cx="407160" cy="19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5B6BC25-B6AD-4351-B8D1-FE6F46B37D77}"/>
              </a:ext>
            </a:extLst>
          </p:cNvPr>
          <p:cNvGrpSpPr/>
          <p:nvPr/>
        </p:nvGrpSpPr>
        <p:grpSpPr>
          <a:xfrm>
            <a:off x="3391162" y="4932057"/>
            <a:ext cx="1738440" cy="411120"/>
            <a:chOff x="3391162" y="4932057"/>
            <a:chExt cx="1738440" cy="41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99638F7-F10E-4FDF-93C1-B8A95B87F9A5}"/>
                    </a:ext>
                  </a:extLst>
                </p14:cNvPr>
                <p14:cNvContentPartPr/>
                <p14:nvPr/>
              </p14:nvContentPartPr>
              <p14:xfrm>
                <a:off x="3391162" y="4932057"/>
                <a:ext cx="260280" cy="41112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99638F7-F10E-4FDF-93C1-B8A95B87F9A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373162" y="4914057"/>
                  <a:ext cx="295920" cy="44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415D1DF-82E3-41C3-9F32-3AD38D36BD64}"/>
                    </a:ext>
                  </a:extLst>
                </p14:cNvPr>
                <p14:cNvContentPartPr/>
                <p14:nvPr/>
              </p14:nvContentPartPr>
              <p14:xfrm>
                <a:off x="3710122" y="5001897"/>
                <a:ext cx="254160" cy="2844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415D1DF-82E3-41C3-9F32-3AD38D36BD6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692122" y="4984257"/>
                  <a:ext cx="28980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0E48CC5-E76D-4A58-83B5-31E189ABD1C0}"/>
                    </a:ext>
                  </a:extLst>
                </p14:cNvPr>
                <p14:cNvContentPartPr/>
                <p14:nvPr/>
              </p14:nvContentPartPr>
              <p14:xfrm>
                <a:off x="4065802" y="5086497"/>
                <a:ext cx="248400" cy="1468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0E48CC5-E76D-4A58-83B5-31E189ABD1C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047802" y="5068857"/>
                  <a:ext cx="28404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96B6594D-6F6A-47C7-ABFC-F1E56C948395}"/>
                    </a:ext>
                  </a:extLst>
                </p14:cNvPr>
                <p14:cNvContentPartPr/>
                <p14:nvPr/>
              </p14:nvContentPartPr>
              <p14:xfrm>
                <a:off x="4369282" y="4965537"/>
                <a:ext cx="97560" cy="2592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96B6594D-6F6A-47C7-ABFC-F1E56C94839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351282" y="4947897"/>
                  <a:ext cx="13320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1B6E707-243C-41D9-A1FB-030C9AB8A9C9}"/>
                    </a:ext>
                  </a:extLst>
                </p14:cNvPr>
                <p14:cNvContentPartPr/>
                <p14:nvPr/>
              </p14:nvContentPartPr>
              <p14:xfrm>
                <a:off x="4499602" y="4932057"/>
                <a:ext cx="122040" cy="3099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1B6E707-243C-41D9-A1FB-030C9AB8A9C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481602" y="4914057"/>
                  <a:ext cx="15768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44D324C-7AE7-4DEF-B566-0A979459992B}"/>
                    </a:ext>
                  </a:extLst>
                </p14:cNvPr>
                <p14:cNvContentPartPr/>
                <p14:nvPr/>
              </p14:nvContentPartPr>
              <p14:xfrm>
                <a:off x="4686802" y="4985697"/>
                <a:ext cx="242640" cy="2880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44D324C-7AE7-4DEF-B566-0A979459992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669162" y="4968057"/>
                  <a:ext cx="27828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66AE5A9-B4C6-4F37-B972-4D1A4260CA7E}"/>
                    </a:ext>
                  </a:extLst>
                </p14:cNvPr>
                <p14:cNvContentPartPr/>
                <p14:nvPr/>
              </p14:nvContentPartPr>
              <p14:xfrm>
                <a:off x="4917922" y="5004417"/>
                <a:ext cx="211680" cy="25884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66AE5A9-B4C6-4F37-B972-4D1A4260CA7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899922" y="4986417"/>
                  <a:ext cx="247320" cy="29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C204B40-074C-4E39-9744-51C4C5D0A200}"/>
              </a:ext>
            </a:extLst>
          </p:cNvPr>
          <p:cNvGrpSpPr/>
          <p:nvPr/>
        </p:nvGrpSpPr>
        <p:grpSpPr>
          <a:xfrm>
            <a:off x="2279842" y="3249417"/>
            <a:ext cx="797760" cy="410040"/>
            <a:chOff x="2279842" y="3249417"/>
            <a:chExt cx="797760" cy="41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6D66F36-9F3E-454B-9802-1D41D24D1D4F}"/>
                    </a:ext>
                  </a:extLst>
                </p14:cNvPr>
                <p14:cNvContentPartPr/>
                <p14:nvPr/>
              </p14:nvContentPartPr>
              <p14:xfrm>
                <a:off x="2279842" y="3249417"/>
                <a:ext cx="293040" cy="4100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6D66F36-9F3E-454B-9802-1D41D24D1D4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262202" y="3231777"/>
                  <a:ext cx="328680" cy="44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85251D54-CD93-417C-9312-0678D0A52BC9}"/>
                    </a:ext>
                  </a:extLst>
                </p14:cNvPr>
                <p14:cNvContentPartPr/>
                <p14:nvPr/>
              </p14:nvContentPartPr>
              <p14:xfrm>
                <a:off x="2646682" y="3295497"/>
                <a:ext cx="430920" cy="29556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85251D54-CD93-417C-9312-0678D0A52BC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629042" y="3277857"/>
                  <a:ext cx="466560" cy="33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D5E43BD-C67B-4DFF-A88E-658A8DC3598B}"/>
              </a:ext>
            </a:extLst>
          </p:cNvPr>
          <p:cNvGrpSpPr/>
          <p:nvPr/>
        </p:nvGrpSpPr>
        <p:grpSpPr>
          <a:xfrm>
            <a:off x="4305562" y="3269937"/>
            <a:ext cx="845280" cy="343440"/>
            <a:chOff x="4305562" y="3269937"/>
            <a:chExt cx="845280" cy="34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359756FA-48F3-4BFA-B962-0428E149C56B}"/>
                    </a:ext>
                  </a:extLst>
                </p14:cNvPr>
                <p14:cNvContentPartPr/>
                <p14:nvPr/>
              </p14:nvContentPartPr>
              <p14:xfrm>
                <a:off x="4305562" y="3269937"/>
                <a:ext cx="312840" cy="3434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359756FA-48F3-4BFA-B962-0428E149C56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287562" y="3252297"/>
                  <a:ext cx="348480" cy="37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03618A90-7185-414E-9839-5231E2AE8DB9}"/>
                    </a:ext>
                  </a:extLst>
                </p14:cNvPr>
                <p14:cNvContentPartPr/>
                <p14:nvPr/>
              </p14:nvContentPartPr>
              <p14:xfrm>
                <a:off x="4687162" y="3278577"/>
                <a:ext cx="463680" cy="28368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03618A90-7185-414E-9839-5231E2AE8DB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669162" y="3260577"/>
                  <a:ext cx="499320" cy="31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C9377C7-EF9F-4219-A726-2824CAA868B5}"/>
              </a:ext>
            </a:extLst>
          </p:cNvPr>
          <p:cNvGrpSpPr/>
          <p:nvPr/>
        </p:nvGrpSpPr>
        <p:grpSpPr>
          <a:xfrm>
            <a:off x="6992242" y="3223857"/>
            <a:ext cx="949320" cy="409680"/>
            <a:chOff x="6992242" y="3223857"/>
            <a:chExt cx="949320" cy="40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1CFA22D7-E0E1-449E-919A-8DFAF5677B46}"/>
                    </a:ext>
                  </a:extLst>
                </p14:cNvPr>
                <p14:cNvContentPartPr/>
                <p14:nvPr/>
              </p14:nvContentPartPr>
              <p14:xfrm>
                <a:off x="6992242" y="3293697"/>
                <a:ext cx="415440" cy="3398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1CFA22D7-E0E1-449E-919A-8DFAF5677B4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974602" y="3275697"/>
                  <a:ext cx="45108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BED36FA1-FCD0-47E3-A9F3-B8774BBC15D6}"/>
                    </a:ext>
                  </a:extLst>
                </p14:cNvPr>
                <p14:cNvContentPartPr/>
                <p14:nvPr/>
              </p14:nvContentPartPr>
              <p14:xfrm>
                <a:off x="7507042" y="3223857"/>
                <a:ext cx="434520" cy="3625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BED36FA1-FCD0-47E3-A9F3-B8774BBC15D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489402" y="3205857"/>
                  <a:ext cx="470160" cy="39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F74CFB1-7794-4A34-A686-C06127701FEC}"/>
              </a:ext>
            </a:extLst>
          </p:cNvPr>
          <p:cNvGrpSpPr/>
          <p:nvPr/>
        </p:nvGrpSpPr>
        <p:grpSpPr>
          <a:xfrm>
            <a:off x="6555202" y="4313937"/>
            <a:ext cx="2321640" cy="1321560"/>
            <a:chOff x="6555202" y="4313937"/>
            <a:chExt cx="2321640" cy="132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725B4E9-B3CC-4366-8DEE-9738309CB0AC}"/>
                    </a:ext>
                  </a:extLst>
                </p14:cNvPr>
                <p14:cNvContentPartPr/>
                <p14:nvPr/>
              </p14:nvContentPartPr>
              <p14:xfrm>
                <a:off x="6555202" y="4430217"/>
                <a:ext cx="287640" cy="384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725B4E9-B3CC-4366-8DEE-9738309CB0A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537202" y="4412217"/>
                  <a:ext cx="32328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F8BB3CEA-5FF7-45B2-89B0-61262E57120D}"/>
                    </a:ext>
                  </a:extLst>
                </p14:cNvPr>
                <p14:cNvContentPartPr/>
                <p14:nvPr/>
              </p14:nvContentPartPr>
              <p14:xfrm>
                <a:off x="6878122" y="4492137"/>
                <a:ext cx="343800" cy="3502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F8BB3CEA-5FF7-45B2-89B0-61262E57120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860482" y="4474137"/>
                  <a:ext cx="37944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39D5FA24-9213-4A52-81E3-CA65780E6BA1}"/>
                    </a:ext>
                  </a:extLst>
                </p14:cNvPr>
                <p14:cNvContentPartPr/>
                <p14:nvPr/>
              </p14:nvContentPartPr>
              <p14:xfrm>
                <a:off x="7405882" y="4327617"/>
                <a:ext cx="338760" cy="5058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39D5FA24-9213-4A52-81E3-CA65780E6BA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388242" y="4309617"/>
                  <a:ext cx="374400" cy="54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EAED8BF2-1782-43E4-A13D-E6CF6B533C32}"/>
                    </a:ext>
                  </a:extLst>
                </p14:cNvPr>
                <p14:cNvContentPartPr/>
                <p14:nvPr/>
              </p14:nvContentPartPr>
              <p14:xfrm>
                <a:off x="7673722" y="4331217"/>
                <a:ext cx="415440" cy="48168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EAED8BF2-1782-43E4-A13D-E6CF6B533C3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655722" y="4313217"/>
                  <a:ext cx="451080" cy="51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4DE531A0-B189-4EBB-999B-7AD060FD0F32}"/>
                    </a:ext>
                  </a:extLst>
                </p14:cNvPr>
                <p14:cNvContentPartPr/>
                <p14:nvPr/>
              </p14:nvContentPartPr>
              <p14:xfrm>
                <a:off x="8084842" y="4498977"/>
                <a:ext cx="276480" cy="18036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4DE531A0-B189-4EBB-999B-7AD060FD0F3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066842" y="4481337"/>
                  <a:ext cx="31212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30A7EF33-3BD7-4CAC-B36B-E310CA7C1D77}"/>
                    </a:ext>
                  </a:extLst>
                </p14:cNvPr>
                <p14:cNvContentPartPr/>
                <p14:nvPr/>
              </p14:nvContentPartPr>
              <p14:xfrm>
                <a:off x="8139922" y="4498977"/>
                <a:ext cx="233640" cy="29628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30A7EF33-3BD7-4CAC-B36B-E310CA7C1D7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121922" y="4481337"/>
                  <a:ext cx="26928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CA98CEC-C334-4BDD-9178-B45673631E64}"/>
                    </a:ext>
                  </a:extLst>
                </p14:cNvPr>
                <p14:cNvContentPartPr/>
                <p14:nvPr/>
              </p14:nvContentPartPr>
              <p14:xfrm>
                <a:off x="8448082" y="4313937"/>
                <a:ext cx="428760" cy="52380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CA98CEC-C334-4BDD-9178-B45673631E64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430082" y="4296297"/>
                  <a:ext cx="464400" cy="55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6682BC3B-5AAC-4D57-9BC3-8CDAB17DCCD1}"/>
                    </a:ext>
                  </a:extLst>
                </p14:cNvPr>
                <p14:cNvContentPartPr/>
                <p14:nvPr/>
              </p14:nvContentPartPr>
              <p14:xfrm>
                <a:off x="7507042" y="5245977"/>
                <a:ext cx="164160" cy="4752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6682BC3B-5AAC-4D57-9BC3-8CDAB17DCCD1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489402" y="5228337"/>
                  <a:ext cx="1998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7184E079-6435-4335-91F0-C60744E6F10A}"/>
                    </a:ext>
                  </a:extLst>
                </p14:cNvPr>
                <p14:cNvContentPartPr/>
                <p14:nvPr/>
              </p14:nvContentPartPr>
              <p14:xfrm>
                <a:off x="7555282" y="5437497"/>
                <a:ext cx="213480" cy="2376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7184E079-6435-4335-91F0-C60744E6F10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537642" y="5419857"/>
                  <a:ext cx="2491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F5C1EFBD-7B76-4D17-9027-88CE9FBD23B8}"/>
                    </a:ext>
                  </a:extLst>
                </p14:cNvPr>
                <p14:cNvContentPartPr/>
                <p14:nvPr/>
              </p14:nvContentPartPr>
              <p14:xfrm>
                <a:off x="7914922" y="5029257"/>
                <a:ext cx="338040" cy="60624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F5C1EFBD-7B76-4D17-9027-88CE9FBD23B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896922" y="5011257"/>
                  <a:ext cx="373680" cy="64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A656C21E-6F4B-4BB3-B9A6-73F353A90669}"/>
                    </a:ext>
                  </a:extLst>
                </p14:cNvPr>
                <p14:cNvContentPartPr/>
                <p14:nvPr/>
              </p14:nvContentPartPr>
              <p14:xfrm>
                <a:off x="8345122" y="5022777"/>
                <a:ext cx="392760" cy="5634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A656C21E-6F4B-4BB3-B9A6-73F353A9066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327122" y="5005137"/>
                  <a:ext cx="428400" cy="59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880B917-27D1-4FA5-8E0E-6A902C48E9A3}"/>
              </a:ext>
            </a:extLst>
          </p:cNvPr>
          <p:cNvGrpSpPr/>
          <p:nvPr/>
        </p:nvGrpSpPr>
        <p:grpSpPr>
          <a:xfrm>
            <a:off x="6421282" y="5990817"/>
            <a:ext cx="1925640" cy="794880"/>
            <a:chOff x="6421282" y="5990817"/>
            <a:chExt cx="1925640" cy="79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8C86471-553A-44F5-9C09-65F909B6827D}"/>
                    </a:ext>
                  </a:extLst>
                </p14:cNvPr>
                <p14:cNvContentPartPr/>
                <p14:nvPr/>
              </p14:nvContentPartPr>
              <p14:xfrm>
                <a:off x="6421282" y="5990817"/>
                <a:ext cx="340560" cy="53424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18C86471-553A-44F5-9C09-65F909B6827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403282" y="5972817"/>
                  <a:ext cx="376200" cy="56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1A2E9624-27E7-44D6-A237-E4EA6F41AB48}"/>
                    </a:ext>
                  </a:extLst>
                </p14:cNvPr>
                <p14:cNvContentPartPr/>
                <p14:nvPr/>
              </p14:nvContentPartPr>
              <p14:xfrm>
                <a:off x="6860842" y="6065697"/>
                <a:ext cx="315720" cy="43128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1A2E9624-27E7-44D6-A237-E4EA6F41AB4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843202" y="6047697"/>
                  <a:ext cx="351360" cy="46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D0EDFF99-75D3-49E7-9762-AC1D93A6A5A5}"/>
                    </a:ext>
                  </a:extLst>
                </p14:cNvPr>
                <p14:cNvContentPartPr/>
                <p14:nvPr/>
              </p14:nvContentPartPr>
              <p14:xfrm>
                <a:off x="7338922" y="6268017"/>
                <a:ext cx="339840" cy="24948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D0EDFF99-75D3-49E7-9762-AC1D93A6A5A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321282" y="6250377"/>
                  <a:ext cx="37548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C5920AA9-64CD-4ED0-89FE-551A45D32412}"/>
                    </a:ext>
                  </a:extLst>
                </p14:cNvPr>
                <p14:cNvContentPartPr/>
                <p14:nvPr/>
              </p14:nvContentPartPr>
              <p14:xfrm>
                <a:off x="7770202" y="6181617"/>
                <a:ext cx="151200" cy="39888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C5920AA9-64CD-4ED0-89FE-551A45D32412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752202" y="6163617"/>
                  <a:ext cx="186840" cy="43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620475B9-429B-411D-9DBF-80FE87306242}"/>
                    </a:ext>
                  </a:extLst>
                </p14:cNvPr>
                <p14:cNvContentPartPr/>
                <p14:nvPr/>
              </p14:nvContentPartPr>
              <p14:xfrm>
                <a:off x="7940122" y="6086937"/>
                <a:ext cx="306000" cy="34308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620475B9-429B-411D-9DBF-80FE8730624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922122" y="6069297"/>
                  <a:ext cx="34164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30206F9C-2B9F-4736-9C2F-AC9A979A31DD}"/>
                    </a:ext>
                  </a:extLst>
                </p14:cNvPr>
                <p14:cNvContentPartPr/>
                <p14:nvPr/>
              </p14:nvContentPartPr>
              <p14:xfrm>
                <a:off x="6616762" y="6493377"/>
                <a:ext cx="1730160" cy="19296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30206F9C-2B9F-4736-9C2F-AC9A979A31DD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599122" y="6475737"/>
                  <a:ext cx="176580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CF730D6A-4377-4497-9E2F-3F7103B398D7}"/>
                    </a:ext>
                  </a:extLst>
                </p14:cNvPr>
                <p14:cNvContentPartPr/>
                <p14:nvPr/>
              </p14:nvContentPartPr>
              <p14:xfrm>
                <a:off x="7001602" y="6590217"/>
                <a:ext cx="1257120" cy="19548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CF730D6A-4377-4497-9E2F-3F7103B398D7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983602" y="6572577"/>
                  <a:ext cx="1292760" cy="231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78721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Bar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A bus travels 105 miles in 1 and a half hours.</a:t>
            </a:r>
          </a:p>
          <a:p>
            <a:pPr marL="0" indent="0">
              <a:buNone/>
            </a:pPr>
            <a:r>
              <a:rPr lang="en-GB" sz="2400" dirty="0"/>
              <a:t>What is the average speed in mph?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839A85F-3AF1-46EB-90E8-B128E32DCC1E}"/>
              </a:ext>
            </a:extLst>
          </p:cNvPr>
          <p:cNvGraphicFramePr>
            <a:graphicFrameLocks noGrp="1"/>
          </p:cNvGraphicFramePr>
          <p:nvPr/>
        </p:nvGraphicFramePr>
        <p:xfrm>
          <a:off x="1523676" y="3070936"/>
          <a:ext cx="6903984" cy="609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3984">
                  <a:extLst>
                    <a:ext uri="{9D8B030D-6E8A-4147-A177-3AD203B41FA5}">
                      <a16:colId xmlns:a16="http://schemas.microsoft.com/office/drawing/2014/main" val="606504839"/>
                    </a:ext>
                  </a:extLst>
                </a:gridCol>
              </a:tblGrid>
              <a:tr h="60996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680563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0AE3DBE5-3A7F-4240-A73D-97B02049A37A}"/>
              </a:ext>
            </a:extLst>
          </p:cNvPr>
          <p:cNvGrpSpPr/>
          <p:nvPr/>
        </p:nvGrpSpPr>
        <p:grpSpPr>
          <a:xfrm>
            <a:off x="6375922" y="1058457"/>
            <a:ext cx="3079440" cy="779400"/>
            <a:chOff x="6375922" y="1058457"/>
            <a:chExt cx="3079440" cy="77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3F4AA12-B813-4460-B48B-63C20D92D881}"/>
                    </a:ext>
                  </a:extLst>
                </p14:cNvPr>
                <p14:cNvContentPartPr/>
                <p14:nvPr/>
              </p14:nvContentPartPr>
              <p14:xfrm>
                <a:off x="6375922" y="1490457"/>
                <a:ext cx="900360" cy="2415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3F4AA12-B813-4460-B48B-63C20D92D88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57922" y="1472457"/>
                  <a:ext cx="93600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FFD2E4E-5DB9-4889-8B0D-C7FDEB6632B7}"/>
                    </a:ext>
                  </a:extLst>
                </p14:cNvPr>
                <p14:cNvContentPartPr/>
                <p14:nvPr/>
              </p14:nvContentPartPr>
              <p14:xfrm>
                <a:off x="7008802" y="1395057"/>
                <a:ext cx="420480" cy="2563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FFD2E4E-5DB9-4889-8B0D-C7FDEB6632B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991162" y="1377057"/>
                  <a:ext cx="45612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D3F7C47-A4A5-4EE1-A8F7-F4DE07CA0055}"/>
                    </a:ext>
                  </a:extLst>
                </p14:cNvPr>
                <p14:cNvContentPartPr/>
                <p14:nvPr/>
              </p14:nvContentPartPr>
              <p14:xfrm>
                <a:off x="7816642" y="1058457"/>
                <a:ext cx="51840" cy="3585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D3F7C47-A4A5-4EE1-A8F7-F4DE07CA005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799002" y="1040457"/>
                  <a:ext cx="87480" cy="39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3073ED3-013C-4D0D-9343-0C3C19274DC6}"/>
                    </a:ext>
                  </a:extLst>
                </p14:cNvPr>
                <p14:cNvContentPartPr/>
                <p14:nvPr/>
              </p14:nvContentPartPr>
              <p14:xfrm>
                <a:off x="7692802" y="1130457"/>
                <a:ext cx="440640" cy="6163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3073ED3-013C-4D0D-9343-0C3C19274DC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674802" y="1112457"/>
                  <a:ext cx="476280" cy="65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05EB9C4-476B-4E1A-AE2F-BEA997E8DDB9}"/>
                    </a:ext>
                  </a:extLst>
                </p14:cNvPr>
                <p14:cNvContentPartPr/>
                <p14:nvPr/>
              </p14:nvContentPartPr>
              <p14:xfrm>
                <a:off x="7603522" y="1178697"/>
                <a:ext cx="24480" cy="6501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05EB9C4-476B-4E1A-AE2F-BEA997E8DDB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85882" y="1160697"/>
                  <a:ext cx="60120" cy="68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B21AA95-E752-4124-8F53-970EBB5C2D8D}"/>
                    </a:ext>
                  </a:extLst>
                </p14:cNvPr>
                <p14:cNvContentPartPr/>
                <p14:nvPr/>
              </p14:nvContentPartPr>
              <p14:xfrm>
                <a:off x="8012842" y="1450857"/>
                <a:ext cx="357120" cy="3870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B21AA95-E752-4124-8F53-970EBB5C2D8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995202" y="1432857"/>
                  <a:ext cx="39276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630F41A-13D3-431E-9C47-C65AB7063513}"/>
                    </a:ext>
                  </a:extLst>
                </p14:cNvPr>
                <p14:cNvContentPartPr/>
                <p14:nvPr/>
              </p14:nvContentPartPr>
              <p14:xfrm>
                <a:off x="8469322" y="1298577"/>
                <a:ext cx="305280" cy="4017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630F41A-13D3-431E-9C47-C65AB706351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451682" y="1280937"/>
                  <a:ext cx="340920" cy="4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C1BD80F-CD97-4AA4-AA02-B223AA778E12}"/>
                    </a:ext>
                  </a:extLst>
                </p14:cNvPr>
                <p14:cNvContentPartPr/>
                <p14:nvPr/>
              </p14:nvContentPartPr>
              <p14:xfrm>
                <a:off x="8760922" y="1307937"/>
                <a:ext cx="694440" cy="3297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C1BD80F-CD97-4AA4-AA02-B223AA778E1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742922" y="1290297"/>
                  <a:ext cx="730080" cy="36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6E8FFF4-952B-46BB-9415-1F9146380CF2}"/>
              </a:ext>
            </a:extLst>
          </p:cNvPr>
          <p:cNvGrpSpPr/>
          <p:nvPr/>
        </p:nvGrpSpPr>
        <p:grpSpPr>
          <a:xfrm>
            <a:off x="1755682" y="3103977"/>
            <a:ext cx="6759720" cy="1308240"/>
            <a:chOff x="1755682" y="3103977"/>
            <a:chExt cx="6759720" cy="130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6029962-D174-4C7D-9F2D-E430BD65D96D}"/>
                    </a:ext>
                  </a:extLst>
                </p14:cNvPr>
                <p14:cNvContentPartPr/>
                <p14:nvPr/>
              </p14:nvContentPartPr>
              <p14:xfrm>
                <a:off x="3705442" y="3103977"/>
                <a:ext cx="49680" cy="59868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6029962-D174-4C7D-9F2D-E430BD65D96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687802" y="3085977"/>
                  <a:ext cx="85320" cy="63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506856B-6405-4504-8415-65421BA427FB}"/>
                    </a:ext>
                  </a:extLst>
                </p14:cNvPr>
                <p14:cNvContentPartPr/>
                <p14:nvPr/>
              </p14:nvContentPartPr>
              <p14:xfrm>
                <a:off x="5967322" y="3138537"/>
                <a:ext cx="360" cy="5162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506856B-6405-4504-8415-65421BA427F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949682" y="3120537"/>
                  <a:ext cx="36000" cy="55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313E25E-F8BF-472B-92FE-EBAA0C7DF2CB}"/>
                    </a:ext>
                  </a:extLst>
                </p14:cNvPr>
                <p14:cNvContentPartPr/>
                <p14:nvPr/>
              </p14:nvContentPartPr>
              <p14:xfrm>
                <a:off x="1755682" y="3743697"/>
                <a:ext cx="6759720" cy="6685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313E25E-F8BF-472B-92FE-EBAA0C7DF2C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738042" y="3726057"/>
                  <a:ext cx="6795360" cy="70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F8B65FA-A91C-4D98-AD68-4BD85D23FE82}"/>
              </a:ext>
            </a:extLst>
          </p:cNvPr>
          <p:cNvGrpSpPr/>
          <p:nvPr/>
        </p:nvGrpSpPr>
        <p:grpSpPr>
          <a:xfrm>
            <a:off x="3584482" y="4667457"/>
            <a:ext cx="2571840" cy="1173960"/>
            <a:chOff x="3584482" y="4667457"/>
            <a:chExt cx="2571840" cy="117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79B2604-7E83-41E4-AB62-6469F4D9B576}"/>
                    </a:ext>
                  </a:extLst>
                </p14:cNvPr>
                <p14:cNvContentPartPr/>
                <p14:nvPr/>
              </p14:nvContentPartPr>
              <p14:xfrm>
                <a:off x="3584482" y="4788417"/>
                <a:ext cx="26280" cy="4064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79B2604-7E83-41E4-AB62-6469F4D9B57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566842" y="4770417"/>
                  <a:ext cx="61920" cy="44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C29425B1-2842-4BDB-9570-CE19BFA4DF3C}"/>
                    </a:ext>
                  </a:extLst>
                </p14:cNvPr>
                <p14:cNvContentPartPr/>
                <p14:nvPr/>
              </p14:nvContentPartPr>
              <p14:xfrm>
                <a:off x="3750082" y="4893897"/>
                <a:ext cx="345600" cy="37476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C29425B1-2842-4BDB-9570-CE19BFA4DF3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732442" y="4875897"/>
                  <a:ext cx="38124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1CD8334-438A-4818-9008-E1375FD1523C}"/>
                    </a:ext>
                  </a:extLst>
                </p14:cNvPr>
                <p14:cNvContentPartPr/>
                <p14:nvPr/>
              </p14:nvContentPartPr>
              <p14:xfrm>
                <a:off x="4235002" y="4762137"/>
                <a:ext cx="286200" cy="982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1CD8334-438A-4818-9008-E1375FD1523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217002" y="4744137"/>
                  <a:ext cx="32184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4AFB594-8BA9-4612-B378-61A7614D1E2D}"/>
                    </a:ext>
                  </a:extLst>
                </p14:cNvPr>
                <p14:cNvContentPartPr/>
                <p14:nvPr/>
              </p14:nvContentPartPr>
              <p14:xfrm>
                <a:off x="4217722" y="4811817"/>
                <a:ext cx="376560" cy="3898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4AFB594-8BA9-4612-B378-61A7614D1E2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200082" y="4794177"/>
                  <a:ext cx="412200" cy="42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FD79463-747B-4BF4-AEBB-199764DFC870}"/>
                    </a:ext>
                  </a:extLst>
                </p14:cNvPr>
                <p14:cNvContentPartPr/>
                <p14:nvPr/>
              </p14:nvContentPartPr>
              <p14:xfrm>
                <a:off x="4764202" y="4931697"/>
                <a:ext cx="362520" cy="1994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EFD79463-747B-4BF4-AEBB-199764DFC87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746562" y="4914057"/>
                  <a:ext cx="39816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EB43C67-12A1-4220-A015-9559F1942AF0}"/>
                    </a:ext>
                  </a:extLst>
                </p14:cNvPr>
                <p14:cNvContentPartPr/>
                <p14:nvPr/>
              </p14:nvContentPartPr>
              <p14:xfrm>
                <a:off x="5245522" y="4788417"/>
                <a:ext cx="9720" cy="3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EB43C67-12A1-4220-A015-9559F1942AF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227522" y="4770417"/>
                  <a:ext cx="453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C91DF68-1311-4412-BEBB-32E9652B5539}"/>
                    </a:ext>
                  </a:extLst>
                </p14:cNvPr>
                <p14:cNvContentPartPr/>
                <p14:nvPr/>
              </p14:nvContentPartPr>
              <p14:xfrm>
                <a:off x="5341642" y="4667457"/>
                <a:ext cx="160200" cy="4496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C91DF68-1311-4412-BEBB-32E9652B553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324002" y="4649457"/>
                  <a:ext cx="195840" cy="48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7B09D4E-BD55-403C-A87D-F178197C2665}"/>
                    </a:ext>
                  </a:extLst>
                </p14:cNvPr>
                <p14:cNvContentPartPr/>
                <p14:nvPr/>
              </p14:nvContentPartPr>
              <p14:xfrm>
                <a:off x="5558362" y="4792737"/>
                <a:ext cx="286920" cy="2635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7B09D4E-BD55-403C-A87D-F178197C266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540722" y="4774737"/>
                  <a:ext cx="32256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C8FF8CD8-2EDA-4B47-A035-4975DFF884CE}"/>
                    </a:ext>
                  </a:extLst>
                </p14:cNvPr>
                <p14:cNvContentPartPr/>
                <p14:nvPr/>
              </p14:nvContentPartPr>
              <p14:xfrm>
                <a:off x="5906122" y="4791297"/>
                <a:ext cx="202680" cy="3038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C8FF8CD8-2EDA-4B47-A035-4975DFF884C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888482" y="4773297"/>
                  <a:ext cx="23832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50E2CD4-596D-4470-AB58-FBF5200A4D4D}"/>
                    </a:ext>
                  </a:extLst>
                </p14:cNvPr>
                <p14:cNvContentPartPr/>
                <p14:nvPr/>
              </p14:nvContentPartPr>
              <p14:xfrm>
                <a:off x="4255882" y="5365857"/>
                <a:ext cx="74880" cy="3830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50E2CD4-596D-4470-AB58-FBF5200A4D4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238242" y="5347857"/>
                  <a:ext cx="110520" cy="41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96EB6D45-CCF0-465A-8D43-D90A58A1CFAE}"/>
                    </a:ext>
                  </a:extLst>
                </p14:cNvPr>
                <p14:cNvContentPartPr/>
                <p14:nvPr/>
              </p14:nvContentPartPr>
              <p14:xfrm>
                <a:off x="4547842" y="5293137"/>
                <a:ext cx="55800" cy="2037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96EB6D45-CCF0-465A-8D43-D90A58A1CFA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529842" y="5275137"/>
                  <a:ext cx="9144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6C9471D-C78E-462D-8595-7A7DCF0A2A71}"/>
                    </a:ext>
                  </a:extLst>
                </p14:cNvPr>
                <p14:cNvContentPartPr/>
                <p14:nvPr/>
              </p14:nvContentPartPr>
              <p14:xfrm>
                <a:off x="4690042" y="5293137"/>
                <a:ext cx="122760" cy="3834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6C9471D-C78E-462D-8595-7A7DCF0A2A7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672042" y="5275137"/>
                  <a:ext cx="15840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617210C-80D0-404D-9C8F-7C023E794B1C}"/>
                    </a:ext>
                  </a:extLst>
                </p14:cNvPr>
                <p14:cNvContentPartPr/>
                <p14:nvPr/>
              </p14:nvContentPartPr>
              <p14:xfrm>
                <a:off x="4764202" y="5471337"/>
                <a:ext cx="334800" cy="37008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617210C-80D0-404D-9C8F-7C023E794B1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746562" y="5453337"/>
                  <a:ext cx="37044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E30D94A-486A-4D6D-88E4-1E1B3443FBAE}"/>
                    </a:ext>
                  </a:extLst>
                </p14:cNvPr>
                <p14:cNvContentPartPr/>
                <p14:nvPr/>
              </p14:nvContentPartPr>
              <p14:xfrm>
                <a:off x="5197282" y="5341377"/>
                <a:ext cx="234720" cy="3787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E30D94A-486A-4D6D-88E4-1E1B3443FBA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179282" y="5323377"/>
                  <a:ext cx="27036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1C10045-E7E2-4584-A9B5-091EB1E5896D}"/>
                    </a:ext>
                  </a:extLst>
                </p14:cNvPr>
                <p14:cNvContentPartPr/>
                <p14:nvPr/>
              </p14:nvContentPartPr>
              <p14:xfrm>
                <a:off x="5581762" y="5247057"/>
                <a:ext cx="574560" cy="2628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1C10045-E7E2-4584-A9B5-091EB1E5896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564122" y="5229417"/>
                  <a:ext cx="610200" cy="29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6508AE7-A00B-429E-8DA0-E2F829A0F4F2}"/>
              </a:ext>
            </a:extLst>
          </p:cNvPr>
          <p:cNvGrpSpPr/>
          <p:nvPr/>
        </p:nvGrpSpPr>
        <p:grpSpPr>
          <a:xfrm>
            <a:off x="408922" y="5059857"/>
            <a:ext cx="1941840" cy="1314720"/>
            <a:chOff x="408922" y="5059857"/>
            <a:chExt cx="1941840" cy="131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72C22E5-F0F4-45F4-8639-A6E357ED6C2E}"/>
                    </a:ext>
                  </a:extLst>
                </p14:cNvPr>
                <p14:cNvContentPartPr/>
                <p14:nvPr/>
              </p14:nvContentPartPr>
              <p14:xfrm>
                <a:off x="408922" y="5076417"/>
                <a:ext cx="57960" cy="4863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72C22E5-F0F4-45F4-8639-A6E357ED6C2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90922" y="5058777"/>
                  <a:ext cx="93600" cy="52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3DEA323-F127-49C2-99FC-F3F2E86D1353}"/>
                    </a:ext>
                  </a:extLst>
                </p14:cNvPr>
                <p14:cNvContentPartPr/>
                <p14:nvPr/>
              </p14:nvContentPartPr>
              <p14:xfrm>
                <a:off x="532042" y="5179017"/>
                <a:ext cx="360000" cy="40824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3DEA323-F127-49C2-99FC-F3F2E86D135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14402" y="5161017"/>
                  <a:ext cx="395640" cy="44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77B70E4-BAA2-490E-8C63-40750012F39A}"/>
                    </a:ext>
                  </a:extLst>
                </p14:cNvPr>
                <p14:cNvContentPartPr/>
                <p14:nvPr/>
              </p14:nvContentPartPr>
              <p14:xfrm>
                <a:off x="889882" y="5123217"/>
                <a:ext cx="358920" cy="982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77B70E4-BAA2-490E-8C63-40750012F39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71882" y="5105217"/>
                  <a:ext cx="39456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56A6245-29C4-409F-A5EA-67FF66C3CD09}"/>
                    </a:ext>
                  </a:extLst>
                </p14:cNvPr>
                <p14:cNvContentPartPr/>
                <p14:nvPr/>
              </p14:nvContentPartPr>
              <p14:xfrm>
                <a:off x="914002" y="5172897"/>
                <a:ext cx="461160" cy="50400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56A6245-29C4-409F-A5EA-67FF66C3CD0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96362" y="5155257"/>
                  <a:ext cx="496800" cy="53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A60B527C-8D99-45EE-8636-4664B4D9A98B}"/>
                    </a:ext>
                  </a:extLst>
                </p14:cNvPr>
                <p14:cNvContentPartPr/>
                <p14:nvPr/>
              </p14:nvContentPartPr>
              <p14:xfrm>
                <a:off x="1539322" y="5297097"/>
                <a:ext cx="262800" cy="691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A60B527C-8D99-45EE-8636-4664B4D9A98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521322" y="5279457"/>
                  <a:ext cx="2984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9EAAC56-D5B8-4452-9C6A-4FF730B0F6EF}"/>
                    </a:ext>
                  </a:extLst>
                </p14:cNvPr>
                <p14:cNvContentPartPr/>
                <p14:nvPr/>
              </p14:nvContentPartPr>
              <p14:xfrm>
                <a:off x="1647322" y="5149497"/>
                <a:ext cx="37080" cy="6948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9EAAC56-D5B8-4452-9C6A-4FF730B0F6E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629322" y="5131497"/>
                  <a:ext cx="727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5A6A2A1-B457-4262-8976-E8B8043F0185}"/>
                    </a:ext>
                  </a:extLst>
                </p14:cNvPr>
                <p14:cNvContentPartPr/>
                <p14:nvPr/>
              </p14:nvContentPartPr>
              <p14:xfrm>
                <a:off x="1731922" y="5557737"/>
                <a:ext cx="81360" cy="615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5A6A2A1-B457-4262-8976-E8B8043F018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714282" y="5539737"/>
                  <a:ext cx="1170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D91CCFE6-9AE3-42EE-BEA0-FDF88901CBE4}"/>
                    </a:ext>
                  </a:extLst>
                </p14:cNvPr>
                <p14:cNvContentPartPr/>
                <p14:nvPr/>
              </p14:nvContentPartPr>
              <p14:xfrm>
                <a:off x="1996522" y="5059857"/>
                <a:ext cx="221760" cy="57204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D91CCFE6-9AE3-42EE-BEA0-FDF88901CBE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978882" y="5041857"/>
                  <a:ext cx="257400" cy="60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0A82696-E11D-469F-A506-91CB2601E286}"/>
                    </a:ext>
                  </a:extLst>
                </p14:cNvPr>
                <p14:cNvContentPartPr/>
                <p14:nvPr/>
              </p14:nvContentPartPr>
              <p14:xfrm>
                <a:off x="938122" y="6041937"/>
                <a:ext cx="309960" cy="11844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0A82696-E11D-469F-A506-91CB2601E28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20122" y="6023937"/>
                  <a:ext cx="3456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C4723EBD-6F4E-4562-8277-17923FBD22EE}"/>
                    </a:ext>
                  </a:extLst>
                </p14:cNvPr>
                <p14:cNvContentPartPr/>
                <p14:nvPr/>
              </p14:nvContentPartPr>
              <p14:xfrm>
                <a:off x="1082842" y="6216537"/>
                <a:ext cx="246960" cy="6372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C4723EBD-6F4E-4562-8277-17923FBD22E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64842" y="6198537"/>
                  <a:ext cx="28260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935DBC9-0BE5-4308-A2C6-42156CCD7833}"/>
                    </a:ext>
                  </a:extLst>
                </p14:cNvPr>
                <p14:cNvContentPartPr/>
                <p14:nvPr/>
              </p14:nvContentPartPr>
              <p14:xfrm>
                <a:off x="1597282" y="5891457"/>
                <a:ext cx="302040" cy="4831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935DBC9-0BE5-4308-A2C6-42156CCD783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579642" y="5873817"/>
                  <a:ext cx="337680" cy="51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0F9BF980-726B-4C49-BA68-49B65F095AA4}"/>
                    </a:ext>
                  </a:extLst>
                </p14:cNvPr>
                <p14:cNvContentPartPr/>
                <p14:nvPr/>
              </p14:nvContentPartPr>
              <p14:xfrm>
                <a:off x="2093002" y="5782377"/>
                <a:ext cx="188640" cy="6480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0F9BF980-726B-4C49-BA68-49B65F095AA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075362" y="5764737"/>
                  <a:ext cx="2242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D3B9A227-B410-429D-A979-A20219D4F8F3}"/>
                    </a:ext>
                  </a:extLst>
                </p14:cNvPr>
                <p14:cNvContentPartPr/>
                <p14:nvPr/>
              </p14:nvContentPartPr>
              <p14:xfrm>
                <a:off x="1970242" y="5822337"/>
                <a:ext cx="380520" cy="50940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D3B9A227-B410-429D-A979-A20219D4F8F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952242" y="5804697"/>
                  <a:ext cx="416160" cy="54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B937B67-7F22-440D-B842-C471C9C2366F}"/>
              </a:ext>
            </a:extLst>
          </p:cNvPr>
          <p:cNvGrpSpPr/>
          <p:nvPr/>
        </p:nvGrpSpPr>
        <p:grpSpPr>
          <a:xfrm>
            <a:off x="2165002" y="3198657"/>
            <a:ext cx="868320" cy="459000"/>
            <a:chOff x="2165002" y="3198657"/>
            <a:chExt cx="868320" cy="45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4A9DC414-FDB9-4DAA-ADE1-C54978301A64}"/>
                    </a:ext>
                  </a:extLst>
                </p14:cNvPr>
                <p14:cNvContentPartPr/>
                <p14:nvPr/>
              </p14:nvContentPartPr>
              <p14:xfrm>
                <a:off x="2165002" y="3198657"/>
                <a:ext cx="339120" cy="41220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4A9DC414-FDB9-4DAA-ADE1-C54978301A6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147002" y="3181017"/>
                  <a:ext cx="374760" cy="44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30E5EA94-4649-4518-89CC-C6CE47D73905}"/>
                    </a:ext>
                  </a:extLst>
                </p14:cNvPr>
                <p14:cNvContentPartPr/>
                <p14:nvPr/>
              </p14:nvContentPartPr>
              <p14:xfrm>
                <a:off x="2737042" y="3225297"/>
                <a:ext cx="195480" cy="709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30E5EA94-4649-4518-89CC-C6CE47D7390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719402" y="3207297"/>
                  <a:ext cx="2311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5142420-5BC9-46A1-B8B4-2FBAB9B24722}"/>
                    </a:ext>
                  </a:extLst>
                </p14:cNvPr>
                <p14:cNvContentPartPr/>
                <p14:nvPr/>
              </p14:nvContentPartPr>
              <p14:xfrm>
                <a:off x="2657482" y="3272097"/>
                <a:ext cx="375840" cy="3855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5142420-5BC9-46A1-B8B4-2FBAB9B2472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639482" y="3254457"/>
                  <a:ext cx="411480" cy="42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283D32B-A8EA-4EAB-90F6-D5986B946914}"/>
              </a:ext>
            </a:extLst>
          </p:cNvPr>
          <p:cNvGrpSpPr/>
          <p:nvPr/>
        </p:nvGrpSpPr>
        <p:grpSpPr>
          <a:xfrm>
            <a:off x="4138522" y="3223497"/>
            <a:ext cx="841320" cy="407160"/>
            <a:chOff x="4138522" y="3223497"/>
            <a:chExt cx="841320" cy="40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9DE4422C-EC91-4490-B4D1-AAB9770F24E1}"/>
                    </a:ext>
                  </a:extLst>
                </p14:cNvPr>
                <p14:cNvContentPartPr/>
                <p14:nvPr/>
              </p14:nvContentPartPr>
              <p14:xfrm>
                <a:off x="4138522" y="3245817"/>
                <a:ext cx="362160" cy="3848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9DE4422C-EC91-4490-B4D1-AAB9770F24E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120522" y="3227817"/>
                  <a:ext cx="39780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95C3B6CD-615D-4E2E-8940-BD3E8CC6B5D1}"/>
                    </a:ext>
                  </a:extLst>
                </p14:cNvPr>
                <p14:cNvContentPartPr/>
                <p14:nvPr/>
              </p14:nvContentPartPr>
              <p14:xfrm>
                <a:off x="4801642" y="3223497"/>
                <a:ext cx="156960" cy="7272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95C3B6CD-615D-4E2E-8940-BD3E8CC6B5D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783642" y="3205497"/>
                  <a:ext cx="19260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07036F77-0353-4388-BBEC-D920B685B978}"/>
                    </a:ext>
                  </a:extLst>
                </p14:cNvPr>
                <p14:cNvContentPartPr/>
                <p14:nvPr/>
              </p14:nvContentPartPr>
              <p14:xfrm>
                <a:off x="4626682" y="3272097"/>
                <a:ext cx="353160" cy="31464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07036F77-0353-4388-BBEC-D920B685B97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609042" y="3254457"/>
                  <a:ext cx="388800" cy="35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723F4E2-330B-41C2-A869-70360E4067EE}"/>
              </a:ext>
            </a:extLst>
          </p:cNvPr>
          <p:cNvGrpSpPr/>
          <p:nvPr/>
        </p:nvGrpSpPr>
        <p:grpSpPr>
          <a:xfrm>
            <a:off x="6639082" y="3231057"/>
            <a:ext cx="815400" cy="424440"/>
            <a:chOff x="6639082" y="3231057"/>
            <a:chExt cx="815400" cy="42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071C6AAF-07EC-4885-A513-26450D962F07}"/>
                    </a:ext>
                  </a:extLst>
                </p14:cNvPr>
                <p14:cNvContentPartPr/>
                <p14:nvPr/>
              </p14:nvContentPartPr>
              <p14:xfrm>
                <a:off x="6639082" y="3231057"/>
                <a:ext cx="172080" cy="34668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071C6AAF-07EC-4885-A513-26450D962F07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621442" y="3213057"/>
                  <a:ext cx="20772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77366FF5-B215-43F9-84AD-68DB8CBE89B6}"/>
                    </a:ext>
                  </a:extLst>
                </p14:cNvPr>
                <p14:cNvContentPartPr/>
                <p14:nvPr/>
              </p14:nvContentPartPr>
              <p14:xfrm>
                <a:off x="7026082" y="3232137"/>
                <a:ext cx="428400" cy="42336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77366FF5-B215-43F9-84AD-68DB8CBE89B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008442" y="3214137"/>
                  <a:ext cx="464040" cy="45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460A193-19FB-452D-8BBD-AF5A8C59DACC}"/>
              </a:ext>
            </a:extLst>
          </p:cNvPr>
          <p:cNvGrpSpPr/>
          <p:nvPr/>
        </p:nvGrpSpPr>
        <p:grpSpPr>
          <a:xfrm>
            <a:off x="7094122" y="5291337"/>
            <a:ext cx="1647360" cy="672120"/>
            <a:chOff x="7094122" y="5291337"/>
            <a:chExt cx="1647360" cy="67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BB257FB2-CFA1-479D-99DC-115FA529D30E}"/>
                    </a:ext>
                  </a:extLst>
                </p14:cNvPr>
                <p14:cNvContentPartPr/>
                <p14:nvPr/>
              </p14:nvContentPartPr>
              <p14:xfrm>
                <a:off x="7094122" y="5391417"/>
                <a:ext cx="341640" cy="53244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BB257FB2-CFA1-479D-99DC-115FA529D30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076122" y="5373417"/>
                  <a:ext cx="377280" cy="56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B743F0A1-91AA-4C24-BE47-77C6500833D1}"/>
                    </a:ext>
                  </a:extLst>
                </p14:cNvPr>
                <p14:cNvContentPartPr/>
                <p14:nvPr/>
              </p14:nvContentPartPr>
              <p14:xfrm>
                <a:off x="7675522" y="5388537"/>
                <a:ext cx="164160" cy="2592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B743F0A1-91AA-4C24-BE47-77C6500833D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657522" y="5370537"/>
                  <a:ext cx="1998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3985F2A8-AAF3-456D-BC62-7CF9385CBCE7}"/>
                    </a:ext>
                  </a:extLst>
                </p14:cNvPr>
                <p14:cNvContentPartPr/>
                <p14:nvPr/>
              </p14:nvContentPartPr>
              <p14:xfrm>
                <a:off x="7532962" y="5414097"/>
                <a:ext cx="425160" cy="54936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3985F2A8-AAF3-456D-BC62-7CF9385CBCE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515322" y="5396097"/>
                  <a:ext cx="460800" cy="58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A4455A1-90B4-4CEF-9F76-63083FE162D9}"/>
                    </a:ext>
                  </a:extLst>
                </p14:cNvPr>
                <p14:cNvContentPartPr/>
                <p14:nvPr/>
              </p14:nvContentPartPr>
              <p14:xfrm>
                <a:off x="8036602" y="5557737"/>
                <a:ext cx="237600" cy="18972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A4455A1-90B4-4CEF-9F76-63083FE162D9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018602" y="5539737"/>
                  <a:ext cx="27324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0182EFCA-1946-48BE-A94B-E5FC248F5FA8}"/>
                    </a:ext>
                  </a:extLst>
                </p14:cNvPr>
                <p14:cNvContentPartPr/>
                <p14:nvPr/>
              </p14:nvContentPartPr>
              <p14:xfrm>
                <a:off x="8106442" y="5557737"/>
                <a:ext cx="195120" cy="28440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0182EFCA-1946-48BE-A94B-E5FC248F5FA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088802" y="5539737"/>
                  <a:ext cx="23076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A68FA3F1-BF65-4BAB-AA36-840FE399DFAD}"/>
                    </a:ext>
                  </a:extLst>
                </p14:cNvPr>
                <p14:cNvContentPartPr/>
                <p14:nvPr/>
              </p14:nvContentPartPr>
              <p14:xfrm>
                <a:off x="8387602" y="5291337"/>
                <a:ext cx="353880" cy="55008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A68FA3F1-BF65-4BAB-AA36-840FE399DFA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369602" y="5273697"/>
                  <a:ext cx="389520" cy="58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EFA83C2-0239-41C7-9FBE-33A9D2A8A641}"/>
              </a:ext>
            </a:extLst>
          </p:cNvPr>
          <p:cNvGrpSpPr/>
          <p:nvPr/>
        </p:nvGrpSpPr>
        <p:grpSpPr>
          <a:xfrm>
            <a:off x="7362682" y="6159657"/>
            <a:ext cx="1325160" cy="605880"/>
            <a:chOff x="7362682" y="6159657"/>
            <a:chExt cx="1325160" cy="60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6D14DD1E-DD77-4603-8133-56AD66B02B0C}"/>
                    </a:ext>
                  </a:extLst>
                </p14:cNvPr>
                <p14:cNvContentPartPr/>
                <p14:nvPr/>
              </p14:nvContentPartPr>
              <p14:xfrm>
                <a:off x="7410922" y="6215097"/>
                <a:ext cx="325440" cy="13680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6D14DD1E-DD77-4603-8133-56AD66B02B0C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392922" y="6197457"/>
                  <a:ext cx="3610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DA1D983E-55F4-4962-86AC-7D183EDA564B}"/>
                    </a:ext>
                  </a:extLst>
                </p14:cNvPr>
                <p14:cNvContentPartPr/>
                <p14:nvPr/>
              </p14:nvContentPartPr>
              <p14:xfrm>
                <a:off x="7362682" y="6559977"/>
                <a:ext cx="277920" cy="7452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DA1D983E-55F4-4962-86AC-7D183EDA564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344682" y="6542337"/>
                  <a:ext cx="3135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DA017F10-185D-48FD-B214-B8ECE8329B61}"/>
                    </a:ext>
                  </a:extLst>
                </p14:cNvPr>
                <p14:cNvContentPartPr/>
                <p14:nvPr/>
              </p14:nvContentPartPr>
              <p14:xfrm>
                <a:off x="7833922" y="6159657"/>
                <a:ext cx="465480" cy="60588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DA017F10-185D-48FD-B214-B8ECE8329B6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815922" y="6141657"/>
                  <a:ext cx="501120" cy="64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13142117-CE70-4158-9BD5-9308B757B214}"/>
                    </a:ext>
                  </a:extLst>
                </p14:cNvPr>
                <p14:cNvContentPartPr/>
                <p14:nvPr/>
              </p14:nvContentPartPr>
              <p14:xfrm>
                <a:off x="8279242" y="6183057"/>
                <a:ext cx="408600" cy="53424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13142117-CE70-4158-9BD5-9308B757B214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261602" y="6165057"/>
                  <a:ext cx="444240" cy="56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758B856-9A49-4D46-B975-0668E7404702}"/>
              </a:ext>
            </a:extLst>
          </p:cNvPr>
          <p:cNvGrpSpPr/>
          <p:nvPr/>
        </p:nvGrpSpPr>
        <p:grpSpPr>
          <a:xfrm>
            <a:off x="8373202" y="2407737"/>
            <a:ext cx="1970640" cy="840240"/>
            <a:chOff x="8373202" y="2407737"/>
            <a:chExt cx="1970640" cy="84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91D1CA56-8871-468D-B989-03DFA89C2149}"/>
                    </a:ext>
                  </a:extLst>
                </p14:cNvPr>
                <p14:cNvContentPartPr/>
                <p14:nvPr/>
              </p14:nvContentPartPr>
              <p14:xfrm>
                <a:off x="8373202" y="2407737"/>
                <a:ext cx="477720" cy="40320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91D1CA56-8871-468D-B989-03DFA89C214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355202" y="2389737"/>
                  <a:ext cx="51336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2B9AAC28-E47D-449C-B751-D8E6832D2B66}"/>
                    </a:ext>
                  </a:extLst>
                </p14:cNvPr>
                <p14:cNvContentPartPr/>
                <p14:nvPr/>
              </p14:nvContentPartPr>
              <p14:xfrm>
                <a:off x="8590282" y="2636337"/>
                <a:ext cx="330840" cy="5868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2B9AAC28-E47D-449C-B751-D8E6832D2B66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572642" y="2618337"/>
                  <a:ext cx="3664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CF0CB8DE-D92E-48CE-9392-CE381DE9E42D}"/>
                    </a:ext>
                  </a:extLst>
                </p14:cNvPr>
                <p14:cNvContentPartPr/>
                <p14:nvPr/>
              </p14:nvContentPartPr>
              <p14:xfrm>
                <a:off x="8945242" y="2498817"/>
                <a:ext cx="371520" cy="39276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CF0CB8DE-D92E-48CE-9392-CE381DE9E42D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927242" y="2481177"/>
                  <a:ext cx="407160" cy="4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8B019068-B0E0-4B52-87E8-A0399132D996}"/>
                    </a:ext>
                  </a:extLst>
                </p14:cNvPr>
                <p14:cNvContentPartPr/>
                <p14:nvPr/>
              </p14:nvContentPartPr>
              <p14:xfrm>
                <a:off x="9432682" y="2636697"/>
                <a:ext cx="336960" cy="22068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8B019068-B0E0-4B52-87E8-A0399132D99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9414682" y="2619057"/>
                  <a:ext cx="37260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B1C6AAFA-57F9-4813-8695-856351895CFC}"/>
                    </a:ext>
                  </a:extLst>
                </p14:cNvPr>
                <p14:cNvContentPartPr/>
                <p14:nvPr/>
              </p14:nvContentPartPr>
              <p14:xfrm>
                <a:off x="9839482" y="2586297"/>
                <a:ext cx="174240" cy="41472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B1C6AAFA-57F9-4813-8695-856351895CFC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821482" y="2568297"/>
                  <a:ext cx="209880" cy="45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680736AD-9F32-4A6C-AB2A-BBA4DEE2338D}"/>
                    </a:ext>
                  </a:extLst>
                </p14:cNvPr>
                <p14:cNvContentPartPr/>
                <p14:nvPr/>
              </p14:nvContentPartPr>
              <p14:xfrm>
                <a:off x="10033162" y="2478297"/>
                <a:ext cx="310680" cy="3632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680736AD-9F32-4A6C-AB2A-BBA4DEE2338D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0015522" y="2460297"/>
                  <a:ext cx="346320" cy="39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2EA1845C-71BA-4E00-BC99-7B1969C9A35C}"/>
                    </a:ext>
                  </a:extLst>
                </p14:cNvPr>
                <p14:cNvContentPartPr/>
                <p14:nvPr/>
              </p14:nvContentPartPr>
              <p14:xfrm>
                <a:off x="8995282" y="3056097"/>
                <a:ext cx="1111320" cy="12024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2EA1845C-71BA-4E00-BC99-7B1969C9A35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977282" y="3038097"/>
                  <a:ext cx="11469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84D5FACE-C1F4-4A75-9093-21A54713A4DB}"/>
                    </a:ext>
                  </a:extLst>
                </p14:cNvPr>
                <p14:cNvContentPartPr/>
                <p14:nvPr/>
              </p14:nvContentPartPr>
              <p14:xfrm>
                <a:off x="9287962" y="3148977"/>
                <a:ext cx="947880" cy="9900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84D5FACE-C1F4-4A75-9093-21A54713A4D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270322" y="3130977"/>
                  <a:ext cx="983520" cy="134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7076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772529"/>
            <a:ext cx="9054495" cy="4268833"/>
          </a:xfrm>
        </p:spPr>
        <p:txBody>
          <a:bodyPr>
            <a:normAutofit/>
          </a:bodyPr>
          <a:lstStyle/>
          <a:p>
            <a:r>
              <a:rPr lang="en-GB" sz="2800" dirty="0"/>
              <a:t>The key is to understand that speed is a UNIT RATIO.</a:t>
            </a:r>
          </a:p>
          <a:p>
            <a:r>
              <a:rPr lang="en-GB" sz="2800" dirty="0"/>
              <a:t>The unit is the unit of time.</a:t>
            </a:r>
          </a:p>
          <a:p>
            <a:endParaRPr lang="en-GB" sz="2800" dirty="0"/>
          </a:p>
          <a:p>
            <a:r>
              <a:rPr lang="en-GB" sz="2800" dirty="0"/>
              <a:t>E.g. We write:</a:t>
            </a:r>
          </a:p>
          <a:p>
            <a:pPr lvl="1"/>
            <a:r>
              <a:rPr lang="en-GB" sz="2400" dirty="0"/>
              <a:t>20mph as 20 miles :1 hour</a:t>
            </a:r>
          </a:p>
          <a:p>
            <a:pPr lvl="1"/>
            <a:r>
              <a:rPr lang="en-GB" sz="2400" dirty="0"/>
              <a:t>50km/hour as 50km : 1 hour</a:t>
            </a:r>
          </a:p>
          <a:p>
            <a:pPr lvl="1"/>
            <a:r>
              <a:rPr lang="en-GB" sz="2400" dirty="0"/>
              <a:t>4m/s as 4m : 1 second</a:t>
            </a:r>
          </a:p>
          <a:p>
            <a:pPr lvl="1"/>
            <a:r>
              <a:rPr lang="en-GB" sz="2400" dirty="0"/>
              <a:t>1 mile/min	as 1 mile : 1 minute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511E09B-0444-4EE5-A1CF-EF5FCC6D848D}"/>
              </a:ext>
            </a:extLst>
          </p:cNvPr>
          <p:cNvGrpSpPr/>
          <p:nvPr/>
        </p:nvGrpSpPr>
        <p:grpSpPr>
          <a:xfrm>
            <a:off x="6774802" y="3646497"/>
            <a:ext cx="1070280" cy="515160"/>
            <a:chOff x="6774802" y="3646497"/>
            <a:chExt cx="1070280" cy="51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46771F47-AA4A-4930-B30B-9016FF9D4E8E}"/>
                    </a:ext>
                  </a:extLst>
                </p14:cNvPr>
                <p14:cNvContentPartPr/>
                <p14:nvPr/>
              </p14:nvContentPartPr>
              <p14:xfrm>
                <a:off x="6774802" y="3646497"/>
                <a:ext cx="299160" cy="4842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46771F47-AA4A-4930-B30B-9016FF9D4E8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56802" y="3628857"/>
                  <a:ext cx="334800" cy="51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02E3733-09DD-4458-B6CE-0575A9EBC214}"/>
                    </a:ext>
                  </a:extLst>
                </p14:cNvPr>
                <p14:cNvContentPartPr/>
                <p14:nvPr/>
              </p14:nvContentPartPr>
              <p14:xfrm>
                <a:off x="7473202" y="3776817"/>
                <a:ext cx="9720" cy="3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02E3733-09DD-4458-B6CE-0575A9EBC21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455562" y="3759177"/>
                  <a:ext cx="453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1FF4239-CCA5-4EF7-BE09-B9C7E3329113}"/>
                    </a:ext>
                  </a:extLst>
                </p14:cNvPr>
                <p14:cNvContentPartPr/>
                <p14:nvPr/>
              </p14:nvContentPartPr>
              <p14:xfrm>
                <a:off x="7482562" y="3969777"/>
                <a:ext cx="360" cy="100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1FF4239-CCA5-4EF7-BE09-B9C7E332911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464922" y="3951777"/>
                  <a:ext cx="360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417F673-3B84-4E01-ABD0-665B5263FFEA}"/>
                    </a:ext>
                  </a:extLst>
                </p14:cNvPr>
                <p14:cNvContentPartPr/>
                <p14:nvPr/>
              </p14:nvContentPartPr>
              <p14:xfrm>
                <a:off x="7777762" y="3656937"/>
                <a:ext cx="67320" cy="5047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417F673-3B84-4E01-ABD0-665B5263FFE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760122" y="3638937"/>
                  <a:ext cx="102960" cy="54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56A62C6-10CD-40B6-87E6-183536F8CCF1}"/>
              </a:ext>
            </a:extLst>
          </p:cNvPr>
          <p:cNvGrpSpPr/>
          <p:nvPr/>
        </p:nvGrpSpPr>
        <p:grpSpPr>
          <a:xfrm>
            <a:off x="6615682" y="4474497"/>
            <a:ext cx="1503000" cy="362520"/>
            <a:chOff x="6615682" y="4474497"/>
            <a:chExt cx="1503000" cy="36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68BBFD6-4AC6-4040-81C9-1B5950211B55}"/>
                    </a:ext>
                  </a:extLst>
                </p14:cNvPr>
                <p14:cNvContentPartPr/>
                <p14:nvPr/>
              </p14:nvContentPartPr>
              <p14:xfrm>
                <a:off x="6615682" y="4474497"/>
                <a:ext cx="1476720" cy="1695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68BBFD6-4AC6-4040-81C9-1B5950211B5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597682" y="4456497"/>
                  <a:ext cx="151236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1C3B34E-02E7-46C6-B571-6D60349756B8}"/>
                    </a:ext>
                  </a:extLst>
                </p14:cNvPr>
                <p14:cNvContentPartPr/>
                <p14:nvPr/>
              </p14:nvContentPartPr>
              <p14:xfrm>
                <a:off x="6857962" y="4646937"/>
                <a:ext cx="1260720" cy="1900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1C3B34E-02E7-46C6-B571-6D60349756B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839962" y="4628937"/>
                  <a:ext cx="1296360" cy="225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51324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772529"/>
            <a:ext cx="9054495" cy="4268833"/>
          </a:xfrm>
        </p:spPr>
        <p:txBody>
          <a:bodyPr>
            <a:normAutofit/>
          </a:bodyPr>
          <a:lstStyle/>
          <a:p>
            <a:r>
              <a:rPr lang="en-GB" sz="2800" dirty="0"/>
              <a:t>Get students to PLAY with it first…</a:t>
            </a:r>
          </a:p>
          <a:p>
            <a:r>
              <a:rPr lang="en-GB" sz="2800" dirty="0"/>
              <a:t>What else is true?</a:t>
            </a:r>
            <a:endParaRPr lang="en-GB" sz="2400" dirty="0"/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7BFD8EF9-13BA-4044-BBC6-C8581B8C4B2B}"/>
              </a:ext>
            </a:extLst>
          </p:cNvPr>
          <p:cNvSpPr/>
          <p:nvPr/>
        </p:nvSpPr>
        <p:spPr>
          <a:xfrm>
            <a:off x="4144735" y="3906945"/>
            <a:ext cx="2792186" cy="1583871"/>
          </a:xfrm>
          <a:prstGeom prst="cloud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20mph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7410D5B-58B8-4466-89F4-B8D106C8CC19}"/>
              </a:ext>
            </a:extLst>
          </p:cNvPr>
          <p:cNvCxnSpPr>
            <a:stCxn id="4" idx="3"/>
          </p:cNvCxnSpPr>
          <p:nvPr/>
        </p:nvCxnSpPr>
        <p:spPr>
          <a:xfrm flipH="1" flipV="1">
            <a:off x="5535386" y="3429000"/>
            <a:ext cx="5442" cy="5685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E9E68E5-ECF2-4AB4-8C5B-294718F75733}"/>
              </a:ext>
            </a:extLst>
          </p:cNvPr>
          <p:cNvCxnSpPr>
            <a:cxnSpLocks/>
            <a:stCxn id="4" idx="0"/>
          </p:cNvCxnSpPr>
          <p:nvPr/>
        </p:nvCxnSpPr>
        <p:spPr>
          <a:xfrm>
            <a:off x="6934594" y="4698881"/>
            <a:ext cx="56022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0B395F0-F23E-4D8A-A923-A11D3313C06E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5529944" y="5489129"/>
            <a:ext cx="10884" cy="5660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7F8B41C-F236-4A35-B0C9-9649E73BFCC3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3586842" y="4698881"/>
            <a:ext cx="56655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963E2FD-5DA8-43E8-B9AC-C0DF9DFC7ACC}"/>
              </a:ext>
            </a:extLst>
          </p:cNvPr>
          <p:cNvCxnSpPr>
            <a:cxnSpLocks/>
          </p:cNvCxnSpPr>
          <p:nvPr/>
        </p:nvCxnSpPr>
        <p:spPr>
          <a:xfrm flipH="1" flipV="1">
            <a:off x="4423187" y="3641271"/>
            <a:ext cx="360221" cy="4052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6478453-D3B2-47FA-B33C-06026FF9A6BD}"/>
              </a:ext>
            </a:extLst>
          </p:cNvPr>
          <p:cNvCxnSpPr>
            <a:cxnSpLocks/>
          </p:cNvCxnSpPr>
          <p:nvPr/>
        </p:nvCxnSpPr>
        <p:spPr>
          <a:xfrm flipV="1">
            <a:off x="6562357" y="3606385"/>
            <a:ext cx="372237" cy="3703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A0FE540-BD71-44DE-B526-AC908B422AD9}"/>
              </a:ext>
            </a:extLst>
          </p:cNvPr>
          <p:cNvCxnSpPr>
            <a:cxnSpLocks/>
          </p:cNvCxnSpPr>
          <p:nvPr/>
        </p:nvCxnSpPr>
        <p:spPr>
          <a:xfrm>
            <a:off x="6448727" y="5243388"/>
            <a:ext cx="283420" cy="4588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638E4EC-AAED-4418-BE3F-24F4EE7E286C}"/>
              </a:ext>
            </a:extLst>
          </p:cNvPr>
          <p:cNvCxnSpPr>
            <a:cxnSpLocks/>
          </p:cNvCxnSpPr>
          <p:nvPr/>
        </p:nvCxnSpPr>
        <p:spPr>
          <a:xfrm flipH="1">
            <a:off x="4337543" y="5350773"/>
            <a:ext cx="366146" cy="3893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76331A4-D5FF-4B84-A1D7-3A20858A15FA}"/>
              </a:ext>
            </a:extLst>
          </p:cNvPr>
          <p:cNvGrpSpPr/>
          <p:nvPr/>
        </p:nvGrpSpPr>
        <p:grpSpPr>
          <a:xfrm>
            <a:off x="5389882" y="3617697"/>
            <a:ext cx="444240" cy="204840"/>
            <a:chOff x="5389882" y="3617697"/>
            <a:chExt cx="444240" cy="20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2A26FE3-319E-43AF-BA3B-2A1CAD4FA8FB}"/>
                    </a:ext>
                  </a:extLst>
                </p14:cNvPr>
                <p14:cNvContentPartPr/>
                <p14:nvPr/>
              </p14:nvContentPartPr>
              <p14:xfrm>
                <a:off x="5389882" y="3705177"/>
                <a:ext cx="144720" cy="576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2A26FE3-319E-43AF-BA3B-2A1CAD4FA8F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372242" y="3687177"/>
                  <a:ext cx="1803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68274E5-3609-44E7-9877-67019372E887}"/>
                    </a:ext>
                  </a:extLst>
                </p14:cNvPr>
                <p14:cNvContentPartPr/>
                <p14:nvPr/>
              </p14:nvContentPartPr>
              <p14:xfrm>
                <a:off x="5392402" y="3705177"/>
                <a:ext cx="141480" cy="867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68274E5-3609-44E7-9877-67019372E88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374762" y="3687177"/>
                  <a:ext cx="1771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7E3C7AB-27B2-40D0-BA4C-3D954E05792D}"/>
                    </a:ext>
                  </a:extLst>
                </p14:cNvPr>
                <p14:cNvContentPartPr/>
                <p14:nvPr/>
              </p14:nvContentPartPr>
              <p14:xfrm>
                <a:off x="5628202" y="3617697"/>
                <a:ext cx="205920" cy="2048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7E3C7AB-27B2-40D0-BA4C-3D954E05792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610202" y="3600057"/>
                  <a:ext cx="241560" cy="24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72C1F6D-903C-4FF0-ABA8-1CA2EAAABC4D}"/>
              </a:ext>
            </a:extLst>
          </p:cNvPr>
          <p:cNvGrpSpPr/>
          <p:nvPr/>
        </p:nvGrpSpPr>
        <p:grpSpPr>
          <a:xfrm>
            <a:off x="4834402" y="2650017"/>
            <a:ext cx="2795040" cy="489960"/>
            <a:chOff x="4834402" y="2650017"/>
            <a:chExt cx="2795040" cy="48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D219C7C-6F64-466E-A264-2094872303BC}"/>
                    </a:ext>
                  </a:extLst>
                </p14:cNvPr>
                <p14:cNvContentPartPr/>
                <p14:nvPr/>
              </p14:nvContentPartPr>
              <p14:xfrm>
                <a:off x="4834402" y="2694657"/>
                <a:ext cx="215280" cy="2908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D219C7C-6F64-466E-A264-2094872303B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816762" y="2677017"/>
                  <a:ext cx="25092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B179AA7-D259-4915-AA2C-B090CBE2D7C9}"/>
                    </a:ext>
                  </a:extLst>
                </p14:cNvPr>
                <p14:cNvContentPartPr/>
                <p14:nvPr/>
              </p14:nvContentPartPr>
              <p14:xfrm>
                <a:off x="4978762" y="2839377"/>
                <a:ext cx="50400" cy="3006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B179AA7-D259-4915-AA2C-B090CBE2D7C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961122" y="2821377"/>
                  <a:ext cx="8604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9BAEEA7-838D-4834-8779-41A64694D052}"/>
                    </a:ext>
                  </a:extLst>
                </p14:cNvPr>
                <p14:cNvContentPartPr/>
                <p14:nvPr/>
              </p14:nvContentPartPr>
              <p14:xfrm>
                <a:off x="5097562" y="2753697"/>
                <a:ext cx="173160" cy="3189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9BAEEA7-838D-4834-8779-41A64694D05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079562" y="2736057"/>
                  <a:ext cx="20880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4739010-5E88-450C-98A7-C11E36D9601C}"/>
                    </a:ext>
                  </a:extLst>
                </p14:cNvPr>
                <p14:cNvContentPartPr/>
                <p14:nvPr/>
              </p14:nvContentPartPr>
              <p14:xfrm>
                <a:off x="5341642" y="2866377"/>
                <a:ext cx="261720" cy="2286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4739010-5E88-450C-98A7-C11E36D9601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324002" y="2848737"/>
                  <a:ext cx="29736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5ADF5B8-F49C-429D-B897-2CB265953919}"/>
                    </a:ext>
                  </a:extLst>
                </p14:cNvPr>
                <p14:cNvContentPartPr/>
                <p14:nvPr/>
              </p14:nvContentPartPr>
              <p14:xfrm>
                <a:off x="5702722" y="2766657"/>
                <a:ext cx="360" cy="3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5ADF5B8-F49C-429D-B897-2CB26595391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685082" y="274865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1DBADDE-EEFD-4A32-9BB8-4D31CEE7EE50}"/>
                    </a:ext>
                  </a:extLst>
                </p14:cNvPr>
                <p14:cNvContentPartPr/>
                <p14:nvPr/>
              </p14:nvContentPartPr>
              <p14:xfrm>
                <a:off x="5726482" y="2694657"/>
                <a:ext cx="145080" cy="4168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1DBADDE-EEFD-4A32-9BB8-4D31CEE7EE5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708482" y="2677017"/>
                  <a:ext cx="180720" cy="45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6EAF6B6-2F32-462F-A115-DF3E24534C9B}"/>
                    </a:ext>
                  </a:extLst>
                </p14:cNvPr>
                <p14:cNvContentPartPr/>
                <p14:nvPr/>
              </p14:nvContentPartPr>
              <p14:xfrm>
                <a:off x="5919442" y="2825337"/>
                <a:ext cx="227520" cy="2584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6EAF6B6-2F32-462F-A115-DF3E24534C9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901442" y="2807337"/>
                  <a:ext cx="26316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1103BF4-2D38-4B4A-BC59-D00EC59FC238}"/>
                    </a:ext>
                  </a:extLst>
                </p14:cNvPr>
                <p14:cNvContentPartPr/>
                <p14:nvPr/>
              </p14:nvContentPartPr>
              <p14:xfrm>
                <a:off x="6154882" y="2862057"/>
                <a:ext cx="167400" cy="2574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1103BF4-2D38-4B4A-BC59-D00EC59FC23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137242" y="2844057"/>
                  <a:ext cx="20304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73CFEB9-D4F9-4C6C-BED9-13CA2707FCCB}"/>
                    </a:ext>
                  </a:extLst>
                </p14:cNvPr>
                <p14:cNvContentPartPr/>
                <p14:nvPr/>
              </p14:nvContentPartPr>
              <p14:xfrm>
                <a:off x="6424162" y="2742897"/>
                <a:ext cx="63720" cy="3225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73CFEB9-D4F9-4C6C-BED9-13CA2707FCC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406162" y="2724897"/>
                  <a:ext cx="9936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9C45FC8-F655-4A99-919D-A8D65497F8FA}"/>
                    </a:ext>
                  </a:extLst>
                </p14:cNvPr>
                <p14:cNvContentPartPr/>
                <p14:nvPr/>
              </p14:nvContentPartPr>
              <p14:xfrm>
                <a:off x="6648082" y="2650017"/>
                <a:ext cx="245880" cy="4770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9C45FC8-F655-4A99-919D-A8D65497F8F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630082" y="2632017"/>
                  <a:ext cx="281520" cy="51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8EC892E-7089-4397-921C-342258F09E23}"/>
                    </a:ext>
                  </a:extLst>
                </p14:cNvPr>
                <p14:cNvContentPartPr/>
                <p14:nvPr/>
              </p14:nvContentPartPr>
              <p14:xfrm>
                <a:off x="6977842" y="2694657"/>
                <a:ext cx="231120" cy="34164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8EC892E-7089-4397-921C-342258F09E2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960202" y="2677017"/>
                  <a:ext cx="26676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D30803D-DAC9-4864-89A4-41FAF634B02C}"/>
                    </a:ext>
                  </a:extLst>
                </p14:cNvPr>
                <p14:cNvContentPartPr/>
                <p14:nvPr/>
              </p14:nvContentPartPr>
              <p14:xfrm>
                <a:off x="7216882" y="2754057"/>
                <a:ext cx="412560" cy="2764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D30803D-DAC9-4864-89A4-41FAF634B02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199242" y="2736057"/>
                  <a:ext cx="448200" cy="31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DD1527B-9F52-4B52-B4CB-8F62D20616C8}"/>
              </a:ext>
            </a:extLst>
          </p:cNvPr>
          <p:cNvGrpSpPr/>
          <p:nvPr/>
        </p:nvGrpSpPr>
        <p:grpSpPr>
          <a:xfrm>
            <a:off x="4860682" y="4114497"/>
            <a:ext cx="1909440" cy="406800"/>
            <a:chOff x="4860682" y="4114497"/>
            <a:chExt cx="1909440" cy="40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23BDA46-1BF0-4965-91DA-BEDC27D6DCC6}"/>
                    </a:ext>
                  </a:extLst>
                </p14:cNvPr>
                <p14:cNvContentPartPr/>
                <p14:nvPr/>
              </p14:nvContentPartPr>
              <p14:xfrm>
                <a:off x="4860682" y="4153017"/>
                <a:ext cx="275040" cy="2610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23BDA46-1BF0-4965-91DA-BEDC27D6DCC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843042" y="4135377"/>
                  <a:ext cx="31068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0AA1BCE-4E1F-4BA7-A80E-D8716F2DE589}"/>
                    </a:ext>
                  </a:extLst>
                </p14:cNvPr>
                <p14:cNvContentPartPr/>
                <p14:nvPr/>
              </p14:nvContentPartPr>
              <p14:xfrm>
                <a:off x="5121682" y="4168497"/>
                <a:ext cx="170640" cy="2520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0AA1BCE-4E1F-4BA7-A80E-D8716F2DE58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103682" y="4150857"/>
                  <a:ext cx="20628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37AED13-930F-4C02-A800-8BDE19450051}"/>
                    </a:ext>
                  </a:extLst>
                </p14:cNvPr>
                <p14:cNvContentPartPr/>
                <p14:nvPr/>
              </p14:nvContentPartPr>
              <p14:xfrm>
                <a:off x="5438122" y="4264977"/>
                <a:ext cx="192960" cy="1328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37AED13-930F-4C02-A800-8BDE1945005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420482" y="4246977"/>
                  <a:ext cx="22860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6564309B-D899-4B48-92D7-CBF9D67AF359}"/>
                    </a:ext>
                  </a:extLst>
                </p14:cNvPr>
                <p14:cNvContentPartPr/>
                <p14:nvPr/>
              </p14:nvContentPartPr>
              <p14:xfrm>
                <a:off x="5726482" y="4225017"/>
                <a:ext cx="360" cy="97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6564309B-D899-4B48-92D7-CBF9D67AF35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708482" y="4207377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8D4DEE7-5A9F-48A3-9751-0FA12D5E3E38}"/>
                    </a:ext>
                  </a:extLst>
                </p14:cNvPr>
                <p14:cNvContentPartPr/>
                <p14:nvPr/>
              </p14:nvContentPartPr>
              <p14:xfrm>
                <a:off x="5726482" y="4114497"/>
                <a:ext cx="130680" cy="3218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8D4DEE7-5A9F-48A3-9751-0FA12D5E3E3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708482" y="4096497"/>
                  <a:ext cx="166320" cy="35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5A264A3-5459-4C22-8A18-AB3DB388CFBC}"/>
                    </a:ext>
                  </a:extLst>
                </p14:cNvPr>
                <p14:cNvContentPartPr/>
                <p14:nvPr/>
              </p14:nvContentPartPr>
              <p14:xfrm>
                <a:off x="5916562" y="4221417"/>
                <a:ext cx="138240" cy="23364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B5A264A3-5459-4C22-8A18-AB3DB388CFB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898562" y="4203417"/>
                  <a:ext cx="17388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630C6A0-D563-484E-AD51-1E1C29F5E250}"/>
                    </a:ext>
                  </a:extLst>
                </p14:cNvPr>
                <p14:cNvContentPartPr/>
                <p14:nvPr/>
              </p14:nvContentPartPr>
              <p14:xfrm>
                <a:off x="6088642" y="4234377"/>
                <a:ext cx="93240" cy="2311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630C6A0-D563-484E-AD51-1E1C29F5E25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070642" y="4216737"/>
                  <a:ext cx="12888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87F10729-D4A6-4732-8AF2-3E79C75B4F31}"/>
                    </a:ext>
                  </a:extLst>
                </p14:cNvPr>
                <p14:cNvContentPartPr/>
                <p14:nvPr/>
              </p14:nvContentPartPr>
              <p14:xfrm>
                <a:off x="6255682" y="4137897"/>
                <a:ext cx="24840" cy="31392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87F10729-D4A6-4732-8AF2-3E79C75B4F3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238042" y="4120257"/>
                  <a:ext cx="6048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0E2CF6E4-B0CB-4893-AA53-C611B6C9F574}"/>
                    </a:ext>
                  </a:extLst>
                </p14:cNvPr>
                <p14:cNvContentPartPr/>
                <p14:nvPr/>
              </p14:nvContentPartPr>
              <p14:xfrm>
                <a:off x="6400402" y="4234377"/>
                <a:ext cx="360" cy="28692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0E2CF6E4-B0CB-4893-AA53-C611B6C9F57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382402" y="4216737"/>
                  <a:ext cx="3600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1FD53BC-C43B-436B-A82C-7BBFE6733752}"/>
                    </a:ext>
                  </a:extLst>
                </p14:cNvPr>
                <p14:cNvContentPartPr/>
                <p14:nvPr/>
              </p14:nvContentPartPr>
              <p14:xfrm>
                <a:off x="6448642" y="4210617"/>
                <a:ext cx="147240" cy="2854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1FD53BC-C43B-436B-A82C-7BBFE673375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430642" y="4192977"/>
                  <a:ext cx="18288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8C1733D9-4513-4DB9-893C-CF8389D6495B}"/>
                    </a:ext>
                  </a:extLst>
                </p14:cNvPr>
                <p14:cNvContentPartPr/>
                <p14:nvPr/>
              </p14:nvContentPartPr>
              <p14:xfrm>
                <a:off x="6640522" y="4266777"/>
                <a:ext cx="129600" cy="1537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8C1733D9-4513-4DB9-893C-CF8389D6495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622522" y="4249137"/>
                  <a:ext cx="165240" cy="18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EA92DA8-B4C5-450A-8699-5CBBF4767A4D}"/>
              </a:ext>
            </a:extLst>
          </p:cNvPr>
          <p:cNvGrpSpPr/>
          <p:nvPr/>
        </p:nvGrpSpPr>
        <p:grpSpPr>
          <a:xfrm>
            <a:off x="6876322" y="3739737"/>
            <a:ext cx="400320" cy="181800"/>
            <a:chOff x="6876322" y="3739737"/>
            <a:chExt cx="400320" cy="18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15F87CAC-2850-4B97-9067-2C3521430A42}"/>
                    </a:ext>
                  </a:extLst>
                </p14:cNvPr>
                <p14:cNvContentPartPr/>
                <p14:nvPr/>
              </p14:nvContentPartPr>
              <p14:xfrm>
                <a:off x="6876322" y="3810657"/>
                <a:ext cx="144360" cy="1512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5F87CAC-2850-4B97-9067-2C3521430A4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858322" y="3792657"/>
                  <a:ext cx="1800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85CCCEA-8CC7-460B-AC65-5B79BF3F9E6E}"/>
                    </a:ext>
                  </a:extLst>
                </p14:cNvPr>
                <p14:cNvContentPartPr/>
                <p14:nvPr/>
              </p14:nvContentPartPr>
              <p14:xfrm>
                <a:off x="6919882" y="3753417"/>
                <a:ext cx="10080" cy="3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85CCCEA-8CC7-460B-AC65-5B79BF3F9E6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902242" y="3735417"/>
                  <a:ext cx="457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6027A2C-F824-4700-B6BD-6C8F7722782B}"/>
                    </a:ext>
                  </a:extLst>
                </p14:cNvPr>
                <p14:cNvContentPartPr/>
                <p14:nvPr/>
              </p14:nvContentPartPr>
              <p14:xfrm>
                <a:off x="6929602" y="3873297"/>
                <a:ext cx="360" cy="36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D6027A2C-F824-4700-B6BD-6C8F7722782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911962" y="385565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721D5917-F527-4656-97B3-683E58627467}"/>
                    </a:ext>
                  </a:extLst>
                </p14:cNvPr>
                <p14:cNvContentPartPr/>
                <p14:nvPr/>
              </p14:nvContentPartPr>
              <p14:xfrm>
                <a:off x="7074322" y="3739737"/>
                <a:ext cx="202320" cy="18180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721D5917-F527-4656-97B3-683E5862746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056322" y="3722097"/>
                  <a:ext cx="237960" cy="21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D463F6A-78E4-465A-967F-133B1C9958D0}"/>
              </a:ext>
            </a:extLst>
          </p:cNvPr>
          <p:cNvGrpSpPr/>
          <p:nvPr/>
        </p:nvGrpSpPr>
        <p:grpSpPr>
          <a:xfrm>
            <a:off x="7795402" y="3151137"/>
            <a:ext cx="3411720" cy="1130400"/>
            <a:chOff x="7795402" y="3151137"/>
            <a:chExt cx="3411720" cy="113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FF0DD9F-BEA7-4357-A167-2C26922A3264}"/>
                    </a:ext>
                  </a:extLst>
                </p14:cNvPr>
                <p14:cNvContentPartPr/>
                <p14:nvPr/>
              </p14:nvContentPartPr>
              <p14:xfrm>
                <a:off x="7795402" y="3344097"/>
                <a:ext cx="360" cy="38412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FF0DD9F-BEA7-4357-A167-2C26922A326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777762" y="3326097"/>
                  <a:ext cx="36000" cy="41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E2A704C-6363-43B2-8819-7F2E62DD5A08}"/>
                    </a:ext>
                  </a:extLst>
                </p14:cNvPr>
                <p14:cNvContentPartPr/>
                <p14:nvPr/>
              </p14:nvContentPartPr>
              <p14:xfrm>
                <a:off x="7889722" y="3341577"/>
                <a:ext cx="247320" cy="39024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3E2A704C-6363-43B2-8819-7F2E62DD5A0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871722" y="3323577"/>
                  <a:ext cx="282960" cy="42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0D9F05E-8991-460D-AD1F-76486DEB8882}"/>
                    </a:ext>
                  </a:extLst>
                </p14:cNvPr>
                <p14:cNvContentPartPr/>
                <p14:nvPr/>
              </p14:nvContentPartPr>
              <p14:xfrm>
                <a:off x="8229202" y="3507897"/>
                <a:ext cx="258120" cy="1548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0D9F05E-8991-460D-AD1F-76486DEB888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211562" y="3489897"/>
                  <a:ext cx="29376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F70A11F-1728-40C0-992F-AE71039CDED4}"/>
                    </a:ext>
                  </a:extLst>
                </p14:cNvPr>
                <p14:cNvContentPartPr/>
                <p14:nvPr/>
              </p14:nvContentPartPr>
              <p14:xfrm>
                <a:off x="8575522" y="3406017"/>
                <a:ext cx="66960" cy="28620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F70A11F-1728-40C0-992F-AE71039CDED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557522" y="3388017"/>
                  <a:ext cx="10260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C039CF1-6D54-48DF-BEFF-A7FAB1075ACF}"/>
                    </a:ext>
                  </a:extLst>
                </p14:cNvPr>
                <p14:cNvContentPartPr/>
                <p14:nvPr/>
              </p14:nvContentPartPr>
              <p14:xfrm>
                <a:off x="8733922" y="3272097"/>
                <a:ext cx="53640" cy="42336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C039CF1-6D54-48DF-BEFF-A7FAB1075AC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716282" y="3254457"/>
                  <a:ext cx="89280" cy="45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73CDF3C2-CC4A-495F-ADF9-1E587C224D3A}"/>
                    </a:ext>
                  </a:extLst>
                </p14:cNvPr>
                <p14:cNvContentPartPr/>
                <p14:nvPr/>
              </p14:nvContentPartPr>
              <p14:xfrm>
                <a:off x="8852362" y="3444897"/>
                <a:ext cx="166320" cy="24156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73CDF3C2-CC4A-495F-ADF9-1E587C224D3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834362" y="3427257"/>
                  <a:ext cx="20196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CE0EAB5B-67EB-4C28-B4C5-9D6EF71289F1}"/>
                    </a:ext>
                  </a:extLst>
                </p14:cNvPr>
                <p14:cNvContentPartPr/>
                <p14:nvPr/>
              </p14:nvContentPartPr>
              <p14:xfrm>
                <a:off x="9058642" y="3320337"/>
                <a:ext cx="229680" cy="38340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CE0EAB5B-67EB-4C28-B4C5-9D6EF71289F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041002" y="3302697"/>
                  <a:ext cx="26532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E879581C-8CE7-4CE6-A9B0-ACF5CBB2ADB6}"/>
                    </a:ext>
                  </a:extLst>
                </p14:cNvPr>
                <p14:cNvContentPartPr/>
                <p14:nvPr/>
              </p14:nvContentPartPr>
              <p14:xfrm>
                <a:off x="9407842" y="3584937"/>
                <a:ext cx="360" cy="4608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E879581C-8CE7-4CE6-A9B0-ACF5CBB2ADB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390202" y="3567297"/>
                  <a:ext cx="360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7D70B935-037B-4302-9B57-5CD30B725190}"/>
                    </a:ext>
                  </a:extLst>
                </p14:cNvPr>
                <p14:cNvContentPartPr/>
                <p14:nvPr/>
              </p14:nvContentPartPr>
              <p14:xfrm>
                <a:off x="9600802" y="3151137"/>
                <a:ext cx="25200" cy="26316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7D70B935-037B-4302-9B57-5CD30B72519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583162" y="3133497"/>
                  <a:ext cx="6084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61C71EDA-7E0B-43F8-A37F-0AF9CA414D26}"/>
                    </a:ext>
                  </a:extLst>
                </p14:cNvPr>
                <p14:cNvContentPartPr/>
                <p14:nvPr/>
              </p14:nvContentPartPr>
              <p14:xfrm>
                <a:off x="9623482" y="3199377"/>
                <a:ext cx="194040" cy="43308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61C71EDA-7E0B-43F8-A37F-0AF9CA414D2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605842" y="3181737"/>
                  <a:ext cx="229680" cy="46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B1796B8C-A933-4B71-AC73-8E438B46DFDD}"/>
                    </a:ext>
                  </a:extLst>
                </p14:cNvPr>
                <p14:cNvContentPartPr/>
                <p14:nvPr/>
              </p14:nvContentPartPr>
              <p14:xfrm>
                <a:off x="9739042" y="3516177"/>
                <a:ext cx="264960" cy="3560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B1796B8C-A933-4B71-AC73-8E438B46DFD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721402" y="3498537"/>
                  <a:ext cx="300600" cy="39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6377C43E-05A4-4653-89CD-5A11087D6772}"/>
                    </a:ext>
                  </a:extLst>
                </p14:cNvPr>
                <p14:cNvContentPartPr/>
                <p14:nvPr/>
              </p14:nvContentPartPr>
              <p14:xfrm>
                <a:off x="10104802" y="3320337"/>
                <a:ext cx="206640" cy="40356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6377C43E-05A4-4653-89CD-5A11087D6772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086802" y="3302697"/>
                  <a:ext cx="242280" cy="43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148CF106-2073-4FDE-A927-122551E8F566}"/>
                    </a:ext>
                  </a:extLst>
                </p14:cNvPr>
                <p14:cNvContentPartPr/>
                <p14:nvPr/>
              </p14:nvContentPartPr>
              <p14:xfrm>
                <a:off x="10394962" y="3426897"/>
                <a:ext cx="178920" cy="22212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148CF106-2073-4FDE-A927-122551E8F56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376962" y="3408897"/>
                  <a:ext cx="21456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8902F2D0-9835-42E8-A82E-C7E027EC7BB8}"/>
                    </a:ext>
                  </a:extLst>
                </p14:cNvPr>
                <p14:cNvContentPartPr/>
                <p14:nvPr/>
              </p14:nvContentPartPr>
              <p14:xfrm>
                <a:off x="7963882" y="3873297"/>
                <a:ext cx="15480" cy="26280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8902F2D0-9835-42E8-A82E-C7E027EC7BB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946242" y="3855657"/>
                  <a:ext cx="5112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3473219A-A158-498F-A39C-2257350521CD}"/>
                    </a:ext>
                  </a:extLst>
                </p14:cNvPr>
                <p14:cNvContentPartPr/>
                <p14:nvPr/>
              </p14:nvContentPartPr>
              <p14:xfrm>
                <a:off x="8058922" y="3911457"/>
                <a:ext cx="365040" cy="27792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3473219A-A158-498F-A39C-2257350521C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041282" y="3893817"/>
                  <a:ext cx="40068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7498A8EB-8859-4B5B-9353-F31FF5BED958}"/>
                    </a:ext>
                  </a:extLst>
                </p14:cNvPr>
                <p14:cNvContentPartPr/>
                <p14:nvPr/>
              </p14:nvContentPartPr>
              <p14:xfrm>
                <a:off x="8565802" y="3979857"/>
                <a:ext cx="309600" cy="16848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7498A8EB-8859-4B5B-9353-F31FF5BED95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548162" y="3961857"/>
                  <a:ext cx="3452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E6F9591B-AAF0-46B5-A0CF-F815E47A3534}"/>
                    </a:ext>
                  </a:extLst>
                </p14:cNvPr>
                <p14:cNvContentPartPr/>
                <p14:nvPr/>
              </p14:nvContentPartPr>
              <p14:xfrm>
                <a:off x="8998882" y="3873297"/>
                <a:ext cx="58680" cy="33048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E6F9591B-AAF0-46B5-A0CF-F815E47A353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980882" y="3855657"/>
                  <a:ext cx="9432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C086B93F-46BB-43C0-8D7D-076625E6CBFF}"/>
                    </a:ext>
                  </a:extLst>
                </p14:cNvPr>
                <p14:cNvContentPartPr/>
                <p14:nvPr/>
              </p14:nvContentPartPr>
              <p14:xfrm>
                <a:off x="9142522" y="3873297"/>
                <a:ext cx="25560" cy="30240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C086B93F-46BB-43C0-8D7D-076625E6CBF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124882" y="3855657"/>
                  <a:ext cx="6120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96734054-7698-4B7A-B500-D8154BE3D2E3}"/>
                    </a:ext>
                  </a:extLst>
                </p14:cNvPr>
                <p14:cNvContentPartPr/>
                <p14:nvPr/>
              </p14:nvContentPartPr>
              <p14:xfrm>
                <a:off x="9286162" y="3957897"/>
                <a:ext cx="109800" cy="20232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96734054-7698-4B7A-B500-D8154BE3D2E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268162" y="3940257"/>
                  <a:ext cx="14544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E9CB5CF2-90C7-4939-B85D-5FFFFD6F9DA0}"/>
                    </a:ext>
                  </a:extLst>
                </p14:cNvPr>
                <p14:cNvContentPartPr/>
                <p14:nvPr/>
              </p14:nvContentPartPr>
              <p14:xfrm>
                <a:off x="9516922" y="3936297"/>
                <a:ext cx="204120" cy="23868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E9CB5CF2-90C7-4939-B85D-5FFFFD6F9DA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499282" y="3918657"/>
                  <a:ext cx="23976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F40AB52F-33BE-4D1B-8B0A-6F839F952590}"/>
                    </a:ext>
                  </a:extLst>
                </p14:cNvPr>
                <p14:cNvContentPartPr/>
                <p14:nvPr/>
              </p14:nvContentPartPr>
              <p14:xfrm>
                <a:off x="9792682" y="4114497"/>
                <a:ext cx="360" cy="2448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F40AB52F-33BE-4D1B-8B0A-6F839F95259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775042" y="4096497"/>
                  <a:ext cx="360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EE8522C2-0329-46CA-9E04-F945491ADCC4}"/>
                    </a:ext>
                  </a:extLst>
                </p14:cNvPr>
                <p14:cNvContentPartPr/>
                <p14:nvPr/>
              </p14:nvContentPartPr>
              <p14:xfrm>
                <a:off x="9937402" y="3874377"/>
                <a:ext cx="243000" cy="40716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EE8522C2-0329-46CA-9E04-F945491ADCC4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9919402" y="3856377"/>
                  <a:ext cx="27864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A37097F7-A2EE-49CA-815B-39555F32E627}"/>
                    </a:ext>
                  </a:extLst>
                </p14:cNvPr>
                <p14:cNvContentPartPr/>
                <p14:nvPr/>
              </p14:nvContentPartPr>
              <p14:xfrm>
                <a:off x="10223242" y="3921537"/>
                <a:ext cx="265320" cy="33804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A37097F7-A2EE-49CA-815B-39555F32E62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0205602" y="3903897"/>
                  <a:ext cx="300960" cy="37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64D1BB8E-7825-4B25-89EB-0C055ED8EAEA}"/>
                    </a:ext>
                  </a:extLst>
                </p14:cNvPr>
                <p14:cNvContentPartPr/>
                <p14:nvPr/>
              </p14:nvContentPartPr>
              <p14:xfrm>
                <a:off x="10513762" y="4018017"/>
                <a:ext cx="178560" cy="21276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64D1BB8E-7825-4B25-89EB-0C055ED8EAE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0496122" y="4000017"/>
                  <a:ext cx="21420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9EF381F3-8CA8-49F1-827B-12C5B3E6C2BD}"/>
                    </a:ext>
                  </a:extLst>
                </p14:cNvPr>
                <p14:cNvContentPartPr/>
                <p14:nvPr/>
              </p14:nvContentPartPr>
              <p14:xfrm>
                <a:off x="10875922" y="3969777"/>
                <a:ext cx="360" cy="36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9EF381F3-8CA8-49F1-827B-12C5B3E6C2B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857922" y="395177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0005ADF9-E68C-4818-9562-340482470116}"/>
                    </a:ext>
                  </a:extLst>
                </p14:cNvPr>
                <p14:cNvContentPartPr/>
                <p14:nvPr/>
              </p14:nvContentPartPr>
              <p14:xfrm>
                <a:off x="10833082" y="4114497"/>
                <a:ext cx="19800" cy="10080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0005ADF9-E68C-4818-9562-34048247011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0815082" y="4096497"/>
                  <a:ext cx="554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0231B421-1B01-4A70-879A-A858A4F70315}"/>
                    </a:ext>
                  </a:extLst>
                </p14:cNvPr>
                <p14:cNvContentPartPr/>
                <p14:nvPr/>
              </p14:nvContentPartPr>
              <p14:xfrm>
                <a:off x="10933522" y="4041777"/>
                <a:ext cx="273600" cy="16488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0231B421-1B01-4A70-879A-A858A4F70315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0915882" y="4023777"/>
                  <a:ext cx="309240" cy="20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E9F2805-6B17-4589-8F81-AF0F2A0FC780}"/>
              </a:ext>
            </a:extLst>
          </p:cNvPr>
          <p:cNvGrpSpPr/>
          <p:nvPr/>
        </p:nvGrpSpPr>
        <p:grpSpPr>
          <a:xfrm>
            <a:off x="7457722" y="4928097"/>
            <a:ext cx="1751040" cy="439200"/>
            <a:chOff x="7457722" y="4928097"/>
            <a:chExt cx="1751040" cy="43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7C115E1C-4334-485C-8425-AB92BC6A87CA}"/>
                    </a:ext>
                  </a:extLst>
                </p14:cNvPr>
                <p14:cNvContentPartPr/>
                <p14:nvPr/>
              </p14:nvContentPartPr>
              <p14:xfrm>
                <a:off x="7507042" y="4928097"/>
                <a:ext cx="253080" cy="2988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7C115E1C-4334-485C-8425-AB92BC6A87C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489402" y="4910097"/>
                  <a:ext cx="28872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07BCD765-2445-400F-ABAF-3573BB699359}"/>
                    </a:ext>
                  </a:extLst>
                </p14:cNvPr>
                <p14:cNvContentPartPr/>
                <p14:nvPr/>
              </p14:nvContentPartPr>
              <p14:xfrm>
                <a:off x="7457722" y="4956537"/>
                <a:ext cx="288720" cy="38988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07BCD765-2445-400F-ABAF-3573BB69935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440082" y="4938537"/>
                  <a:ext cx="324360" cy="42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325816D6-AF44-44AE-8463-544AE967C10E}"/>
                    </a:ext>
                  </a:extLst>
                </p14:cNvPr>
                <p14:cNvContentPartPr/>
                <p14:nvPr/>
              </p14:nvContentPartPr>
              <p14:xfrm>
                <a:off x="7868122" y="5086857"/>
                <a:ext cx="395280" cy="24624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325816D6-AF44-44AE-8463-544AE967C10E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850482" y="5068857"/>
                  <a:ext cx="43092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45550F3F-10E7-4877-B6E0-A43719ED116B}"/>
                    </a:ext>
                  </a:extLst>
                </p14:cNvPr>
                <p14:cNvContentPartPr/>
                <p14:nvPr/>
              </p14:nvContentPartPr>
              <p14:xfrm>
                <a:off x="8349442" y="5028537"/>
                <a:ext cx="14760" cy="1008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45550F3F-10E7-4877-B6E0-A43719ED116B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331442" y="5010537"/>
                  <a:ext cx="504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227C6897-2B05-4E88-8FF6-DEB3DB1B60DF}"/>
                    </a:ext>
                  </a:extLst>
                </p14:cNvPr>
                <p14:cNvContentPartPr/>
                <p14:nvPr/>
              </p14:nvContentPartPr>
              <p14:xfrm>
                <a:off x="8397682" y="4980297"/>
                <a:ext cx="216720" cy="38700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227C6897-2B05-4E88-8FF6-DEB3DB1B60D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379682" y="4962297"/>
                  <a:ext cx="25236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FA7F3425-5723-4711-9261-62DE4DC58C07}"/>
                    </a:ext>
                  </a:extLst>
                </p14:cNvPr>
                <p14:cNvContentPartPr/>
                <p14:nvPr/>
              </p14:nvContentPartPr>
              <p14:xfrm>
                <a:off x="8686042" y="5072457"/>
                <a:ext cx="237960" cy="29304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FA7F3425-5723-4711-9261-62DE4DC58C07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668042" y="5054817"/>
                  <a:ext cx="27360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3660E377-7A57-4B91-8515-74D03109A7B1}"/>
                    </a:ext>
                  </a:extLst>
                </p14:cNvPr>
                <p14:cNvContentPartPr/>
                <p14:nvPr/>
              </p14:nvContentPartPr>
              <p14:xfrm>
                <a:off x="9033802" y="5078217"/>
                <a:ext cx="174960" cy="26712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3660E377-7A57-4B91-8515-74D03109A7B1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016162" y="5060577"/>
                  <a:ext cx="210600" cy="30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9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1BB8EC4D-6C8D-40C1-BEE8-B8368017D968}"/>
                  </a:ext>
                </a:extLst>
              </p14:cNvPr>
              <p14:cNvContentPartPr/>
              <p14:nvPr/>
            </p14:nvContentPartPr>
            <p14:xfrm>
              <a:off x="9475162" y="5028537"/>
              <a:ext cx="11160" cy="360"/>
            </p14:xfrm>
          </p:contentPart>
        </mc:Choice>
        <mc:Fallback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1BB8EC4D-6C8D-40C1-BEE8-B8368017D968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9457522" y="5010537"/>
                <a:ext cx="468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1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CB715F7F-2D11-46C4-A7C6-4AA46D73E237}"/>
                  </a:ext>
                </a:extLst>
              </p14:cNvPr>
              <p14:cNvContentPartPr/>
              <p14:nvPr/>
            </p14:nvContentPartPr>
            <p14:xfrm>
              <a:off x="9518722" y="5293137"/>
              <a:ext cx="9720" cy="5760"/>
            </p14:xfrm>
          </p:contentPart>
        </mc:Choice>
        <mc:Fallback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CB715F7F-2D11-46C4-A7C6-4AA46D73E237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9500722" y="5275137"/>
                <a:ext cx="45360" cy="4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92" name="Group 91">
            <a:extLst>
              <a:ext uri="{FF2B5EF4-FFF2-40B4-BE49-F238E27FC236}">
                <a16:creationId xmlns:a16="http://schemas.microsoft.com/office/drawing/2014/main" id="{43FE0D49-C674-4BFE-9446-19680F9AA84E}"/>
              </a:ext>
            </a:extLst>
          </p:cNvPr>
          <p:cNvGrpSpPr/>
          <p:nvPr/>
        </p:nvGrpSpPr>
        <p:grpSpPr>
          <a:xfrm>
            <a:off x="9768922" y="5003337"/>
            <a:ext cx="1603440" cy="508320"/>
            <a:chOff x="9768922" y="5003337"/>
            <a:chExt cx="1603440" cy="50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73D48ADA-9167-4A05-8DFB-372C63939F2E}"/>
                    </a:ext>
                  </a:extLst>
                </p14:cNvPr>
                <p14:cNvContentPartPr/>
                <p14:nvPr/>
              </p14:nvContentPartPr>
              <p14:xfrm>
                <a:off x="9768922" y="5028537"/>
                <a:ext cx="25200" cy="40824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73D48ADA-9167-4A05-8DFB-372C63939F2E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751282" y="5010537"/>
                  <a:ext cx="60840" cy="44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6C7520D5-AA23-45FC-9017-0BBD6647219C}"/>
                    </a:ext>
                  </a:extLst>
                </p14:cNvPr>
                <p14:cNvContentPartPr/>
                <p14:nvPr/>
              </p14:nvContentPartPr>
              <p14:xfrm>
                <a:off x="9937402" y="5003337"/>
                <a:ext cx="317520" cy="4968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6C7520D5-AA23-45FC-9017-0BBD6647219C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919402" y="4985697"/>
                  <a:ext cx="3531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C5CDE4FC-9B1E-47A8-99CA-803F639EE1B8}"/>
                    </a:ext>
                  </a:extLst>
                </p14:cNvPr>
                <p14:cNvContentPartPr/>
                <p14:nvPr/>
              </p14:nvContentPartPr>
              <p14:xfrm>
                <a:off x="9962602" y="5053017"/>
                <a:ext cx="380160" cy="45864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C5CDE4FC-9B1E-47A8-99CA-803F639EE1B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944602" y="5035017"/>
                  <a:ext cx="415800" cy="49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48A6AF26-5CDF-4C6D-B112-09B0E06F6A23}"/>
                    </a:ext>
                  </a:extLst>
                </p14:cNvPr>
                <p14:cNvContentPartPr/>
                <p14:nvPr/>
              </p14:nvContentPartPr>
              <p14:xfrm>
                <a:off x="10417642" y="5196657"/>
                <a:ext cx="954720" cy="23400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48A6AF26-5CDF-4C6D-B112-09B0E06F6A2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0400002" y="5178657"/>
                  <a:ext cx="99036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D105D596-BFB0-4057-B448-0829D21BEDFA}"/>
                    </a:ext>
                  </a:extLst>
                </p14:cNvPr>
                <p14:cNvContentPartPr/>
                <p14:nvPr/>
              </p14:nvContentPartPr>
              <p14:xfrm>
                <a:off x="10851802" y="5076417"/>
                <a:ext cx="24480" cy="36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D105D596-BFB0-4057-B448-0829D21BEDF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0833802" y="5058777"/>
                  <a:ext cx="6012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59BA321-088D-4AB4-A859-FCFA754D2B71}"/>
              </a:ext>
            </a:extLst>
          </p:cNvPr>
          <p:cNvGrpSpPr/>
          <p:nvPr/>
        </p:nvGrpSpPr>
        <p:grpSpPr>
          <a:xfrm>
            <a:off x="6593362" y="5799297"/>
            <a:ext cx="2642760" cy="405000"/>
            <a:chOff x="6593362" y="5799297"/>
            <a:chExt cx="2642760" cy="40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CE6C2A9B-A8B6-4B28-AA53-087DCA446EC3}"/>
                    </a:ext>
                  </a:extLst>
                </p14:cNvPr>
                <p14:cNvContentPartPr/>
                <p14:nvPr/>
              </p14:nvContentPartPr>
              <p14:xfrm>
                <a:off x="6593362" y="5850417"/>
                <a:ext cx="360" cy="28296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CE6C2A9B-A8B6-4B28-AA53-087DCA446EC3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575362" y="5832777"/>
                  <a:ext cx="3600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45C1D4FB-97BB-492B-874D-63F1338CEC59}"/>
                    </a:ext>
                  </a:extLst>
                </p14:cNvPr>
                <p14:cNvContentPartPr/>
                <p14:nvPr/>
              </p14:nvContentPartPr>
              <p14:xfrm>
                <a:off x="6761482" y="5967057"/>
                <a:ext cx="360360" cy="18756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45C1D4FB-97BB-492B-874D-63F1338CEC5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743482" y="5949057"/>
                  <a:ext cx="39600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BF65767A-A186-4CAA-8E00-A99ACD010B47}"/>
                    </a:ext>
                  </a:extLst>
                </p14:cNvPr>
                <p14:cNvContentPartPr/>
                <p14:nvPr/>
              </p14:nvContentPartPr>
              <p14:xfrm>
                <a:off x="7217962" y="5895057"/>
                <a:ext cx="78840" cy="25668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BF65767A-A186-4CAA-8E00-A99ACD010B47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200322" y="5877417"/>
                  <a:ext cx="11448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05AADFC9-5467-44A2-AA18-811C104A3787}"/>
                    </a:ext>
                  </a:extLst>
                </p14:cNvPr>
                <p14:cNvContentPartPr/>
                <p14:nvPr/>
              </p14:nvContentPartPr>
              <p14:xfrm>
                <a:off x="7391482" y="5822337"/>
                <a:ext cx="44280" cy="26892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05AADFC9-5467-44A2-AA18-811C104A3787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373482" y="5804697"/>
                  <a:ext cx="7992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1CF7C2BA-BD82-49D5-BF6B-E3E8D3C981EB}"/>
                    </a:ext>
                  </a:extLst>
                </p14:cNvPr>
                <p14:cNvContentPartPr/>
                <p14:nvPr/>
              </p14:nvContentPartPr>
              <p14:xfrm>
                <a:off x="7482562" y="5925297"/>
                <a:ext cx="238680" cy="23976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1CF7C2BA-BD82-49D5-BF6B-E3E8D3C981EB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464922" y="5907657"/>
                  <a:ext cx="27432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7C413D89-26C3-4786-982D-1E29AFF64F96}"/>
                    </a:ext>
                  </a:extLst>
                </p14:cNvPr>
                <p14:cNvContentPartPr/>
                <p14:nvPr/>
              </p14:nvContentPartPr>
              <p14:xfrm>
                <a:off x="7820242" y="5846817"/>
                <a:ext cx="33840" cy="23112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7C413D89-26C3-4786-982D-1E29AFF64F9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802242" y="5829177"/>
                  <a:ext cx="6948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85467D51-781B-40B4-B53A-E441368D734B}"/>
                    </a:ext>
                  </a:extLst>
                </p14:cNvPr>
                <p14:cNvContentPartPr/>
                <p14:nvPr/>
              </p14:nvContentPartPr>
              <p14:xfrm>
                <a:off x="8025082" y="5799297"/>
                <a:ext cx="205200" cy="40500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85467D51-781B-40B4-B53A-E441368D734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007442" y="5781657"/>
                  <a:ext cx="24084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C0280374-1AB8-496D-9BFD-321420D0510C}"/>
                    </a:ext>
                  </a:extLst>
                </p14:cNvPr>
                <p14:cNvContentPartPr/>
                <p14:nvPr/>
              </p14:nvContentPartPr>
              <p14:xfrm>
                <a:off x="8252962" y="5991537"/>
                <a:ext cx="983160" cy="18324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C0280374-1AB8-496D-9BFD-321420D0510C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235322" y="5973537"/>
                  <a:ext cx="101880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4A874BBA-ED9C-40B4-9F03-77E726E59DCF}"/>
                    </a:ext>
                  </a:extLst>
                </p14:cNvPr>
                <p14:cNvContentPartPr/>
                <p14:nvPr/>
              </p14:nvContentPartPr>
              <p14:xfrm>
                <a:off x="8799082" y="5909457"/>
                <a:ext cx="79920" cy="3420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4A874BBA-ED9C-40B4-9F03-77E726E59DCF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781442" y="5891817"/>
                  <a:ext cx="115560" cy="6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8CFDC05-BFE3-49F2-8E0F-086E7A6A1D03}"/>
              </a:ext>
            </a:extLst>
          </p:cNvPr>
          <p:cNvGrpSpPr/>
          <p:nvPr/>
        </p:nvGrpSpPr>
        <p:grpSpPr>
          <a:xfrm>
            <a:off x="4907122" y="6279897"/>
            <a:ext cx="1944360" cy="456840"/>
            <a:chOff x="4907122" y="6279897"/>
            <a:chExt cx="1944360" cy="45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5A2DF0D6-E616-429C-B49C-B31F3E970E87}"/>
                    </a:ext>
                  </a:extLst>
                </p14:cNvPr>
                <p14:cNvContentPartPr/>
                <p14:nvPr/>
              </p14:nvContentPartPr>
              <p14:xfrm>
                <a:off x="4907122" y="6399777"/>
                <a:ext cx="172800" cy="18468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5A2DF0D6-E616-429C-B49C-B31F3E970E8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889122" y="6382137"/>
                  <a:ext cx="20844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879D3FCD-863C-4587-A90D-D9F6178F28D0}"/>
                    </a:ext>
                  </a:extLst>
                </p14:cNvPr>
                <p14:cNvContentPartPr/>
                <p14:nvPr/>
              </p14:nvContentPartPr>
              <p14:xfrm>
                <a:off x="5206282" y="6419937"/>
                <a:ext cx="14760" cy="2880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879D3FCD-863C-4587-A90D-D9F6178F28D0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188642" y="6401937"/>
                  <a:ext cx="504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52D565E3-13CB-47C8-A3F8-6683C2464FFC}"/>
                    </a:ext>
                  </a:extLst>
                </p14:cNvPr>
                <p14:cNvContentPartPr/>
                <p14:nvPr/>
              </p14:nvContentPartPr>
              <p14:xfrm>
                <a:off x="5220682" y="6279897"/>
                <a:ext cx="111960" cy="33048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52D565E3-13CB-47C8-A3F8-6683C2464FFC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203042" y="6261897"/>
                  <a:ext cx="14760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78F3042A-756A-421B-BDB9-48D41D7DC50B}"/>
                    </a:ext>
                  </a:extLst>
                </p14:cNvPr>
                <p14:cNvContentPartPr/>
                <p14:nvPr/>
              </p14:nvContentPartPr>
              <p14:xfrm>
                <a:off x="5410402" y="6408417"/>
                <a:ext cx="152640" cy="27432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78F3042A-756A-421B-BDB9-48D41D7DC50B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392762" y="6390417"/>
                  <a:ext cx="18828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0F6AECD1-34D5-436F-A0E4-62C2E12AD8BE}"/>
                    </a:ext>
                  </a:extLst>
                </p14:cNvPr>
                <p14:cNvContentPartPr/>
                <p14:nvPr/>
              </p14:nvContentPartPr>
              <p14:xfrm>
                <a:off x="5630002" y="6298977"/>
                <a:ext cx="48600" cy="30348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0F6AECD1-34D5-436F-A0E4-62C2E12AD8B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612362" y="6280977"/>
                  <a:ext cx="8424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E9F5E12F-3722-46D3-82AB-D248F60FF042}"/>
                    </a:ext>
                  </a:extLst>
                </p14:cNvPr>
                <p14:cNvContentPartPr/>
                <p14:nvPr/>
              </p14:nvContentPartPr>
              <p14:xfrm>
                <a:off x="5821882" y="6279897"/>
                <a:ext cx="25200" cy="45684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E9F5E12F-3722-46D3-82AB-D248F60FF04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803882" y="6261897"/>
                  <a:ext cx="60840" cy="49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6A00FC5C-586E-437E-A41A-06079A6EB2E7}"/>
                    </a:ext>
                  </a:extLst>
                </p14:cNvPr>
                <p14:cNvContentPartPr/>
                <p14:nvPr/>
              </p14:nvContentPartPr>
              <p14:xfrm>
                <a:off x="5967322" y="6448017"/>
                <a:ext cx="319320" cy="19908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6A00FC5C-586E-437E-A41A-06079A6EB2E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5949682" y="6430377"/>
                  <a:ext cx="35496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B2E4C9E9-D68E-48EA-BF51-E5F9977D80CE}"/>
                    </a:ext>
                  </a:extLst>
                </p14:cNvPr>
                <p14:cNvContentPartPr/>
                <p14:nvPr/>
              </p14:nvContentPartPr>
              <p14:xfrm>
                <a:off x="6352162" y="6448017"/>
                <a:ext cx="57960" cy="20052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B2E4C9E9-D68E-48EA-BF51-E5F9977D80C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334522" y="6430377"/>
                  <a:ext cx="9360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E5ED925F-EC7C-4BB1-8CDE-AFB8CCFD48C9}"/>
                    </a:ext>
                  </a:extLst>
                </p14:cNvPr>
                <p14:cNvContentPartPr/>
                <p14:nvPr/>
              </p14:nvContentPartPr>
              <p14:xfrm>
                <a:off x="6496882" y="6460617"/>
                <a:ext cx="354600" cy="17316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E5ED925F-EC7C-4BB1-8CDE-AFB8CCFD48C9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478882" y="6442977"/>
                  <a:ext cx="390240" cy="20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1552FDF6-EFA4-4408-9242-FFFF2D006B31}"/>
              </a:ext>
            </a:extLst>
          </p:cNvPr>
          <p:cNvGrpSpPr/>
          <p:nvPr/>
        </p:nvGrpSpPr>
        <p:grpSpPr>
          <a:xfrm>
            <a:off x="3512122" y="5654217"/>
            <a:ext cx="1177920" cy="1108080"/>
            <a:chOff x="3512122" y="5654217"/>
            <a:chExt cx="1177920" cy="110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8C548C94-7AF8-4432-829A-4C82A43738CB}"/>
                    </a:ext>
                  </a:extLst>
                </p14:cNvPr>
                <p14:cNvContentPartPr/>
                <p14:nvPr/>
              </p14:nvContentPartPr>
              <p14:xfrm>
                <a:off x="4547842" y="6063177"/>
                <a:ext cx="25200" cy="16416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8C548C94-7AF8-4432-829A-4C82A43738CB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529842" y="6045537"/>
                  <a:ext cx="6084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AC7E97A1-2F22-423B-AA93-F3F86EC890D6}"/>
                    </a:ext>
                  </a:extLst>
                </p14:cNvPr>
                <p14:cNvContentPartPr/>
                <p14:nvPr/>
              </p14:nvContentPartPr>
              <p14:xfrm>
                <a:off x="4403122" y="6326337"/>
                <a:ext cx="286920" cy="5040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AC7E97A1-2F22-423B-AA93-F3F86EC890D6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385482" y="6308697"/>
                  <a:ext cx="3225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AFAE045E-F6FE-4C57-A3F1-C17F2E5656AA}"/>
                    </a:ext>
                  </a:extLst>
                </p14:cNvPr>
                <p14:cNvContentPartPr/>
                <p14:nvPr/>
              </p14:nvContentPartPr>
              <p14:xfrm>
                <a:off x="4471162" y="6472497"/>
                <a:ext cx="212040" cy="28980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AFAE045E-F6FE-4C57-A3F1-C17F2E5656AA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453162" y="6454497"/>
                  <a:ext cx="24768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55DF7C74-E9D2-4EA8-93B0-556FFFCF55B7}"/>
                    </a:ext>
                  </a:extLst>
                </p14:cNvPr>
                <p14:cNvContentPartPr/>
                <p14:nvPr/>
              </p14:nvContentPartPr>
              <p14:xfrm>
                <a:off x="3512122" y="5654217"/>
                <a:ext cx="25560" cy="40680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55DF7C74-E9D2-4EA8-93B0-556FFFCF55B7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494122" y="5636217"/>
                  <a:ext cx="6120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8EDD25C7-19C5-429A-8C81-CC3AA942C3E1}"/>
                    </a:ext>
                  </a:extLst>
                </p14:cNvPr>
                <p14:cNvContentPartPr/>
                <p14:nvPr/>
              </p14:nvContentPartPr>
              <p14:xfrm>
                <a:off x="3632722" y="5678697"/>
                <a:ext cx="140400" cy="34164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8EDD25C7-19C5-429A-8C81-CC3AA942C3E1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3614722" y="5660697"/>
                  <a:ext cx="17604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AF7841BD-492A-4DD4-85D6-79ED04B0D8B0}"/>
                    </a:ext>
                  </a:extLst>
                </p14:cNvPr>
                <p14:cNvContentPartPr/>
                <p14:nvPr/>
              </p14:nvContentPartPr>
              <p14:xfrm>
                <a:off x="3849442" y="5776257"/>
                <a:ext cx="154440" cy="18432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AF7841BD-492A-4DD4-85D6-79ED04B0D8B0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3831442" y="5758257"/>
                  <a:ext cx="19008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555215EE-0E16-4FC2-AF11-1E065D844C8D}"/>
                    </a:ext>
                  </a:extLst>
                </p14:cNvPr>
                <p14:cNvContentPartPr/>
                <p14:nvPr/>
              </p14:nvContentPartPr>
              <p14:xfrm>
                <a:off x="3512842" y="6231657"/>
                <a:ext cx="25200" cy="21384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555215EE-0E16-4FC2-AF11-1E065D844C8D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494842" y="6213657"/>
                  <a:ext cx="6084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22FC9694-A619-429D-AE7A-DD9AC48F4D0C}"/>
                    </a:ext>
                  </a:extLst>
                </p14:cNvPr>
                <p14:cNvContentPartPr/>
                <p14:nvPr/>
              </p14:nvContentPartPr>
              <p14:xfrm>
                <a:off x="3678082" y="6120777"/>
                <a:ext cx="99720" cy="27576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22FC9694-A619-429D-AE7A-DD9AC48F4D0C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660082" y="6103137"/>
                  <a:ext cx="13536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9F3B2B36-8ACA-4ECF-A047-D3EDCE70F30A}"/>
                    </a:ext>
                  </a:extLst>
                </p14:cNvPr>
                <p14:cNvContentPartPr/>
                <p14:nvPr/>
              </p14:nvContentPartPr>
              <p14:xfrm>
                <a:off x="3849442" y="6173697"/>
                <a:ext cx="238320" cy="12132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9F3B2B36-8ACA-4ECF-A047-D3EDCE70F30A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831442" y="6155697"/>
                  <a:ext cx="27396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A6E243D0-EE3D-45C6-A65D-B8852B07F8F4}"/>
                    </a:ext>
                  </a:extLst>
                </p14:cNvPr>
                <p14:cNvContentPartPr/>
                <p14:nvPr/>
              </p14:nvContentPartPr>
              <p14:xfrm>
                <a:off x="4138522" y="6038697"/>
                <a:ext cx="38880" cy="17676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A6E243D0-EE3D-45C6-A65D-B8852B07F8F4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120522" y="6021057"/>
                  <a:ext cx="745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ECBE0263-BAC9-41DE-AB9C-89B9A8A71059}"/>
                    </a:ext>
                  </a:extLst>
                </p14:cNvPr>
                <p14:cNvContentPartPr/>
                <p14:nvPr/>
              </p14:nvContentPartPr>
              <p14:xfrm>
                <a:off x="4257322" y="6023577"/>
                <a:ext cx="219960" cy="139680"/>
              </p14:xfrm>
            </p:contentPart>
          </mc:Choice>
          <mc:Fallback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ECBE0263-BAC9-41DE-AB9C-89B9A8A71059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239682" y="6005577"/>
                  <a:ext cx="255600" cy="17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22BA9035-EF42-4A65-809A-4BB103366838}"/>
              </a:ext>
            </a:extLst>
          </p:cNvPr>
          <p:cNvGrpSpPr/>
          <p:nvPr/>
        </p:nvGrpSpPr>
        <p:grpSpPr>
          <a:xfrm>
            <a:off x="261682" y="5028537"/>
            <a:ext cx="3044520" cy="1278720"/>
            <a:chOff x="261682" y="5028537"/>
            <a:chExt cx="3044520" cy="127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34251981-6153-49D5-9F6F-BBC32109CB19}"/>
                    </a:ext>
                  </a:extLst>
                </p14:cNvPr>
                <p14:cNvContentPartPr/>
                <p14:nvPr/>
              </p14:nvContentPartPr>
              <p14:xfrm>
                <a:off x="1686922" y="5780937"/>
                <a:ext cx="274320" cy="39060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34251981-6153-49D5-9F6F-BBC32109CB19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669282" y="5762937"/>
                  <a:ext cx="309960" cy="42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4CDEB76D-909B-4331-80C6-20F37A13426B}"/>
                    </a:ext>
                  </a:extLst>
                </p14:cNvPr>
                <p14:cNvContentPartPr/>
                <p14:nvPr/>
              </p14:nvContentPartPr>
              <p14:xfrm>
                <a:off x="2093002" y="5753577"/>
                <a:ext cx="154440" cy="6912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4CDEB76D-909B-4331-80C6-20F37A13426B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2075362" y="5735577"/>
                  <a:ext cx="19008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C873D13E-E18F-4F11-AA6C-71B9E5EBD56A}"/>
                    </a:ext>
                  </a:extLst>
                </p14:cNvPr>
                <p14:cNvContentPartPr/>
                <p14:nvPr/>
              </p14:nvContentPartPr>
              <p14:xfrm>
                <a:off x="2086162" y="5798577"/>
                <a:ext cx="126000" cy="28656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C873D13E-E18F-4F11-AA6C-71B9E5EBD56A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2068522" y="5780937"/>
                  <a:ext cx="16164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179D04D4-38C2-4791-9216-62F3ABE633C6}"/>
                    </a:ext>
                  </a:extLst>
                </p14:cNvPr>
                <p14:cNvContentPartPr/>
                <p14:nvPr/>
              </p14:nvContentPartPr>
              <p14:xfrm>
                <a:off x="2309722" y="5918817"/>
                <a:ext cx="195840" cy="18900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179D04D4-38C2-4791-9216-62F3ABE633C6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2291722" y="5900817"/>
                  <a:ext cx="23148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741D07CD-B8B4-4536-B47A-394476070785}"/>
                    </a:ext>
                  </a:extLst>
                </p14:cNvPr>
                <p14:cNvContentPartPr/>
                <p14:nvPr/>
              </p14:nvContentPartPr>
              <p14:xfrm>
                <a:off x="2670442" y="5846817"/>
                <a:ext cx="360" cy="36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741D07CD-B8B4-4536-B47A-39447607078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652802" y="582917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74C9381C-46A7-4A20-A19E-BEB26DD968E5}"/>
                    </a:ext>
                  </a:extLst>
                </p14:cNvPr>
                <p14:cNvContentPartPr/>
                <p14:nvPr/>
              </p14:nvContentPartPr>
              <p14:xfrm>
                <a:off x="2694202" y="5967057"/>
                <a:ext cx="10080" cy="7956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74C9381C-46A7-4A20-A19E-BEB26DD968E5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676562" y="5949057"/>
                  <a:ext cx="457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39EDFED7-64A1-4C8C-A5A4-494EB137AB81}"/>
                    </a:ext>
                  </a:extLst>
                </p14:cNvPr>
                <p14:cNvContentPartPr/>
                <p14:nvPr/>
              </p14:nvContentPartPr>
              <p14:xfrm>
                <a:off x="2862322" y="5693097"/>
                <a:ext cx="434520" cy="36864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39EDFED7-64A1-4C8C-A5A4-494EB137AB81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2844322" y="5675097"/>
                  <a:ext cx="47016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E34EE382-B7FB-49C9-B8D0-2D13A643AF11}"/>
                    </a:ext>
                  </a:extLst>
                </p14:cNvPr>
                <p14:cNvContentPartPr/>
                <p14:nvPr/>
              </p14:nvContentPartPr>
              <p14:xfrm>
                <a:off x="3296482" y="5918817"/>
                <a:ext cx="9720" cy="1548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E34EE382-B7FB-49C9-B8D0-2D13A643AF11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3278482" y="5900817"/>
                  <a:ext cx="453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22330BC9-CFAA-4228-B1A7-322EAF71C66A}"/>
                    </a:ext>
                  </a:extLst>
                </p14:cNvPr>
                <p14:cNvContentPartPr/>
                <p14:nvPr/>
              </p14:nvContentPartPr>
              <p14:xfrm>
                <a:off x="748402" y="6106737"/>
                <a:ext cx="599040" cy="200520"/>
              </p14:xfrm>
            </p:contentPart>
          </mc:Choice>
          <mc:Fallback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22330BC9-CFAA-4228-B1A7-322EAF71C66A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30762" y="6088737"/>
                  <a:ext cx="63468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755976B7-EB6D-46C5-A86C-9FDBD31D455D}"/>
                    </a:ext>
                  </a:extLst>
                </p14:cNvPr>
                <p14:cNvContentPartPr/>
                <p14:nvPr/>
              </p14:nvContentPartPr>
              <p14:xfrm>
                <a:off x="381202" y="5757897"/>
                <a:ext cx="200160" cy="224280"/>
              </p14:xfrm>
            </p:contentPart>
          </mc:Choice>
          <mc:Fallback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755976B7-EB6D-46C5-A86C-9FDBD31D455D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363202" y="5740257"/>
                  <a:ext cx="23580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AB82D97D-4DBF-441F-AB9D-C209D6787B63}"/>
                    </a:ext>
                  </a:extLst>
                </p14:cNvPr>
                <p14:cNvContentPartPr/>
                <p14:nvPr/>
              </p14:nvContentPartPr>
              <p14:xfrm>
                <a:off x="624202" y="5488977"/>
                <a:ext cx="174960" cy="399240"/>
              </p14:xfrm>
            </p:contentPart>
          </mc:Choice>
          <mc:Fallback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AB82D97D-4DBF-441F-AB9D-C209D6787B63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606562" y="5471337"/>
                  <a:ext cx="21060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6027BDFC-9B79-4DED-9C5C-3762B54A0B74}"/>
                    </a:ext>
                  </a:extLst>
                </p14:cNvPr>
                <p14:cNvContentPartPr/>
                <p14:nvPr/>
              </p14:nvContentPartPr>
              <p14:xfrm>
                <a:off x="864682" y="5382417"/>
                <a:ext cx="222480" cy="414360"/>
              </p14:xfrm>
            </p:contentPart>
          </mc:Choice>
          <mc:Fallback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6027BDFC-9B79-4DED-9C5C-3762B54A0B74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847042" y="5364777"/>
                  <a:ext cx="258120" cy="45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0A59BE48-C159-44F4-9DCB-8F5251B64E87}"/>
                    </a:ext>
                  </a:extLst>
                </p14:cNvPr>
                <p14:cNvContentPartPr/>
                <p14:nvPr/>
              </p14:nvContentPartPr>
              <p14:xfrm>
                <a:off x="1202002" y="5442537"/>
                <a:ext cx="24480" cy="19080"/>
              </p14:xfrm>
            </p:contentPart>
          </mc:Choice>
          <mc:Fallback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0A59BE48-C159-44F4-9DCB-8F5251B64E87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184362" y="5424897"/>
                  <a:ext cx="601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0FD6DF72-CC73-491D-A397-18224CBEAE97}"/>
                    </a:ext>
                  </a:extLst>
                </p14:cNvPr>
                <p14:cNvContentPartPr/>
                <p14:nvPr/>
              </p14:nvContentPartPr>
              <p14:xfrm>
                <a:off x="1202722" y="5557737"/>
                <a:ext cx="102240" cy="162000"/>
              </p14:xfrm>
            </p:contentPart>
          </mc:Choice>
          <mc:Fallback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0FD6DF72-CC73-491D-A397-18224CBEAE97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185082" y="5539737"/>
                  <a:ext cx="1378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0F4BBC6B-E820-4A19-BF5B-BE681D721583}"/>
                    </a:ext>
                  </a:extLst>
                </p14:cNvPr>
                <p14:cNvContentPartPr/>
                <p14:nvPr/>
              </p14:nvContentPartPr>
              <p14:xfrm>
                <a:off x="1322602" y="5439297"/>
                <a:ext cx="245160" cy="186480"/>
              </p14:xfrm>
            </p:contentPart>
          </mc:Choice>
          <mc:Fallback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0F4BBC6B-E820-4A19-BF5B-BE681D721583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304962" y="5421657"/>
                  <a:ext cx="28080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80EC7451-02F3-4FB4-B623-B52A36FD7105}"/>
                    </a:ext>
                  </a:extLst>
                </p14:cNvPr>
                <p14:cNvContentPartPr/>
                <p14:nvPr/>
              </p14:nvContentPartPr>
              <p14:xfrm>
                <a:off x="1559842" y="5310777"/>
                <a:ext cx="295560" cy="466920"/>
              </p14:xfrm>
            </p:contentPart>
          </mc:Choice>
          <mc:Fallback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80EC7451-02F3-4FB4-B623-B52A36FD7105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542202" y="5293137"/>
                  <a:ext cx="331200" cy="50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807D1D8F-952F-4D70-ADAD-BE19336C6BE2}"/>
                    </a:ext>
                  </a:extLst>
                </p14:cNvPr>
                <p14:cNvContentPartPr/>
                <p14:nvPr/>
              </p14:nvContentPartPr>
              <p14:xfrm>
                <a:off x="1970242" y="5269377"/>
                <a:ext cx="194400" cy="239760"/>
              </p14:xfrm>
            </p:contentPart>
          </mc:Choice>
          <mc:Fallback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807D1D8F-952F-4D70-ADAD-BE19336C6BE2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952602" y="5251737"/>
                  <a:ext cx="23004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38A3A46F-C682-4C44-B016-BBA026CBE883}"/>
                    </a:ext>
                  </a:extLst>
                </p14:cNvPr>
                <p14:cNvContentPartPr/>
                <p14:nvPr/>
              </p14:nvContentPartPr>
              <p14:xfrm>
                <a:off x="2189482" y="5124657"/>
                <a:ext cx="63720" cy="360360"/>
              </p14:xfrm>
            </p:contentPart>
          </mc:Choice>
          <mc:Fallback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38A3A46F-C682-4C44-B016-BBA026CBE883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2171842" y="5107017"/>
                  <a:ext cx="99360" cy="39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EF09723F-BC63-4B18-A157-1CC1B61E32CB}"/>
                    </a:ext>
                  </a:extLst>
                </p14:cNvPr>
                <p14:cNvContentPartPr/>
                <p14:nvPr/>
              </p14:nvContentPartPr>
              <p14:xfrm>
                <a:off x="2213242" y="5079657"/>
                <a:ext cx="844560" cy="357120"/>
              </p14:xfrm>
            </p:contentPart>
          </mc:Choice>
          <mc:Fallback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EF09723F-BC63-4B18-A157-1CC1B61E32CB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2195242" y="5061657"/>
                  <a:ext cx="88020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EB410377-DEA2-4D66-9532-220E0EB411E4}"/>
                    </a:ext>
                  </a:extLst>
                </p14:cNvPr>
                <p14:cNvContentPartPr/>
                <p14:nvPr/>
              </p14:nvContentPartPr>
              <p14:xfrm>
                <a:off x="3031522" y="5028537"/>
                <a:ext cx="97200" cy="105120"/>
              </p14:xfrm>
            </p:contentPart>
          </mc:Choice>
          <mc:Fallback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EB410377-DEA2-4D66-9532-220E0EB411E4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3013882" y="5010537"/>
                  <a:ext cx="1328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6634B764-AC79-4212-976B-5A047D2AAF37}"/>
                    </a:ext>
                  </a:extLst>
                </p14:cNvPr>
                <p14:cNvContentPartPr/>
                <p14:nvPr/>
              </p14:nvContentPartPr>
              <p14:xfrm>
                <a:off x="261682" y="5485737"/>
                <a:ext cx="74880" cy="344520"/>
              </p14:xfrm>
            </p:contentPart>
          </mc:Choice>
          <mc:Fallback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6634B764-AC79-4212-976B-5A047D2AAF37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243682" y="5468097"/>
                  <a:ext cx="110520" cy="38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68F603B4-A185-4B32-B804-2EB9ADBD6196}"/>
              </a:ext>
            </a:extLst>
          </p:cNvPr>
          <p:cNvGrpSpPr/>
          <p:nvPr/>
        </p:nvGrpSpPr>
        <p:grpSpPr>
          <a:xfrm>
            <a:off x="696922" y="4383777"/>
            <a:ext cx="2646720" cy="480960"/>
            <a:chOff x="696922" y="4383777"/>
            <a:chExt cx="2646720" cy="48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D5912A10-0DC2-4252-A48C-0E340F66CF61}"/>
                    </a:ext>
                  </a:extLst>
                </p14:cNvPr>
                <p14:cNvContentPartPr/>
                <p14:nvPr/>
              </p14:nvContentPartPr>
              <p14:xfrm>
                <a:off x="696922" y="4523457"/>
                <a:ext cx="34200" cy="331200"/>
              </p14:xfrm>
            </p:contentPart>
          </mc:Choice>
          <mc:Fallback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D5912A10-0DC2-4252-A48C-0E340F66CF61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679282" y="4505817"/>
                  <a:ext cx="6984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71645672-F97E-42E6-A7B5-73A215486C27}"/>
                    </a:ext>
                  </a:extLst>
                </p14:cNvPr>
                <p14:cNvContentPartPr/>
                <p14:nvPr/>
              </p14:nvContentPartPr>
              <p14:xfrm>
                <a:off x="861442" y="4581777"/>
                <a:ext cx="313560" cy="282960"/>
              </p14:xfrm>
            </p:contentPart>
          </mc:Choice>
          <mc:Fallback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71645672-F97E-42E6-A7B5-73A215486C27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843802" y="4563777"/>
                  <a:ext cx="34920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5EB5B085-0F13-401D-BB2D-526BF724AD14}"/>
                    </a:ext>
                  </a:extLst>
                </p14:cNvPr>
                <p14:cNvContentPartPr/>
                <p14:nvPr/>
              </p14:nvContentPartPr>
              <p14:xfrm>
                <a:off x="1246282" y="4570617"/>
                <a:ext cx="222120" cy="222120"/>
              </p14:xfrm>
            </p:contentPart>
          </mc:Choice>
          <mc:Fallback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5EB5B085-0F13-401D-BB2D-526BF724AD14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228642" y="4552977"/>
                  <a:ext cx="25776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1B7B2BF1-3E45-4422-80A4-50F67F553C22}"/>
                    </a:ext>
                  </a:extLst>
                </p14:cNvPr>
                <p14:cNvContentPartPr/>
                <p14:nvPr/>
              </p14:nvContentPartPr>
              <p14:xfrm>
                <a:off x="1587562" y="4647657"/>
                <a:ext cx="195840" cy="159480"/>
              </p14:xfrm>
            </p:contentPart>
          </mc:Choice>
          <mc:Fallback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1B7B2BF1-3E45-4422-80A4-50F67F553C22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569562" y="4629657"/>
                  <a:ext cx="23148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751B2C96-F8BE-42A3-B5F2-4A89B37BEAC8}"/>
                    </a:ext>
                  </a:extLst>
                </p14:cNvPr>
                <p14:cNvContentPartPr/>
                <p14:nvPr/>
              </p14:nvContentPartPr>
              <p14:xfrm>
                <a:off x="1803922" y="4523457"/>
                <a:ext cx="116640" cy="243360"/>
              </p14:xfrm>
            </p:contentPart>
          </mc:Choice>
          <mc:Fallback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751B2C96-F8BE-42A3-B5F2-4A89B37BEAC8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785922" y="4505817"/>
                  <a:ext cx="15228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C231B772-CA5C-49B4-9CA0-44067DF35AB1}"/>
                    </a:ext>
                  </a:extLst>
                </p14:cNvPr>
                <p14:cNvContentPartPr/>
                <p14:nvPr/>
              </p14:nvContentPartPr>
              <p14:xfrm>
                <a:off x="1900402" y="4427337"/>
                <a:ext cx="29160" cy="300960"/>
              </p14:xfrm>
            </p:contentPart>
          </mc:Choice>
          <mc:Fallback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C231B772-CA5C-49B4-9CA0-44067DF35AB1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882402" y="4409337"/>
                  <a:ext cx="6480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EC9A7F57-B8D1-4A95-B9F9-FBBA01D842B6}"/>
                    </a:ext>
                  </a:extLst>
                </p14:cNvPr>
                <p14:cNvContentPartPr/>
                <p14:nvPr/>
              </p14:nvContentPartPr>
              <p14:xfrm>
                <a:off x="2002282" y="4606977"/>
                <a:ext cx="148680" cy="133200"/>
              </p14:xfrm>
            </p:contentPart>
          </mc:Choice>
          <mc:Fallback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EC9A7F57-B8D1-4A95-B9F9-FBBA01D842B6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984642" y="4588977"/>
                  <a:ext cx="1843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09C816B4-E782-4664-8D1A-2E67F91D71EC}"/>
                    </a:ext>
                  </a:extLst>
                </p14:cNvPr>
                <p14:cNvContentPartPr/>
                <p14:nvPr/>
              </p14:nvContentPartPr>
              <p14:xfrm>
                <a:off x="2149162" y="4427337"/>
                <a:ext cx="184680" cy="362520"/>
              </p14:xfrm>
            </p:contentPart>
          </mc:Choice>
          <mc:Fallback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09C816B4-E782-4664-8D1A-2E67F91D71EC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2131162" y="4409337"/>
                  <a:ext cx="220320" cy="39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77A569F9-A303-491A-91FA-517A0B2189EC}"/>
                    </a:ext>
                  </a:extLst>
                </p14:cNvPr>
                <p14:cNvContentPartPr/>
                <p14:nvPr/>
              </p14:nvContentPartPr>
              <p14:xfrm>
                <a:off x="2381362" y="4691937"/>
                <a:ext cx="19800" cy="51480"/>
              </p14:xfrm>
            </p:contentPart>
          </mc:Choice>
          <mc:Fallback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77A569F9-A303-491A-91FA-517A0B2189EC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2363722" y="4673937"/>
                  <a:ext cx="554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2E603B19-ED03-49B5-9A6B-3CA547844BF1}"/>
                    </a:ext>
                  </a:extLst>
                </p14:cNvPr>
                <p14:cNvContentPartPr/>
                <p14:nvPr/>
              </p14:nvContentPartPr>
              <p14:xfrm>
                <a:off x="2477842" y="4383777"/>
                <a:ext cx="208440" cy="422280"/>
              </p14:xfrm>
            </p:contentPart>
          </mc:Choice>
          <mc:Fallback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2E603B19-ED03-49B5-9A6B-3CA547844BF1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2460202" y="4366137"/>
                  <a:ext cx="244080" cy="45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E455CEA7-7BA6-49AE-A4DA-6A00B162E365}"/>
                    </a:ext>
                  </a:extLst>
                </p14:cNvPr>
                <p14:cNvContentPartPr/>
                <p14:nvPr/>
              </p14:nvContentPartPr>
              <p14:xfrm>
                <a:off x="2741362" y="4450737"/>
                <a:ext cx="35640" cy="304920"/>
              </p14:xfrm>
            </p:contentPart>
          </mc:Choice>
          <mc:Fallback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E455CEA7-7BA6-49AE-A4DA-6A00B162E365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2723362" y="4433097"/>
                  <a:ext cx="71280" cy="34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0A5EDE8F-B706-4E5B-83C0-26C6D7D8EAD9}"/>
                    </a:ext>
                  </a:extLst>
                </p14:cNvPr>
                <p14:cNvContentPartPr/>
                <p14:nvPr/>
              </p14:nvContentPartPr>
              <p14:xfrm>
                <a:off x="2838922" y="4571697"/>
                <a:ext cx="89640" cy="99000"/>
              </p14:xfrm>
            </p:contentPart>
          </mc:Choice>
          <mc:Fallback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0A5EDE8F-B706-4E5B-83C0-26C6D7D8EAD9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2820922" y="4554057"/>
                  <a:ext cx="1252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FDA70366-D867-4749-A5D9-EFA7E5C4C51E}"/>
                    </a:ext>
                  </a:extLst>
                </p14:cNvPr>
                <p14:cNvContentPartPr/>
                <p14:nvPr/>
              </p14:nvContentPartPr>
              <p14:xfrm>
                <a:off x="3006682" y="4459017"/>
                <a:ext cx="336960" cy="327240"/>
              </p14:xfrm>
            </p:contentPart>
          </mc:Choice>
          <mc:Fallback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FDA70366-D867-4749-A5D9-EFA7E5C4C51E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2989042" y="4441017"/>
                  <a:ext cx="372600" cy="36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498B864D-EC56-4199-A904-5C9A8FDEBDC5}"/>
              </a:ext>
            </a:extLst>
          </p:cNvPr>
          <p:cNvGrpSpPr/>
          <p:nvPr/>
        </p:nvGrpSpPr>
        <p:grpSpPr>
          <a:xfrm>
            <a:off x="454282" y="3167697"/>
            <a:ext cx="2355480" cy="808200"/>
            <a:chOff x="454282" y="3167697"/>
            <a:chExt cx="2355480" cy="80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7682A41F-EC92-4D33-B6DD-AFF9CBAEFF4D}"/>
                    </a:ext>
                  </a:extLst>
                </p14:cNvPr>
                <p14:cNvContentPartPr/>
                <p14:nvPr/>
              </p14:nvContentPartPr>
              <p14:xfrm>
                <a:off x="454282" y="3167697"/>
                <a:ext cx="274320" cy="406800"/>
              </p14:xfrm>
            </p:contentPart>
          </mc:Choice>
          <mc:Fallback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7682A41F-EC92-4D33-B6DD-AFF9CBAEFF4D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436642" y="3149697"/>
                  <a:ext cx="30996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DB6510BA-EB01-494D-9B28-1777B4C6EBD3}"/>
                    </a:ext>
                  </a:extLst>
                </p14:cNvPr>
                <p14:cNvContentPartPr/>
                <p14:nvPr/>
              </p14:nvContentPartPr>
              <p14:xfrm>
                <a:off x="765682" y="3248337"/>
                <a:ext cx="334800" cy="339120"/>
              </p14:xfrm>
            </p:contentPart>
          </mc:Choice>
          <mc:Fallback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DB6510BA-EB01-494D-9B28-1777B4C6EBD3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747682" y="3230337"/>
                  <a:ext cx="370440" cy="37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EB3443D5-BB01-4EFC-9A7B-DD7FAC2AD7B1}"/>
                    </a:ext>
                  </a:extLst>
                </p14:cNvPr>
                <p14:cNvContentPartPr/>
                <p14:nvPr/>
              </p14:nvContentPartPr>
              <p14:xfrm>
                <a:off x="1084282" y="3272097"/>
                <a:ext cx="313200" cy="339840"/>
              </p14:xfrm>
            </p:contentPart>
          </mc:Choice>
          <mc:Fallback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EB3443D5-BB01-4EFC-9A7B-DD7FAC2AD7B1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066642" y="3254097"/>
                  <a:ext cx="34884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C5602F80-1666-4347-9AF7-A41AE09EBFD2}"/>
                    </a:ext>
                  </a:extLst>
                </p14:cNvPr>
                <p14:cNvContentPartPr/>
                <p14:nvPr/>
              </p14:nvContentPartPr>
              <p14:xfrm>
                <a:off x="1393162" y="3268497"/>
                <a:ext cx="294840" cy="296640"/>
              </p14:xfrm>
            </p:contentPart>
          </mc:Choice>
          <mc:Fallback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C5602F80-1666-4347-9AF7-A41AE09EBFD2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375522" y="3250497"/>
                  <a:ext cx="33048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9A4ACD45-5C10-4F15-8E5F-2727BF1F988D}"/>
                    </a:ext>
                  </a:extLst>
                </p14:cNvPr>
                <p14:cNvContentPartPr/>
                <p14:nvPr/>
              </p14:nvContentPartPr>
              <p14:xfrm>
                <a:off x="990682" y="3608697"/>
                <a:ext cx="44280" cy="95400"/>
              </p14:xfrm>
            </p:contentPart>
          </mc:Choice>
          <mc:Fallback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9A4ACD45-5C10-4F15-8E5F-2727BF1F988D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972682" y="3590697"/>
                  <a:ext cx="799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EA202C33-2807-4B2D-86F3-0C07EDB7D13B}"/>
                    </a:ext>
                  </a:extLst>
                </p14:cNvPr>
                <p14:cNvContentPartPr/>
                <p14:nvPr/>
              </p14:nvContentPartPr>
              <p14:xfrm>
                <a:off x="1704562" y="3245457"/>
                <a:ext cx="318600" cy="342720"/>
              </p14:xfrm>
            </p:contentPart>
          </mc:Choice>
          <mc:Fallback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EA202C33-2807-4B2D-86F3-0C07EDB7D13B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686922" y="3227457"/>
                  <a:ext cx="354240" cy="37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646DC48A-6D3E-4E77-96A2-C0F28F49DD9B}"/>
                    </a:ext>
                  </a:extLst>
                </p14:cNvPr>
                <p14:cNvContentPartPr/>
                <p14:nvPr/>
              </p14:nvContentPartPr>
              <p14:xfrm>
                <a:off x="1986442" y="3488817"/>
                <a:ext cx="58680" cy="204120"/>
              </p14:xfrm>
            </p:contentPart>
          </mc:Choice>
          <mc:Fallback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646DC48A-6D3E-4E77-96A2-C0F28F49DD9B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968802" y="3470817"/>
                  <a:ext cx="9432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9D48F601-29C2-43B7-B258-15766875187B}"/>
                    </a:ext>
                  </a:extLst>
                </p14:cNvPr>
                <p14:cNvContentPartPr/>
                <p14:nvPr/>
              </p14:nvContentPartPr>
              <p14:xfrm>
                <a:off x="2113522" y="3316377"/>
                <a:ext cx="176040" cy="270720"/>
              </p14:xfrm>
            </p:contentPart>
          </mc:Choice>
          <mc:Fallback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9D48F601-29C2-43B7-B258-15766875187B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2095522" y="3298737"/>
                  <a:ext cx="21168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3026AC4E-A169-43C5-8E6D-E64126C15D2C}"/>
                    </a:ext>
                  </a:extLst>
                </p14:cNvPr>
                <p14:cNvContentPartPr/>
                <p14:nvPr/>
              </p14:nvContentPartPr>
              <p14:xfrm>
                <a:off x="2306482" y="3206937"/>
                <a:ext cx="223920" cy="304200"/>
              </p14:xfrm>
            </p:contentPart>
          </mc:Choice>
          <mc:Fallback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3026AC4E-A169-43C5-8E6D-E64126C15D2C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2288842" y="3188937"/>
                  <a:ext cx="25956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786C2524-4340-49C8-973C-14FBCE7FC00E}"/>
                    </a:ext>
                  </a:extLst>
                </p14:cNvPr>
                <p14:cNvContentPartPr/>
                <p14:nvPr/>
              </p14:nvContentPartPr>
              <p14:xfrm>
                <a:off x="2525002" y="3220977"/>
                <a:ext cx="284760" cy="334440"/>
              </p14:xfrm>
            </p:contentPart>
          </mc:Choice>
          <mc:Fallback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786C2524-4340-49C8-973C-14FBCE7FC00E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2507362" y="3202977"/>
                  <a:ext cx="32040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D51657D9-BA3C-40DF-86CB-E51DAF01DC53}"/>
                    </a:ext>
                  </a:extLst>
                </p14:cNvPr>
                <p14:cNvContentPartPr/>
                <p14:nvPr/>
              </p14:nvContentPartPr>
              <p14:xfrm>
                <a:off x="1274722" y="3812817"/>
                <a:ext cx="371880" cy="162360"/>
              </p14:xfrm>
            </p:contentPart>
          </mc:Choice>
          <mc:Fallback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D51657D9-BA3C-40DF-86CB-E51DAF01DC53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256722" y="3795177"/>
                  <a:ext cx="40752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5D94522B-B7D3-458C-838F-F2F83CA6EE07}"/>
                    </a:ext>
                  </a:extLst>
                </p14:cNvPr>
                <p14:cNvContentPartPr/>
                <p14:nvPr/>
              </p14:nvContentPartPr>
              <p14:xfrm>
                <a:off x="1707442" y="3728577"/>
                <a:ext cx="91440" cy="247320"/>
              </p14:xfrm>
            </p:contentPart>
          </mc:Choice>
          <mc:Fallback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5D94522B-B7D3-458C-838F-F2F83CA6EE07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689802" y="3710937"/>
                  <a:ext cx="1270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E43BB2DB-8132-46F2-96C7-066E3EA8DE4F}"/>
                    </a:ext>
                  </a:extLst>
                </p14:cNvPr>
                <p14:cNvContentPartPr/>
                <p14:nvPr/>
              </p14:nvContentPartPr>
              <p14:xfrm>
                <a:off x="1900402" y="3681417"/>
                <a:ext cx="10080" cy="262080"/>
              </p14:xfrm>
            </p:contentPart>
          </mc:Choice>
          <mc:Fallback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E43BB2DB-8132-46F2-96C7-066E3EA8DE4F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882402" y="3663777"/>
                  <a:ext cx="4572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77D8ED95-C9AA-46D8-BC18-692057454899}"/>
                    </a:ext>
                  </a:extLst>
                </p14:cNvPr>
                <p14:cNvContentPartPr/>
                <p14:nvPr/>
              </p14:nvContentPartPr>
              <p14:xfrm>
                <a:off x="2020282" y="3713097"/>
                <a:ext cx="164520" cy="188640"/>
              </p14:xfrm>
            </p:contentPart>
          </mc:Choice>
          <mc:Fallback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77D8ED95-C9AA-46D8-BC18-692057454899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2002642" y="3695097"/>
                  <a:ext cx="20016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9BC12C74-1C48-43C2-931D-6F2F96819346}"/>
                    </a:ext>
                  </a:extLst>
                </p14:cNvPr>
                <p14:cNvContentPartPr/>
                <p14:nvPr/>
              </p14:nvContentPartPr>
              <p14:xfrm>
                <a:off x="2222602" y="3679617"/>
                <a:ext cx="135360" cy="220680"/>
              </p14:xfrm>
            </p:contentPart>
          </mc:Choice>
          <mc:Fallback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9BC12C74-1C48-43C2-931D-6F2F96819346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2204962" y="3661977"/>
                  <a:ext cx="171000" cy="25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68230BB6-94DB-4F28-9126-AE6B58C6F882}"/>
              </a:ext>
            </a:extLst>
          </p:cNvPr>
          <p:cNvGrpSpPr/>
          <p:nvPr/>
        </p:nvGrpSpPr>
        <p:grpSpPr>
          <a:xfrm>
            <a:off x="3053122" y="3175617"/>
            <a:ext cx="1596600" cy="747720"/>
            <a:chOff x="3053122" y="3175617"/>
            <a:chExt cx="1596600" cy="74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D6748D3B-8B8B-4F5F-9C33-E3CE6B166D4D}"/>
                    </a:ext>
                  </a:extLst>
                </p14:cNvPr>
                <p14:cNvContentPartPr/>
                <p14:nvPr/>
              </p14:nvContentPartPr>
              <p14:xfrm>
                <a:off x="3053122" y="3344097"/>
                <a:ext cx="13320" cy="34200"/>
              </p14:xfrm>
            </p:contentPart>
          </mc:Choice>
          <mc:Fallback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D6748D3B-8B8B-4F5F-9C33-E3CE6B166D4D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3035482" y="3326097"/>
                  <a:ext cx="489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C12D2CFA-0C2D-424B-AD75-2EC65822318B}"/>
                    </a:ext>
                  </a:extLst>
                </p14:cNvPr>
                <p14:cNvContentPartPr/>
                <p14:nvPr/>
              </p14:nvContentPartPr>
              <p14:xfrm>
                <a:off x="3055282" y="3681417"/>
                <a:ext cx="15480" cy="10800"/>
              </p14:xfrm>
            </p:contentPart>
          </mc:Choice>
          <mc:Fallback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C12D2CFA-0C2D-424B-AD75-2EC65822318B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3037642" y="3663777"/>
                  <a:ext cx="511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889AC04D-1444-4CCB-8871-A2275C97AEB9}"/>
                    </a:ext>
                  </a:extLst>
                </p14:cNvPr>
                <p14:cNvContentPartPr/>
                <p14:nvPr/>
              </p14:nvContentPartPr>
              <p14:xfrm>
                <a:off x="3222322" y="3175617"/>
                <a:ext cx="49680" cy="359280"/>
              </p14:xfrm>
            </p:contentPart>
          </mc:Choice>
          <mc:Fallback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889AC04D-1444-4CCB-8871-A2275C97AEB9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3204322" y="3157977"/>
                  <a:ext cx="85320" cy="39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C1330EC2-9DD9-4590-A2A8-280CB40087B6}"/>
                    </a:ext>
                  </a:extLst>
                </p14:cNvPr>
                <p14:cNvContentPartPr/>
                <p14:nvPr/>
              </p14:nvContentPartPr>
              <p14:xfrm>
                <a:off x="3346162" y="3416817"/>
                <a:ext cx="47160" cy="179640"/>
              </p14:xfrm>
            </p:contentPart>
          </mc:Choice>
          <mc:Fallback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C1330EC2-9DD9-4590-A2A8-280CB40087B6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3328162" y="3398817"/>
                  <a:ext cx="8280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FB6F4CF5-6256-459E-B20F-1427060C2941}"/>
                    </a:ext>
                  </a:extLst>
                </p14:cNvPr>
                <p14:cNvContentPartPr/>
                <p14:nvPr/>
              </p14:nvContentPartPr>
              <p14:xfrm>
                <a:off x="3436882" y="3199377"/>
                <a:ext cx="198720" cy="338400"/>
              </p14:xfrm>
            </p:contentPart>
          </mc:Choice>
          <mc:Fallback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FB6F4CF5-6256-459E-B20F-1427060C2941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3419242" y="3181737"/>
                  <a:ext cx="23436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05A45298-DF3D-49D8-9916-A01607B0A14F}"/>
                    </a:ext>
                  </a:extLst>
                </p14:cNvPr>
                <p14:cNvContentPartPr/>
                <p14:nvPr/>
              </p14:nvContentPartPr>
              <p14:xfrm>
                <a:off x="3657922" y="3246537"/>
                <a:ext cx="189000" cy="234000"/>
              </p14:xfrm>
            </p:contentPart>
          </mc:Choice>
          <mc:Fallback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05A45298-DF3D-49D8-9916-A01607B0A14F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3640282" y="3228897"/>
                  <a:ext cx="22464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D287CD03-C80A-4A6E-8878-EB597C73838D}"/>
                    </a:ext>
                  </a:extLst>
                </p14:cNvPr>
                <p14:cNvContentPartPr/>
                <p14:nvPr/>
              </p14:nvContentPartPr>
              <p14:xfrm>
                <a:off x="3845842" y="3226377"/>
                <a:ext cx="169920" cy="253800"/>
              </p14:xfrm>
            </p:contentPart>
          </mc:Choice>
          <mc:Fallback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D287CD03-C80A-4A6E-8878-EB597C73838D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3828202" y="3208377"/>
                  <a:ext cx="20556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98F6960C-F716-46B3-9D31-17BFED30D993}"/>
                    </a:ext>
                  </a:extLst>
                </p14:cNvPr>
                <p14:cNvContentPartPr/>
                <p14:nvPr/>
              </p14:nvContentPartPr>
              <p14:xfrm>
                <a:off x="3993802" y="3368577"/>
                <a:ext cx="360" cy="213120"/>
              </p14:xfrm>
            </p:contentPart>
          </mc:Choice>
          <mc:Fallback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98F6960C-F716-46B3-9D31-17BFED30D993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3976162" y="3350937"/>
                  <a:ext cx="360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F466B795-3CF8-4866-A124-E63DA8FADEB9}"/>
                    </a:ext>
                  </a:extLst>
                </p14:cNvPr>
                <p14:cNvContentPartPr/>
                <p14:nvPr/>
              </p14:nvContentPartPr>
              <p14:xfrm>
                <a:off x="4065802" y="3250137"/>
                <a:ext cx="217800" cy="219600"/>
              </p14:xfrm>
            </p:contentPart>
          </mc:Choice>
          <mc:Fallback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F466B795-3CF8-4866-A124-E63DA8FADEB9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4047802" y="3232137"/>
                  <a:ext cx="25344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15305715-A10F-427C-BD22-F8FA7783D0D6}"/>
                    </a:ext>
                  </a:extLst>
                </p14:cNvPr>
                <p14:cNvContentPartPr/>
                <p14:nvPr/>
              </p14:nvContentPartPr>
              <p14:xfrm>
                <a:off x="4283242" y="3267417"/>
                <a:ext cx="196200" cy="222480"/>
              </p14:xfrm>
            </p:contentPart>
          </mc:Choice>
          <mc:Fallback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15305715-A10F-427C-BD22-F8FA7783D0D6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4265602" y="3249777"/>
                  <a:ext cx="23184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9BB599EA-03F5-48AB-A43E-6339FCAF3FE2}"/>
                    </a:ext>
                  </a:extLst>
                </p14:cNvPr>
                <p14:cNvContentPartPr/>
                <p14:nvPr/>
              </p14:nvContentPartPr>
              <p14:xfrm>
                <a:off x="4449562" y="3242937"/>
                <a:ext cx="200160" cy="249120"/>
              </p14:xfrm>
            </p:contentPart>
          </mc:Choice>
          <mc:Fallback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9BB599EA-03F5-48AB-A43E-6339FCAF3FE2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4431922" y="3225297"/>
                  <a:ext cx="23580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A62C5C9A-84FB-46D3-9F68-78C9FB41BBB4}"/>
                    </a:ext>
                  </a:extLst>
                </p14:cNvPr>
                <p14:cNvContentPartPr/>
                <p14:nvPr/>
              </p14:nvContentPartPr>
              <p14:xfrm>
                <a:off x="3560362" y="3728577"/>
                <a:ext cx="156960" cy="194760"/>
              </p14:xfrm>
            </p:contentPart>
          </mc:Choice>
          <mc:Fallback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A62C5C9A-84FB-46D3-9F68-78C9FB41BBB4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3542722" y="3710937"/>
                  <a:ext cx="19260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B7E5D193-41BD-438D-933D-ED0381CFE8F7}"/>
                    </a:ext>
                  </a:extLst>
                </p14:cNvPr>
                <p14:cNvContentPartPr/>
                <p14:nvPr/>
              </p14:nvContentPartPr>
              <p14:xfrm>
                <a:off x="3782842" y="3665937"/>
                <a:ext cx="351720" cy="209160"/>
              </p14:xfrm>
            </p:contentPart>
          </mc:Choice>
          <mc:Fallback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B7E5D193-41BD-438D-933D-ED0381CFE8F7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3765202" y="3648297"/>
                  <a:ext cx="387360" cy="244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71757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Katie drives 80 miles in 2 hours.</a:t>
            </a:r>
          </a:p>
          <a:p>
            <a:pPr marL="0" indent="0">
              <a:buNone/>
            </a:pPr>
            <a:r>
              <a:rPr lang="en-GB" sz="2400" dirty="0"/>
              <a:t>What is her average speed in mph?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050D00B-3993-4A84-9496-A04C67A4D379}"/>
              </a:ext>
            </a:extLst>
          </p:cNvPr>
          <p:cNvGraphicFramePr>
            <a:graphicFrameLocks noGrp="1"/>
          </p:cNvGraphicFramePr>
          <p:nvPr/>
        </p:nvGraphicFramePr>
        <p:xfrm>
          <a:off x="677334" y="3093329"/>
          <a:ext cx="3078486" cy="2365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243">
                  <a:extLst>
                    <a:ext uri="{9D8B030D-6E8A-4147-A177-3AD203B41FA5}">
                      <a16:colId xmlns:a16="http://schemas.microsoft.com/office/drawing/2014/main" val="891081511"/>
                    </a:ext>
                  </a:extLst>
                </a:gridCol>
                <a:gridCol w="1539243">
                  <a:extLst>
                    <a:ext uri="{9D8B030D-6E8A-4147-A177-3AD203B41FA5}">
                      <a16:colId xmlns:a16="http://schemas.microsoft.com/office/drawing/2014/main" val="1141664082"/>
                    </a:ext>
                  </a:extLst>
                </a:gridCol>
              </a:tblGrid>
              <a:tr h="118294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8674"/>
                  </a:ext>
                </a:extLst>
              </a:tr>
              <a:tr h="118294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1465001"/>
                  </a:ext>
                </a:extLst>
              </a:tr>
            </a:tbl>
          </a:graphicData>
        </a:graphic>
      </p:graphicFrame>
      <p:grpSp>
        <p:nvGrpSpPr>
          <p:cNvPr id="62" name="Group 61">
            <a:extLst>
              <a:ext uri="{FF2B5EF4-FFF2-40B4-BE49-F238E27FC236}">
                <a16:creationId xmlns:a16="http://schemas.microsoft.com/office/drawing/2014/main" id="{D1B9A0CE-7917-4D40-8093-4EE48D88B161}"/>
              </a:ext>
            </a:extLst>
          </p:cNvPr>
          <p:cNvGrpSpPr/>
          <p:nvPr/>
        </p:nvGrpSpPr>
        <p:grpSpPr>
          <a:xfrm>
            <a:off x="7243162" y="1827777"/>
            <a:ext cx="2036160" cy="990360"/>
            <a:chOff x="7243162" y="1827777"/>
            <a:chExt cx="2036160" cy="99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12410831-6F8E-42D9-8027-659055148057}"/>
                    </a:ext>
                  </a:extLst>
                </p14:cNvPr>
                <p14:cNvContentPartPr/>
                <p14:nvPr/>
              </p14:nvContentPartPr>
              <p14:xfrm>
                <a:off x="7243162" y="1856937"/>
                <a:ext cx="408240" cy="52956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12410831-6F8E-42D9-8027-65905514805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225162" y="1839297"/>
                  <a:ext cx="443880" cy="56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53CE7AE2-E442-408D-BE38-BD7232E0DB3B}"/>
                    </a:ext>
                  </a:extLst>
                </p14:cNvPr>
                <p14:cNvContentPartPr/>
                <p14:nvPr/>
              </p14:nvContentPartPr>
              <p14:xfrm>
                <a:off x="7496242" y="2117217"/>
                <a:ext cx="131400" cy="28728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53CE7AE2-E442-408D-BE38-BD7232E0DB3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478242" y="2099217"/>
                  <a:ext cx="16704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6862FBD-C78F-41BD-A4CC-D67399F6DCA5}"/>
                    </a:ext>
                  </a:extLst>
                </p14:cNvPr>
                <p14:cNvContentPartPr/>
                <p14:nvPr/>
              </p14:nvContentPartPr>
              <p14:xfrm>
                <a:off x="7746442" y="1902657"/>
                <a:ext cx="292680" cy="42984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6862FBD-C78F-41BD-A4CC-D67399F6DCA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728802" y="1884657"/>
                  <a:ext cx="328320" cy="46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D4458494-6909-4D00-A22D-0C96C3E2B011}"/>
                    </a:ext>
                  </a:extLst>
                </p14:cNvPr>
                <p14:cNvContentPartPr/>
                <p14:nvPr/>
              </p14:nvContentPartPr>
              <p14:xfrm>
                <a:off x="8060002" y="2142417"/>
                <a:ext cx="440280" cy="29340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D4458494-6909-4D00-A22D-0C96C3E2B01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042002" y="2124777"/>
                  <a:ext cx="47592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9E37F2BC-424C-4E54-8FEE-DBFE8BA010B9}"/>
                    </a:ext>
                  </a:extLst>
                </p14:cNvPr>
                <p14:cNvContentPartPr/>
                <p14:nvPr/>
              </p14:nvContentPartPr>
              <p14:xfrm>
                <a:off x="8565802" y="2071137"/>
                <a:ext cx="148320" cy="42372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9E37F2BC-424C-4E54-8FEE-DBFE8BA010B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548162" y="2053137"/>
                  <a:ext cx="183960" cy="45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C0EE8509-8B4C-4F93-A8FD-5FF99BA6E966}"/>
                    </a:ext>
                  </a:extLst>
                </p14:cNvPr>
                <p14:cNvContentPartPr/>
                <p14:nvPr/>
              </p14:nvContentPartPr>
              <p14:xfrm>
                <a:off x="8806282" y="1827777"/>
                <a:ext cx="473040" cy="51912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C0EE8509-8B4C-4F93-A8FD-5FF99BA6E96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788282" y="1810137"/>
                  <a:ext cx="508680" cy="55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AFE00D97-2695-4FDE-8BC5-EBF29660E9FB}"/>
                    </a:ext>
                  </a:extLst>
                </p14:cNvPr>
                <p14:cNvContentPartPr/>
                <p14:nvPr/>
              </p14:nvContentPartPr>
              <p14:xfrm>
                <a:off x="7633402" y="2452737"/>
                <a:ext cx="1614600" cy="36540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AFE00D97-2695-4FDE-8BC5-EBF29660E9F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615762" y="2435097"/>
                  <a:ext cx="1650240" cy="401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548D35FA-F7F1-4497-8226-3742E9CFDF89}"/>
                  </a:ext>
                </a:extLst>
              </p14:cNvPr>
              <p14:cNvContentPartPr/>
              <p14:nvPr/>
            </p14:nvContentPartPr>
            <p14:xfrm>
              <a:off x="1786282" y="2956377"/>
              <a:ext cx="829800" cy="304560"/>
            </p14:xfrm>
          </p:contentPart>
        </mc:Choice>
        <mc:Fallback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548D35FA-F7F1-4497-8226-3742E9CFDF8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768282" y="2938737"/>
                <a:ext cx="865440" cy="34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F743C90E-E073-4504-8019-4BD621FC88DC}"/>
                  </a:ext>
                </a:extLst>
              </p14:cNvPr>
              <p14:cNvContentPartPr/>
              <p14:nvPr/>
            </p14:nvContentPartPr>
            <p14:xfrm>
              <a:off x="2405842" y="3154017"/>
              <a:ext cx="357840" cy="259560"/>
            </p14:xfrm>
          </p:contentPart>
        </mc:Choice>
        <mc:Fallback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F743C90E-E073-4504-8019-4BD621FC88D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388202" y="3136017"/>
                <a:ext cx="393480" cy="29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3FC94C18-2D2B-4738-98BA-F4C96F4BD127}"/>
                  </a:ext>
                </a:extLst>
              </p14:cNvPr>
              <p14:cNvContentPartPr/>
              <p14:nvPr/>
            </p14:nvContentPartPr>
            <p14:xfrm>
              <a:off x="1539322" y="2912097"/>
              <a:ext cx="213120" cy="47520"/>
            </p14:xfrm>
          </p:contentPart>
        </mc:Choice>
        <mc:Fallback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3FC94C18-2D2B-4738-98BA-F4C96F4BD12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521322" y="2894457"/>
                <a:ext cx="24876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7C7CCF3F-EC1A-4F99-85BB-583F57266453}"/>
                  </a:ext>
                </a:extLst>
              </p14:cNvPr>
              <p14:cNvContentPartPr/>
              <p14:nvPr/>
            </p14:nvContentPartPr>
            <p14:xfrm>
              <a:off x="1660282" y="2809497"/>
              <a:ext cx="360" cy="5760"/>
            </p14:xfrm>
          </p:contentPart>
        </mc:Choice>
        <mc:Fallback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7C7CCF3F-EC1A-4F99-85BB-583F5726645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642282" y="2791497"/>
                <a:ext cx="3600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72422346-48E4-4FE9-BDF6-1DEF9062712D}"/>
                  </a:ext>
                </a:extLst>
              </p14:cNvPr>
              <p14:cNvContentPartPr/>
              <p14:nvPr/>
            </p14:nvContentPartPr>
            <p14:xfrm>
              <a:off x="1660282" y="3007497"/>
              <a:ext cx="9720" cy="14760"/>
            </p14:xfrm>
          </p:contentPart>
        </mc:Choice>
        <mc:Fallback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72422346-48E4-4FE9-BDF6-1DEF9062712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642282" y="2989857"/>
                <a:ext cx="4536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8A9E3668-28A8-45B7-B59B-7008BE162579}"/>
                  </a:ext>
                </a:extLst>
              </p14:cNvPr>
              <p14:cNvContentPartPr/>
              <p14:nvPr/>
            </p14:nvContentPartPr>
            <p14:xfrm>
              <a:off x="1780162" y="2791137"/>
              <a:ext cx="180360" cy="141120"/>
            </p14:xfrm>
          </p:contentPart>
        </mc:Choice>
        <mc:Fallback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8A9E3668-28A8-45B7-B59B-7008BE162579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762522" y="2773137"/>
                <a:ext cx="216000" cy="17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7B503FFA-0F41-4214-A00F-0007580FC606}"/>
                  </a:ext>
                </a:extLst>
              </p14:cNvPr>
              <p14:cNvContentPartPr/>
              <p14:nvPr/>
            </p14:nvContentPartPr>
            <p14:xfrm>
              <a:off x="1900402" y="2839377"/>
              <a:ext cx="360" cy="138600"/>
            </p14:xfrm>
          </p:contentPart>
        </mc:Choice>
        <mc:Fallback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7B503FFA-0F41-4214-A00F-0007580FC60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882402" y="2821377"/>
                <a:ext cx="36000" cy="1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DDA10763-C01A-4D1D-894F-422DF3337C73}"/>
                  </a:ext>
                </a:extLst>
              </p14:cNvPr>
              <p14:cNvContentPartPr/>
              <p14:nvPr/>
            </p14:nvContentPartPr>
            <p14:xfrm>
              <a:off x="1995802" y="2752617"/>
              <a:ext cx="146160" cy="155520"/>
            </p14:xfrm>
          </p:contentPart>
        </mc:Choice>
        <mc:Fallback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DDA10763-C01A-4D1D-894F-422DF3337C73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978162" y="2734977"/>
                <a:ext cx="181800" cy="1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06607D55-97B0-42E2-897D-B3C37326A709}"/>
                  </a:ext>
                </a:extLst>
              </p14:cNvPr>
              <p14:cNvContentPartPr/>
              <p14:nvPr/>
            </p14:nvContentPartPr>
            <p14:xfrm>
              <a:off x="2502322" y="2809497"/>
              <a:ext cx="89640" cy="8856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06607D55-97B0-42E2-897D-B3C37326A709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484682" y="2791497"/>
                <a:ext cx="125280" cy="1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77AA2AA0-AEC5-4584-B3F3-794886F49525}"/>
                  </a:ext>
                </a:extLst>
              </p14:cNvPr>
              <p14:cNvContentPartPr/>
              <p14:nvPr/>
            </p14:nvContentPartPr>
            <p14:xfrm>
              <a:off x="2461642" y="2814537"/>
              <a:ext cx="232920" cy="12744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77AA2AA0-AEC5-4584-B3F3-794886F49525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443642" y="2796897"/>
                <a:ext cx="26856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516EFDD2-5227-4E0D-8C26-A9A25C568407}"/>
                  </a:ext>
                </a:extLst>
              </p14:cNvPr>
              <p14:cNvContentPartPr/>
              <p14:nvPr/>
            </p14:nvContentPartPr>
            <p14:xfrm>
              <a:off x="2837842" y="2646417"/>
              <a:ext cx="25200" cy="164160"/>
            </p14:xfrm>
          </p:contentPart>
        </mc:Choice>
        <mc:Fallback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516EFDD2-5227-4E0D-8C26-A9A25C568407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819842" y="2628777"/>
                <a:ext cx="60840" cy="19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4209E0FD-EB59-4C0A-823D-20BF29D95539}"/>
                  </a:ext>
                </a:extLst>
              </p14:cNvPr>
              <p14:cNvContentPartPr/>
              <p14:nvPr/>
            </p14:nvContentPartPr>
            <p14:xfrm>
              <a:off x="2776642" y="2718417"/>
              <a:ext cx="230760" cy="278280"/>
            </p14:xfrm>
          </p:contentPart>
        </mc:Choice>
        <mc:Fallback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4209E0FD-EB59-4C0A-823D-20BF29D95539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2759002" y="2700417"/>
                <a:ext cx="266400" cy="31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63F44F72-F18F-422A-B630-A1C12861A0CD}"/>
                  </a:ext>
                </a:extLst>
              </p14:cNvPr>
              <p14:cNvContentPartPr/>
              <p14:nvPr/>
            </p14:nvContentPartPr>
            <p14:xfrm>
              <a:off x="2960602" y="2791137"/>
              <a:ext cx="168480" cy="226080"/>
            </p14:xfrm>
          </p:contentPart>
        </mc:Choice>
        <mc:Fallback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63F44F72-F18F-422A-B630-A1C12861A0CD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942962" y="2773137"/>
                <a:ext cx="204120" cy="26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F3F5FB75-1A4D-4DE3-B982-F818F326F6B9}"/>
                  </a:ext>
                </a:extLst>
              </p14:cNvPr>
              <p14:cNvContentPartPr/>
              <p14:nvPr/>
            </p14:nvContentPartPr>
            <p14:xfrm>
              <a:off x="3030082" y="2886537"/>
              <a:ext cx="73800" cy="213840"/>
            </p14:xfrm>
          </p:contentPart>
        </mc:Choice>
        <mc:Fallback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F3F5FB75-1A4D-4DE3-B982-F818F326F6B9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012442" y="2868897"/>
                <a:ext cx="10944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F7D5F642-68FF-46E6-9498-6FC96DAE450E}"/>
                  </a:ext>
                </a:extLst>
              </p14:cNvPr>
              <p14:cNvContentPartPr/>
              <p14:nvPr/>
            </p14:nvContentPartPr>
            <p14:xfrm>
              <a:off x="3245722" y="2858097"/>
              <a:ext cx="167040" cy="189360"/>
            </p14:xfrm>
          </p:contentPart>
        </mc:Choice>
        <mc:Fallback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F7D5F642-68FF-46E6-9498-6FC96DAE450E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228082" y="2840457"/>
                <a:ext cx="202680" cy="2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244834CB-2234-4474-AAF4-E28A78F83120}"/>
                  </a:ext>
                </a:extLst>
              </p14:cNvPr>
              <p14:cNvContentPartPr/>
              <p14:nvPr/>
            </p14:nvContentPartPr>
            <p14:xfrm>
              <a:off x="2284882" y="2766657"/>
              <a:ext cx="68040" cy="37080"/>
            </p14:xfrm>
          </p:contentPart>
        </mc:Choice>
        <mc:Fallback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244834CB-2234-4474-AAF4-E28A78F83120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2267242" y="2748657"/>
                <a:ext cx="103680" cy="7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AC389757-9530-4B52-8C70-EECADD89C1BC}"/>
                  </a:ext>
                </a:extLst>
              </p14:cNvPr>
              <p14:cNvContentPartPr/>
              <p14:nvPr/>
            </p14:nvContentPartPr>
            <p14:xfrm>
              <a:off x="2381362" y="2713017"/>
              <a:ext cx="91080" cy="83880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AC389757-9530-4B52-8C70-EECADD89C1BC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2363722" y="2695017"/>
                <a:ext cx="126720" cy="119520"/>
              </a:xfrm>
              <a:prstGeom prst="rect">
                <a:avLst/>
              </a:prstGeom>
            </p:spPr>
          </p:pic>
        </mc:Fallback>
      </mc:AlternateContent>
      <p:grpSp>
        <p:nvGrpSpPr>
          <p:cNvPr id="89" name="Group 88">
            <a:extLst>
              <a:ext uri="{FF2B5EF4-FFF2-40B4-BE49-F238E27FC236}">
                <a16:creationId xmlns:a16="http://schemas.microsoft.com/office/drawing/2014/main" id="{F9D743C4-49BF-45C0-AB28-50198F21EF58}"/>
              </a:ext>
            </a:extLst>
          </p:cNvPr>
          <p:cNvGrpSpPr/>
          <p:nvPr/>
        </p:nvGrpSpPr>
        <p:grpSpPr>
          <a:xfrm>
            <a:off x="240442" y="3458937"/>
            <a:ext cx="4189320" cy="2846880"/>
            <a:chOff x="240442" y="3458937"/>
            <a:chExt cx="4189320" cy="284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4B7C1C2-22F2-4932-9B05-D6B0168BEB04}"/>
                    </a:ext>
                  </a:extLst>
                </p14:cNvPr>
                <p14:cNvContentPartPr/>
                <p14:nvPr/>
              </p14:nvContentPartPr>
              <p14:xfrm>
                <a:off x="2436802" y="3547857"/>
                <a:ext cx="281880" cy="51408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4B7C1C2-22F2-4932-9B05-D6B0168BEB0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418802" y="3530217"/>
                  <a:ext cx="317520" cy="54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8563256-3460-4248-A6D9-F820F9BB6F19}"/>
                    </a:ext>
                  </a:extLst>
                </p14:cNvPr>
                <p14:cNvContentPartPr/>
                <p14:nvPr/>
              </p14:nvContentPartPr>
              <p14:xfrm>
                <a:off x="2766922" y="3584937"/>
                <a:ext cx="696960" cy="3420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8563256-3460-4248-A6D9-F820F9BB6F1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749282" y="3567297"/>
                  <a:ext cx="732600" cy="37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B433454-6EBE-47CC-A1A4-8BCCD9240075}"/>
                    </a:ext>
                  </a:extLst>
                </p14:cNvPr>
                <p14:cNvContentPartPr/>
                <p14:nvPr/>
              </p14:nvContentPartPr>
              <p14:xfrm>
                <a:off x="2501602" y="4691937"/>
                <a:ext cx="25920" cy="4320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B433454-6EBE-47CC-A1A4-8BCCD924007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483962" y="4673937"/>
                  <a:ext cx="61560" cy="46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154979A7-5D42-4C9F-A039-0964164DF425}"/>
                    </a:ext>
                  </a:extLst>
                </p14:cNvPr>
                <p14:cNvContentPartPr/>
                <p14:nvPr/>
              </p14:nvContentPartPr>
              <p14:xfrm>
                <a:off x="2766922" y="4763577"/>
                <a:ext cx="259560" cy="4665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154979A7-5D42-4C9F-A039-0964164DF42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748922" y="4745937"/>
                  <a:ext cx="295200" cy="50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3D7A4FA-7709-461D-B41F-8320A61B4FEA}"/>
                    </a:ext>
                  </a:extLst>
                </p14:cNvPr>
                <p14:cNvContentPartPr/>
                <p14:nvPr/>
              </p14:nvContentPartPr>
              <p14:xfrm>
                <a:off x="3106042" y="4858617"/>
                <a:ext cx="282960" cy="2329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3D7A4FA-7709-461D-B41F-8320A61B4FE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088402" y="4840617"/>
                  <a:ext cx="31860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BF2729A-F067-4C7C-8AB9-94D997992C6D}"/>
                    </a:ext>
                  </a:extLst>
                </p14:cNvPr>
                <p14:cNvContentPartPr/>
                <p14:nvPr/>
              </p14:nvContentPartPr>
              <p14:xfrm>
                <a:off x="3612922" y="3844857"/>
                <a:ext cx="214920" cy="111852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BF2729A-F067-4C7C-8AB9-94D997992C6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594922" y="3827217"/>
                  <a:ext cx="250560" cy="11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529DB6D1-4423-472F-BC23-7BE389BC9189}"/>
                    </a:ext>
                  </a:extLst>
                </p14:cNvPr>
                <p14:cNvContentPartPr/>
                <p14:nvPr/>
              </p14:nvContentPartPr>
              <p14:xfrm>
                <a:off x="3583762" y="4619217"/>
                <a:ext cx="287640" cy="39348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529DB6D1-4423-472F-BC23-7BE389BC918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565762" y="4601217"/>
                  <a:ext cx="323280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A749FE7-C5AD-4B1A-8851-84C531B7B099}"/>
                    </a:ext>
                  </a:extLst>
                </p14:cNvPr>
                <p14:cNvContentPartPr/>
                <p14:nvPr/>
              </p14:nvContentPartPr>
              <p14:xfrm>
                <a:off x="3970402" y="4330857"/>
                <a:ext cx="203760" cy="399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A749FE7-C5AD-4B1A-8851-84C531B7B09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952402" y="4312857"/>
                  <a:ext cx="23940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147953F-BC43-4D7A-81F2-2D260FDAF64B}"/>
                    </a:ext>
                  </a:extLst>
                </p14:cNvPr>
                <p14:cNvContentPartPr/>
                <p14:nvPr/>
              </p14:nvContentPartPr>
              <p14:xfrm>
                <a:off x="4070842" y="4162377"/>
                <a:ext cx="19800" cy="244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147953F-BC43-4D7A-81F2-2D260FDAF64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053202" y="4144737"/>
                  <a:ext cx="554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F0F119AA-EE4A-4D85-8FFC-EB8147225E11}"/>
                    </a:ext>
                  </a:extLst>
                </p14:cNvPr>
                <p14:cNvContentPartPr/>
                <p14:nvPr/>
              </p14:nvContentPartPr>
              <p14:xfrm>
                <a:off x="4065802" y="4498977"/>
                <a:ext cx="360" cy="439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F0F119AA-EE4A-4D85-8FFC-EB8147225E11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047802" y="4481337"/>
                  <a:ext cx="360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2A73B32-7A73-4BAC-837A-889AA142A946}"/>
                    </a:ext>
                  </a:extLst>
                </p14:cNvPr>
                <p14:cNvContentPartPr/>
                <p14:nvPr/>
              </p14:nvContentPartPr>
              <p14:xfrm>
                <a:off x="4219522" y="4169937"/>
                <a:ext cx="210240" cy="4561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2A73B32-7A73-4BAC-837A-889AA142A94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201882" y="4151937"/>
                  <a:ext cx="245880" cy="49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3027752-E9B4-49BD-84C3-826D43184E2B}"/>
                    </a:ext>
                  </a:extLst>
                </p14:cNvPr>
                <p14:cNvContentPartPr/>
                <p14:nvPr/>
              </p14:nvContentPartPr>
              <p14:xfrm>
                <a:off x="1035682" y="3458937"/>
                <a:ext cx="240840" cy="4600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3027752-E9B4-49BD-84C3-826D43184E2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18042" y="3441297"/>
                  <a:ext cx="276480" cy="49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3D8EA694-E758-44E2-B9B3-6828476B45A9}"/>
                    </a:ext>
                  </a:extLst>
                </p14:cNvPr>
                <p14:cNvContentPartPr/>
                <p14:nvPr/>
              </p14:nvContentPartPr>
              <p14:xfrm>
                <a:off x="1345642" y="3462537"/>
                <a:ext cx="296640" cy="3877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3D8EA694-E758-44E2-B9B3-6828476B45A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327642" y="3444897"/>
                  <a:ext cx="332280" cy="42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689E855-5A02-44BF-9C3A-006E00D9A502}"/>
                    </a:ext>
                  </a:extLst>
                </p14:cNvPr>
                <p14:cNvContentPartPr/>
                <p14:nvPr/>
              </p14:nvContentPartPr>
              <p14:xfrm>
                <a:off x="1281922" y="3989937"/>
                <a:ext cx="323640" cy="2595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689E855-5A02-44BF-9C3A-006E00D9A50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263922" y="3971937"/>
                  <a:ext cx="35928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2A2774E-6337-4392-B5B1-F5A5091D2BAB}"/>
                    </a:ext>
                  </a:extLst>
                </p14:cNvPr>
                <p14:cNvContentPartPr/>
                <p14:nvPr/>
              </p14:nvContentPartPr>
              <p14:xfrm>
                <a:off x="1722202" y="3825057"/>
                <a:ext cx="10080" cy="3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2A2774E-6337-4392-B5B1-F5A5091D2BA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704562" y="3807417"/>
                  <a:ext cx="457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A4538F4-B5AE-4C9C-82A8-9E10C72CAA69}"/>
                    </a:ext>
                  </a:extLst>
                </p14:cNvPr>
                <p14:cNvContentPartPr/>
                <p14:nvPr/>
              </p14:nvContentPartPr>
              <p14:xfrm>
                <a:off x="1682962" y="3753417"/>
                <a:ext cx="121320" cy="4557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A4538F4-B5AE-4C9C-82A8-9E10C72CAA69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664962" y="3735417"/>
                  <a:ext cx="156960" cy="49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8C85B347-8AA2-4EA8-9541-E83D6515AFA8}"/>
                    </a:ext>
                  </a:extLst>
                </p14:cNvPr>
                <p14:cNvContentPartPr/>
                <p14:nvPr/>
              </p14:nvContentPartPr>
              <p14:xfrm>
                <a:off x="1875922" y="3878697"/>
                <a:ext cx="111240" cy="2815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8C85B347-8AA2-4EA8-9541-E83D6515AFA8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858282" y="3861057"/>
                  <a:ext cx="14688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935E3BA-7FEC-43B2-88CD-18FAD676BA18}"/>
                    </a:ext>
                  </a:extLst>
                </p14:cNvPr>
                <p14:cNvContentPartPr/>
                <p14:nvPr/>
              </p14:nvContentPartPr>
              <p14:xfrm>
                <a:off x="1974202" y="3897777"/>
                <a:ext cx="109080" cy="3106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935E3BA-7FEC-43B2-88CD-18FAD676BA1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956202" y="3880137"/>
                  <a:ext cx="14472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4B88DFAA-3E03-4A64-95A7-1FD4D346754B}"/>
                    </a:ext>
                  </a:extLst>
                </p14:cNvPr>
                <p14:cNvContentPartPr/>
                <p14:nvPr/>
              </p14:nvContentPartPr>
              <p14:xfrm>
                <a:off x="600082" y="3766737"/>
                <a:ext cx="273240" cy="9968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4B88DFAA-3E03-4A64-95A7-1FD4D346754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82082" y="3748737"/>
                  <a:ext cx="308880" cy="10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B91614CC-88D4-4BC1-8094-8C71F10E5390}"/>
                    </a:ext>
                  </a:extLst>
                </p14:cNvPr>
                <p14:cNvContentPartPr/>
                <p14:nvPr/>
              </p14:nvContentPartPr>
              <p14:xfrm>
                <a:off x="552562" y="4573857"/>
                <a:ext cx="336600" cy="27432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B91614CC-88D4-4BC1-8094-8C71F10E539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34562" y="4556217"/>
                  <a:ext cx="37224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8F030691-9D42-4F39-B552-E1F3EF77FC48}"/>
                    </a:ext>
                  </a:extLst>
                </p14:cNvPr>
                <p14:cNvContentPartPr/>
                <p14:nvPr/>
              </p14:nvContentPartPr>
              <p14:xfrm>
                <a:off x="240442" y="4199817"/>
                <a:ext cx="179280" cy="8316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8F030691-9D42-4F39-B552-E1F3EF77FC4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22802" y="4182177"/>
                  <a:ext cx="2149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ECDD8DD-BCED-4457-A1B9-26219E704402}"/>
                    </a:ext>
                  </a:extLst>
                </p14:cNvPr>
                <p14:cNvContentPartPr/>
                <p14:nvPr/>
              </p14:nvContentPartPr>
              <p14:xfrm>
                <a:off x="360682" y="4089657"/>
                <a:ext cx="360" cy="3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ECDD8DD-BCED-4457-A1B9-26219E70440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42682" y="407201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15581D4F-AC38-4B78-B42F-BA0AB9240AB5}"/>
                    </a:ext>
                  </a:extLst>
                </p14:cNvPr>
                <p14:cNvContentPartPr/>
                <p14:nvPr/>
              </p14:nvContentPartPr>
              <p14:xfrm>
                <a:off x="384082" y="4402497"/>
                <a:ext cx="37080" cy="1116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15581D4F-AC38-4B78-B42F-BA0AB9240AB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66442" y="4384857"/>
                  <a:ext cx="7272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B5F76855-DB3C-4B7B-B5A0-8CDFCF24E271}"/>
                    </a:ext>
                  </a:extLst>
                </p14:cNvPr>
                <p14:cNvContentPartPr/>
                <p14:nvPr/>
              </p14:nvContentPartPr>
              <p14:xfrm>
                <a:off x="456802" y="3999297"/>
                <a:ext cx="237960" cy="4093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B5F76855-DB3C-4B7B-B5A0-8CDFCF24E27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39162" y="3981657"/>
                  <a:ext cx="273600" cy="44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01117A7E-C3E3-4518-9550-9A46A000C168}"/>
                    </a:ext>
                  </a:extLst>
                </p14:cNvPr>
                <p14:cNvContentPartPr/>
                <p14:nvPr/>
              </p14:nvContentPartPr>
              <p14:xfrm>
                <a:off x="1013002" y="4667457"/>
                <a:ext cx="309240" cy="42804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01117A7E-C3E3-4518-9550-9A46A000C16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995002" y="4649457"/>
                  <a:ext cx="34488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F887B431-8C3C-4B2B-8CBA-B8B8E5CC6A82}"/>
                    </a:ext>
                  </a:extLst>
                </p14:cNvPr>
                <p14:cNvContentPartPr/>
                <p14:nvPr/>
              </p14:nvContentPartPr>
              <p14:xfrm>
                <a:off x="1201642" y="4860057"/>
                <a:ext cx="25200" cy="24372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F887B431-8C3C-4B2B-8CBA-B8B8E5CC6A8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184002" y="4842417"/>
                  <a:ext cx="6084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2FDFDEE-45F6-4567-8F10-87D658B5B1A9}"/>
                    </a:ext>
                  </a:extLst>
                </p14:cNvPr>
                <p14:cNvContentPartPr/>
                <p14:nvPr/>
              </p14:nvContentPartPr>
              <p14:xfrm>
                <a:off x="1344922" y="4687257"/>
                <a:ext cx="244440" cy="3916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32FDFDEE-45F6-4567-8F10-87D658B5B1A9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327282" y="4669257"/>
                  <a:ext cx="280080" cy="42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C752BBA2-BA26-434B-B9CE-F20812EF56C9}"/>
                    </a:ext>
                  </a:extLst>
                </p14:cNvPr>
                <p14:cNvContentPartPr/>
                <p14:nvPr/>
              </p14:nvContentPartPr>
              <p14:xfrm>
                <a:off x="1369042" y="5181177"/>
                <a:ext cx="295200" cy="22788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C752BBA2-BA26-434B-B9CE-F20812EF56C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351402" y="5163177"/>
                  <a:ext cx="33084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E194A4A6-5C39-4CAC-85E2-C4A1E34586F3}"/>
                    </a:ext>
                  </a:extLst>
                </p14:cNvPr>
                <p14:cNvContentPartPr/>
                <p14:nvPr/>
              </p14:nvContentPartPr>
              <p14:xfrm>
                <a:off x="1794562" y="5028537"/>
                <a:ext cx="9720" cy="3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E194A4A6-5C39-4CAC-85E2-C4A1E34586F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776562" y="5010537"/>
                  <a:ext cx="453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DF3C3A3E-F76C-45C8-8FE6-A6119C100991}"/>
                    </a:ext>
                  </a:extLst>
                </p14:cNvPr>
                <p14:cNvContentPartPr/>
                <p14:nvPr/>
              </p14:nvContentPartPr>
              <p14:xfrm>
                <a:off x="1803922" y="4932057"/>
                <a:ext cx="130320" cy="43632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DF3C3A3E-F76C-45C8-8FE6-A6119C10099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785922" y="4914057"/>
                  <a:ext cx="165960" cy="47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ADD1DED-1673-4E16-828F-DC16E76B3BDF}"/>
                    </a:ext>
                  </a:extLst>
                </p14:cNvPr>
                <p14:cNvContentPartPr/>
                <p14:nvPr/>
              </p14:nvContentPartPr>
              <p14:xfrm>
                <a:off x="1973122" y="5081457"/>
                <a:ext cx="102960" cy="23436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ADD1DED-1673-4E16-828F-DC16E76B3BD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955122" y="5063457"/>
                  <a:ext cx="13860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1BB05160-44A3-41ED-B074-065A4B5DF4A1}"/>
                    </a:ext>
                  </a:extLst>
                </p14:cNvPr>
                <p14:cNvContentPartPr/>
                <p14:nvPr/>
              </p14:nvContentPartPr>
              <p14:xfrm>
                <a:off x="1953322" y="5053017"/>
                <a:ext cx="236520" cy="38988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1BB05160-44A3-41ED-B074-065A4B5DF4A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935682" y="5035017"/>
                  <a:ext cx="272160" cy="42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7629D18F-F43A-48D7-9B7E-B87AD8A22FFB}"/>
                    </a:ext>
                  </a:extLst>
                </p14:cNvPr>
                <p14:cNvContentPartPr/>
                <p14:nvPr/>
              </p14:nvContentPartPr>
              <p14:xfrm>
                <a:off x="1313602" y="5317617"/>
                <a:ext cx="1332720" cy="57924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7629D18F-F43A-48D7-9B7E-B87AD8A22FF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295962" y="5299617"/>
                  <a:ext cx="1368360" cy="61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CF6DA7C2-82E8-4FD6-9806-ADA8D77DEE44}"/>
                    </a:ext>
                  </a:extLst>
                </p14:cNvPr>
                <p14:cNvContentPartPr/>
                <p14:nvPr/>
              </p14:nvContentPartPr>
              <p14:xfrm>
                <a:off x="1683682" y="6111417"/>
                <a:ext cx="120960" cy="16632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CF6DA7C2-82E8-4FD6-9806-ADA8D77DEE4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666042" y="6093777"/>
                  <a:ext cx="1566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117DE956-5BDB-4419-A792-D6744E562C65}"/>
                    </a:ext>
                  </a:extLst>
                </p14:cNvPr>
                <p14:cNvContentPartPr/>
                <p14:nvPr/>
              </p14:nvContentPartPr>
              <p14:xfrm>
                <a:off x="1680442" y="6111417"/>
                <a:ext cx="148320" cy="19440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117DE956-5BDB-4419-A792-D6744E562C6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662442" y="6093777"/>
                  <a:ext cx="18396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52DEC758-F457-4EF7-8FAF-14AEC9A1977F}"/>
                    </a:ext>
                  </a:extLst>
                </p14:cNvPr>
                <p14:cNvContentPartPr/>
                <p14:nvPr/>
              </p14:nvContentPartPr>
              <p14:xfrm>
                <a:off x="1973122" y="6038697"/>
                <a:ext cx="212040" cy="23832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52DEC758-F457-4EF7-8FAF-14AEC9A1977F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955482" y="6021057"/>
                  <a:ext cx="24768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D2C0A557-EFFC-4079-8E33-E5487F4145F2}"/>
                    </a:ext>
                  </a:extLst>
                </p14:cNvPr>
                <p14:cNvContentPartPr/>
                <p14:nvPr/>
              </p14:nvContentPartPr>
              <p14:xfrm>
                <a:off x="2237362" y="5997657"/>
                <a:ext cx="332280" cy="28584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D2C0A557-EFFC-4079-8E33-E5487F4145F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219722" y="5979657"/>
                  <a:ext cx="367920" cy="32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CA7A47F6-AAF6-4068-B2CD-9E35333E4130}"/>
              </a:ext>
            </a:extLst>
          </p:cNvPr>
          <p:cNvGrpSpPr/>
          <p:nvPr/>
        </p:nvGrpSpPr>
        <p:grpSpPr>
          <a:xfrm>
            <a:off x="5148682" y="3595737"/>
            <a:ext cx="5461200" cy="1409040"/>
            <a:chOff x="5148682" y="3595737"/>
            <a:chExt cx="5461200" cy="140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2932DA63-6FC6-4B9B-96CD-3B4E86F65B8E}"/>
                    </a:ext>
                  </a:extLst>
                </p14:cNvPr>
                <p14:cNvContentPartPr/>
                <p14:nvPr/>
              </p14:nvContentPartPr>
              <p14:xfrm>
                <a:off x="5148682" y="3726057"/>
                <a:ext cx="267120" cy="39888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2932DA63-6FC6-4B9B-96CD-3B4E86F65B8E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131042" y="3708417"/>
                  <a:ext cx="302760" cy="43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95E8B31B-A0C7-4EDF-98B8-E5F4152EAAED}"/>
                    </a:ext>
                  </a:extLst>
                </p14:cNvPr>
                <p14:cNvContentPartPr/>
                <p14:nvPr/>
              </p14:nvContentPartPr>
              <p14:xfrm>
                <a:off x="5465122" y="3686457"/>
                <a:ext cx="331920" cy="36180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95E8B31B-A0C7-4EDF-98B8-E5F4152EAAED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447482" y="3668817"/>
                  <a:ext cx="36756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1AEA3764-FB80-4BE7-95C1-59D5DA4C5910}"/>
                    </a:ext>
                  </a:extLst>
                </p14:cNvPr>
                <p14:cNvContentPartPr/>
                <p14:nvPr/>
              </p14:nvContentPartPr>
              <p14:xfrm>
                <a:off x="5293402" y="4209897"/>
                <a:ext cx="505800" cy="4968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1AEA3764-FB80-4BE7-95C1-59D5DA4C5910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275762" y="4191897"/>
                  <a:ext cx="54144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DCEC4778-FDC1-434E-96A7-26E7F89000BE}"/>
                    </a:ext>
                  </a:extLst>
                </p14:cNvPr>
                <p14:cNvContentPartPr/>
                <p14:nvPr/>
              </p14:nvContentPartPr>
              <p14:xfrm>
                <a:off x="6606322" y="3595737"/>
                <a:ext cx="208080" cy="46260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DCEC4778-FDC1-434E-96A7-26E7F89000BE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588322" y="3577737"/>
                  <a:ext cx="243720" cy="49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A65CCAA9-8766-4E5D-81A3-6F0A65175453}"/>
                    </a:ext>
                  </a:extLst>
                </p14:cNvPr>
                <p14:cNvContentPartPr/>
                <p14:nvPr/>
              </p14:nvContentPartPr>
              <p14:xfrm>
                <a:off x="6877402" y="3639297"/>
                <a:ext cx="175680" cy="34668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A65CCAA9-8766-4E5D-81A3-6F0A65175453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859402" y="3621657"/>
                  <a:ext cx="21132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21CE53FC-C2E6-4848-B785-BD5AEE7101EF}"/>
                    </a:ext>
                  </a:extLst>
                </p14:cNvPr>
                <p14:cNvContentPartPr/>
                <p14:nvPr/>
              </p14:nvContentPartPr>
              <p14:xfrm>
                <a:off x="7122562" y="3877617"/>
                <a:ext cx="192960" cy="18288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21CE53FC-C2E6-4848-B785-BD5AEE7101E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104562" y="3859977"/>
                  <a:ext cx="22860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B2A55D5B-B952-4A24-8989-2040AECFD31F}"/>
                    </a:ext>
                  </a:extLst>
                </p14:cNvPr>
                <p14:cNvContentPartPr/>
                <p14:nvPr/>
              </p14:nvContentPartPr>
              <p14:xfrm>
                <a:off x="7377442" y="3776817"/>
                <a:ext cx="10080" cy="36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B2A55D5B-B952-4A24-8989-2040AECFD31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359442" y="3759177"/>
                  <a:ext cx="457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CBE652E8-9CCD-4098-A2E3-3987CB0BF933}"/>
                    </a:ext>
                  </a:extLst>
                </p14:cNvPr>
                <p14:cNvContentPartPr/>
                <p14:nvPr/>
              </p14:nvContentPartPr>
              <p14:xfrm>
                <a:off x="7362682" y="3656937"/>
                <a:ext cx="219240" cy="46584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CBE652E8-9CCD-4098-A2E3-3987CB0BF93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344682" y="3638937"/>
                  <a:ext cx="254880" cy="50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954FBAC6-E9A6-4B45-A7AD-817B3C1340CF}"/>
                    </a:ext>
                  </a:extLst>
                </p14:cNvPr>
                <p14:cNvContentPartPr/>
                <p14:nvPr/>
              </p14:nvContentPartPr>
              <p14:xfrm>
                <a:off x="7580842" y="3798777"/>
                <a:ext cx="258480" cy="29592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954FBAC6-E9A6-4B45-A7AD-817B3C1340CF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563202" y="3781137"/>
                  <a:ext cx="29412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B2A28895-3409-4BE9-BAD8-96A3FBAB503E}"/>
                    </a:ext>
                  </a:extLst>
                </p14:cNvPr>
                <p14:cNvContentPartPr/>
                <p14:nvPr/>
              </p14:nvContentPartPr>
              <p14:xfrm>
                <a:off x="7847602" y="3800217"/>
                <a:ext cx="163080" cy="30636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B2A28895-3409-4BE9-BAD8-96A3FBAB503E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829602" y="3782217"/>
                  <a:ext cx="19872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A422B610-6A8B-41C4-BC50-1045DC0A2E9D}"/>
                    </a:ext>
                  </a:extLst>
                </p14:cNvPr>
                <p14:cNvContentPartPr/>
                <p14:nvPr/>
              </p14:nvContentPartPr>
              <p14:xfrm>
                <a:off x="8123362" y="3681417"/>
                <a:ext cx="57960" cy="35460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A422B610-6A8B-41C4-BC50-1045DC0A2E9D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105362" y="3663777"/>
                  <a:ext cx="93600" cy="39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9B7373E7-920A-4B68-8CE8-E64E4AB34B13}"/>
                    </a:ext>
                  </a:extLst>
                </p14:cNvPr>
                <p14:cNvContentPartPr/>
                <p14:nvPr/>
              </p14:nvContentPartPr>
              <p14:xfrm>
                <a:off x="8385802" y="3611217"/>
                <a:ext cx="299880" cy="52164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9B7373E7-920A-4B68-8CE8-E64E4AB34B1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367802" y="3593577"/>
                  <a:ext cx="335520" cy="55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3EDE5800-6D31-45C4-B10D-B1CE25D45F73}"/>
                    </a:ext>
                  </a:extLst>
                </p14:cNvPr>
                <p14:cNvContentPartPr/>
                <p14:nvPr/>
              </p14:nvContentPartPr>
              <p14:xfrm>
                <a:off x="8758762" y="3681417"/>
                <a:ext cx="307440" cy="41796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3EDE5800-6D31-45C4-B10D-B1CE25D45F7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740762" y="3663777"/>
                  <a:ext cx="343080" cy="45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83A01880-B4A7-4CE8-828B-44729C01BF72}"/>
                    </a:ext>
                  </a:extLst>
                </p14:cNvPr>
                <p14:cNvContentPartPr/>
                <p14:nvPr/>
              </p14:nvContentPartPr>
              <p14:xfrm>
                <a:off x="9095002" y="3722097"/>
                <a:ext cx="435960" cy="33552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83A01880-B4A7-4CE8-828B-44729C01BF72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077362" y="3704457"/>
                  <a:ext cx="471600" cy="37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7EAFC6E7-4227-4161-A5B6-CA0A9C76B404}"/>
                    </a:ext>
                  </a:extLst>
                </p14:cNvPr>
                <p14:cNvContentPartPr/>
                <p14:nvPr/>
              </p14:nvContentPartPr>
              <p14:xfrm>
                <a:off x="9603682" y="3849537"/>
                <a:ext cx="238320" cy="76932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7EAFC6E7-4227-4161-A5B6-CA0A9C76B404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586042" y="3831897"/>
                  <a:ext cx="273960" cy="80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C268CEC2-872B-4E92-976E-8757993646B4}"/>
                    </a:ext>
                  </a:extLst>
                </p14:cNvPr>
                <p14:cNvContentPartPr/>
                <p14:nvPr/>
              </p14:nvContentPartPr>
              <p14:xfrm>
                <a:off x="9502162" y="4498977"/>
                <a:ext cx="362520" cy="24264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C268CEC2-872B-4E92-976E-8757993646B4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9484162" y="4481337"/>
                  <a:ext cx="39816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68A6AFF0-5B5A-450B-9080-D8722B8B80C2}"/>
                    </a:ext>
                  </a:extLst>
                </p14:cNvPr>
                <p14:cNvContentPartPr/>
                <p14:nvPr/>
              </p14:nvContentPartPr>
              <p14:xfrm>
                <a:off x="9937402" y="4258857"/>
                <a:ext cx="287640" cy="36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68A6AFF0-5B5A-450B-9080-D8722B8B80C2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9919402" y="4241217"/>
                  <a:ext cx="3232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64D8A7A6-1616-4CCC-9EEE-908D68BE93E7}"/>
                    </a:ext>
                  </a:extLst>
                </p14:cNvPr>
                <p14:cNvContentPartPr/>
                <p14:nvPr/>
              </p14:nvContentPartPr>
              <p14:xfrm>
                <a:off x="10105522" y="4018017"/>
                <a:ext cx="24840" cy="48708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64D8A7A6-1616-4CCC-9EEE-908D68BE93E7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0087882" y="4000017"/>
                  <a:ext cx="60480" cy="52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23ABE0CC-4D2A-48C9-8E25-BC08CBEFEBA8}"/>
                    </a:ext>
                  </a:extLst>
                </p14:cNvPr>
                <p14:cNvContentPartPr/>
                <p14:nvPr/>
              </p14:nvContentPartPr>
              <p14:xfrm>
                <a:off x="10257442" y="4063737"/>
                <a:ext cx="352440" cy="48960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23ABE0CC-4D2A-48C9-8E25-BC08CBEFEBA8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0239802" y="4045737"/>
                  <a:ext cx="388080" cy="52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177F117E-E200-4C00-B8BB-C6A735111322}"/>
                    </a:ext>
                  </a:extLst>
                </p14:cNvPr>
                <p14:cNvContentPartPr/>
                <p14:nvPr/>
              </p14:nvContentPartPr>
              <p14:xfrm>
                <a:off x="6350002" y="3969777"/>
                <a:ext cx="147240" cy="76104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177F117E-E200-4C00-B8BB-C6A735111322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332002" y="3951777"/>
                  <a:ext cx="182880" cy="79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A335907E-9A65-4032-81C0-ED53E7C5BD06}"/>
                    </a:ext>
                  </a:extLst>
                </p14:cNvPr>
                <p14:cNvContentPartPr/>
                <p14:nvPr/>
              </p14:nvContentPartPr>
              <p14:xfrm>
                <a:off x="6280162" y="4691937"/>
                <a:ext cx="279720" cy="20160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A335907E-9A65-4032-81C0-ED53E7C5BD06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262522" y="4673937"/>
                  <a:ext cx="31536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0AE5C5EB-0758-4C5E-BA3A-01903973A3E4}"/>
                    </a:ext>
                  </a:extLst>
                </p14:cNvPr>
                <p14:cNvContentPartPr/>
                <p14:nvPr/>
              </p14:nvContentPartPr>
              <p14:xfrm>
                <a:off x="5581762" y="4641897"/>
                <a:ext cx="262800" cy="9828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0AE5C5EB-0758-4C5E-BA3A-01903973A3E4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564122" y="4624257"/>
                  <a:ext cx="29844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5A8C3EA9-3346-4C33-8B4C-81AF5E470511}"/>
                    </a:ext>
                  </a:extLst>
                </p14:cNvPr>
                <p14:cNvContentPartPr/>
                <p14:nvPr/>
              </p14:nvContentPartPr>
              <p14:xfrm>
                <a:off x="5798482" y="4547217"/>
                <a:ext cx="360" cy="36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5A8C3EA9-3346-4C33-8B4C-81AF5E47051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780482" y="452957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90491D3B-A7E0-42FC-9DAC-A880082C0CCA}"/>
                    </a:ext>
                  </a:extLst>
                </p14:cNvPr>
                <p14:cNvContentPartPr/>
                <p14:nvPr/>
              </p14:nvContentPartPr>
              <p14:xfrm>
                <a:off x="5871202" y="4835577"/>
                <a:ext cx="41040" cy="1584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90491D3B-A7E0-42FC-9DAC-A880082C0CCA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853202" y="4817937"/>
                  <a:ext cx="766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349137C5-564F-444A-8016-25A8B0C98DF3}"/>
                    </a:ext>
                  </a:extLst>
                </p14:cNvPr>
                <p14:cNvContentPartPr/>
                <p14:nvPr/>
              </p14:nvContentPartPr>
              <p14:xfrm>
                <a:off x="5991082" y="4474497"/>
                <a:ext cx="359280" cy="36180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349137C5-564F-444A-8016-25A8B0C98DF3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973442" y="4456857"/>
                  <a:ext cx="39492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CE99A107-52E7-44C7-BCA2-F842F1CDEED8}"/>
                    </a:ext>
                  </a:extLst>
                </p14:cNvPr>
                <p14:cNvContentPartPr/>
                <p14:nvPr/>
              </p14:nvContentPartPr>
              <p14:xfrm>
                <a:off x="8661562" y="4282617"/>
                <a:ext cx="24480" cy="48240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CE99A107-52E7-44C7-BCA2-F842F1CDEED8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8643922" y="4264617"/>
                  <a:ext cx="60120" cy="51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91B963F8-D7EA-4659-B50A-B7943408F3AE}"/>
                    </a:ext>
                  </a:extLst>
                </p14:cNvPr>
                <p14:cNvContentPartPr/>
                <p14:nvPr/>
              </p14:nvContentPartPr>
              <p14:xfrm>
                <a:off x="8807002" y="4350297"/>
                <a:ext cx="259920" cy="37116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91B963F8-D7EA-4659-B50A-B7943408F3A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8789002" y="4332297"/>
                  <a:ext cx="295560" cy="40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A2CF435B-AC4D-4C9C-9DF9-0F3C471DAFB8}"/>
                    </a:ext>
                  </a:extLst>
                </p14:cNvPr>
                <p14:cNvContentPartPr/>
                <p14:nvPr/>
              </p14:nvContentPartPr>
              <p14:xfrm>
                <a:off x="9191482" y="4447857"/>
                <a:ext cx="237240" cy="25632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A2CF435B-AC4D-4C9C-9DF9-0F3C471DAFB8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9173842" y="4430217"/>
                  <a:ext cx="27288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455E71D4-B29F-4454-A40E-04C725B9C587}"/>
                    </a:ext>
                  </a:extLst>
                </p14:cNvPr>
                <p14:cNvContentPartPr/>
                <p14:nvPr/>
              </p14:nvContentPartPr>
              <p14:xfrm>
                <a:off x="8204722" y="4469817"/>
                <a:ext cx="360" cy="576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455E71D4-B29F-4454-A40E-04C725B9C587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187082" y="4452177"/>
                  <a:ext cx="360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A38FCA3F-9AAB-4ED9-A34E-38EBE6EC0FB0}"/>
                    </a:ext>
                  </a:extLst>
                </p14:cNvPr>
                <p14:cNvContentPartPr/>
                <p14:nvPr/>
              </p14:nvContentPartPr>
              <p14:xfrm>
                <a:off x="8229202" y="4715697"/>
                <a:ext cx="360" cy="4392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A38FCA3F-9AAB-4ED9-A34E-38EBE6EC0FB0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211562" y="4697697"/>
                  <a:ext cx="360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5F92FF7C-A2C5-4B27-B27A-5433AB6FFE24}"/>
                    </a:ext>
                  </a:extLst>
                </p14:cNvPr>
                <p14:cNvContentPartPr/>
                <p14:nvPr/>
              </p14:nvContentPartPr>
              <p14:xfrm>
                <a:off x="6696322" y="4378377"/>
                <a:ext cx="407520" cy="34092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5F92FF7C-A2C5-4B27-B27A-5433AB6FFE24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6678682" y="4360737"/>
                  <a:ext cx="44316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74D18352-725C-467A-87DA-5172FA5188D2}"/>
                    </a:ext>
                  </a:extLst>
                </p14:cNvPr>
                <p14:cNvContentPartPr/>
                <p14:nvPr/>
              </p14:nvContentPartPr>
              <p14:xfrm>
                <a:off x="6900442" y="4523457"/>
                <a:ext cx="126000" cy="37872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74D18352-725C-467A-87DA-5172FA5188D2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6882802" y="4505817"/>
                  <a:ext cx="16164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AA17BDEA-4F9A-47C7-A390-A6B4A62F6BF9}"/>
                    </a:ext>
                  </a:extLst>
                </p14:cNvPr>
                <p14:cNvContentPartPr/>
                <p14:nvPr/>
              </p14:nvContentPartPr>
              <p14:xfrm>
                <a:off x="7076482" y="4500057"/>
                <a:ext cx="283680" cy="342360"/>
              </p14:xfrm>
            </p:contentPart>
          </mc:Choice>
          <mc:Fallback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AA17BDEA-4F9A-47C7-A390-A6B4A62F6BF9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058482" y="4482417"/>
                  <a:ext cx="319320" cy="37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1D4733F9-560D-4D10-B07D-25DAA75D0AFA}"/>
                    </a:ext>
                  </a:extLst>
                </p14:cNvPr>
                <p14:cNvContentPartPr/>
                <p14:nvPr/>
              </p14:nvContentPartPr>
              <p14:xfrm>
                <a:off x="7362682" y="4685457"/>
                <a:ext cx="204480" cy="189360"/>
              </p14:xfrm>
            </p:contentPart>
          </mc:Choice>
          <mc:Fallback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1D4733F9-560D-4D10-B07D-25DAA75D0AFA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344682" y="4667457"/>
                  <a:ext cx="24012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7B3E4957-0A51-4F93-A33C-127771404E51}"/>
                    </a:ext>
                  </a:extLst>
                </p14:cNvPr>
                <p14:cNvContentPartPr/>
                <p14:nvPr/>
              </p14:nvContentPartPr>
              <p14:xfrm>
                <a:off x="7651762" y="4541817"/>
                <a:ext cx="43200" cy="320400"/>
              </p14:xfrm>
            </p:contentPart>
          </mc:Choice>
          <mc:Fallback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7B3E4957-0A51-4F93-A33C-127771404E51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7634122" y="4524177"/>
                  <a:ext cx="7884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5C8E5822-BE96-4162-8FB1-31C1453863B3}"/>
                    </a:ext>
                  </a:extLst>
                </p14:cNvPr>
                <p14:cNvContentPartPr/>
                <p14:nvPr/>
              </p14:nvContentPartPr>
              <p14:xfrm>
                <a:off x="7772002" y="4450737"/>
                <a:ext cx="24480" cy="433440"/>
              </p14:xfrm>
            </p:contentPart>
          </mc:Choice>
          <mc:Fallback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5C8E5822-BE96-4162-8FB1-31C1453863B3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754002" y="4433097"/>
                  <a:ext cx="60120" cy="46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2DE6FCEB-55A0-4B7E-A3C8-4FE56BE3A7CE}"/>
                    </a:ext>
                  </a:extLst>
                </p14:cNvPr>
                <p14:cNvContentPartPr/>
                <p14:nvPr/>
              </p14:nvContentPartPr>
              <p14:xfrm>
                <a:off x="7838962" y="4640097"/>
                <a:ext cx="164520" cy="262800"/>
              </p14:xfrm>
            </p:contentPart>
          </mc:Choice>
          <mc:Fallback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2DE6FCEB-55A0-4B7E-A3C8-4FE56BE3A7CE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7820962" y="4622457"/>
                  <a:ext cx="20016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BEF5A4E3-C74F-443C-974E-CCB6E96EB8F9}"/>
                    </a:ext>
                  </a:extLst>
                </p14:cNvPr>
                <p14:cNvContentPartPr/>
                <p14:nvPr/>
              </p14:nvContentPartPr>
              <p14:xfrm>
                <a:off x="7979002" y="4629297"/>
                <a:ext cx="153720" cy="375480"/>
              </p14:xfrm>
            </p:contentPart>
          </mc:Choice>
          <mc:Fallback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BEF5A4E3-C74F-443C-974E-CCB6E96EB8F9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7961002" y="4611657"/>
                  <a:ext cx="189360" cy="411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28870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–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John drives 60 miles in 40 minutes.</a:t>
            </a:r>
          </a:p>
          <a:p>
            <a:pPr marL="0" indent="0">
              <a:buNone/>
            </a:pPr>
            <a:r>
              <a:rPr lang="en-GB" sz="2400" dirty="0"/>
              <a:t>What is his average speed in mph?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83B70AA-FCA9-448D-9EAA-720B71773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6919969"/>
              </p:ext>
            </p:extLst>
          </p:nvPr>
        </p:nvGraphicFramePr>
        <p:xfrm>
          <a:off x="677334" y="2913715"/>
          <a:ext cx="3078486" cy="3548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243">
                  <a:extLst>
                    <a:ext uri="{9D8B030D-6E8A-4147-A177-3AD203B41FA5}">
                      <a16:colId xmlns:a16="http://schemas.microsoft.com/office/drawing/2014/main" val="891081511"/>
                    </a:ext>
                  </a:extLst>
                </a:gridCol>
                <a:gridCol w="1539243">
                  <a:extLst>
                    <a:ext uri="{9D8B030D-6E8A-4147-A177-3AD203B41FA5}">
                      <a16:colId xmlns:a16="http://schemas.microsoft.com/office/drawing/2014/main" val="1141664082"/>
                    </a:ext>
                  </a:extLst>
                </a:gridCol>
              </a:tblGrid>
              <a:tr h="118294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8674"/>
                  </a:ext>
                </a:extLst>
              </a:tr>
              <a:tr h="118294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1465001"/>
                  </a:ext>
                </a:extLst>
              </a:tr>
              <a:tr h="118294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984785"/>
                  </a:ext>
                </a:extLst>
              </a:tr>
            </a:tbl>
          </a:graphicData>
        </a:graphic>
      </p:graphicFrame>
      <p:grpSp>
        <p:nvGrpSpPr>
          <p:cNvPr id="93" name="Group 92">
            <a:extLst>
              <a:ext uri="{FF2B5EF4-FFF2-40B4-BE49-F238E27FC236}">
                <a16:creationId xmlns:a16="http://schemas.microsoft.com/office/drawing/2014/main" id="{AA6EC58F-F8AF-451B-A28D-A53676142AC9}"/>
              </a:ext>
            </a:extLst>
          </p:cNvPr>
          <p:cNvGrpSpPr/>
          <p:nvPr/>
        </p:nvGrpSpPr>
        <p:grpSpPr>
          <a:xfrm>
            <a:off x="167722" y="3272097"/>
            <a:ext cx="1973880" cy="2855520"/>
            <a:chOff x="167722" y="3272097"/>
            <a:chExt cx="1973880" cy="285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CD69F03-5CDC-4D13-B964-618E20E786C6}"/>
                    </a:ext>
                  </a:extLst>
                </p14:cNvPr>
                <p14:cNvContentPartPr/>
                <p14:nvPr/>
              </p14:nvContentPartPr>
              <p14:xfrm>
                <a:off x="1017322" y="3416817"/>
                <a:ext cx="65520" cy="3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CD69F03-5CDC-4D13-B964-618E20E786C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99682" y="3398817"/>
                  <a:ext cx="1011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D6D20286-FDF7-4E4E-B6DF-ACC741385CE9}"/>
                    </a:ext>
                  </a:extLst>
                </p14:cNvPr>
                <p14:cNvContentPartPr/>
                <p14:nvPr/>
              </p14:nvContentPartPr>
              <p14:xfrm>
                <a:off x="910042" y="3272097"/>
                <a:ext cx="247320" cy="4618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D6D20286-FDF7-4E4E-B6DF-ACC741385CE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92042" y="3254457"/>
                  <a:ext cx="282960" cy="49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DAFBCC5-2C36-432F-9E63-2FE4CAD32FCF}"/>
                    </a:ext>
                  </a:extLst>
                </p14:cNvPr>
                <p14:cNvContentPartPr/>
                <p14:nvPr/>
              </p14:nvContentPartPr>
              <p14:xfrm>
                <a:off x="1103722" y="3274617"/>
                <a:ext cx="295200" cy="4352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DAFBCC5-2C36-432F-9E63-2FE4CAD32FC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85722" y="3256977"/>
                  <a:ext cx="330840" cy="47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DF72991-DED1-4939-96DA-735617488D4F}"/>
                    </a:ext>
                  </a:extLst>
                </p14:cNvPr>
                <p14:cNvContentPartPr/>
                <p14:nvPr/>
              </p14:nvContentPartPr>
              <p14:xfrm>
                <a:off x="1394242" y="3630297"/>
                <a:ext cx="180360" cy="1620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DF72991-DED1-4939-96DA-735617488D4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376242" y="3612297"/>
                  <a:ext cx="21600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087FFDC-F400-437E-9CA7-85A7F40C106B}"/>
                    </a:ext>
                  </a:extLst>
                </p14:cNvPr>
                <p14:cNvContentPartPr/>
                <p14:nvPr/>
              </p14:nvContentPartPr>
              <p14:xfrm>
                <a:off x="1630402" y="3517617"/>
                <a:ext cx="5760" cy="198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087FFDC-F400-437E-9CA7-85A7F40C106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12402" y="3499617"/>
                  <a:ext cx="414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1C19F63-FEE8-414C-8595-99C304CD1EF2}"/>
                    </a:ext>
                  </a:extLst>
                </p14:cNvPr>
                <p14:cNvContentPartPr/>
                <p14:nvPr/>
              </p14:nvContentPartPr>
              <p14:xfrm>
                <a:off x="1683682" y="3422577"/>
                <a:ext cx="111240" cy="3380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1C19F63-FEE8-414C-8595-99C304CD1EF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666042" y="3404937"/>
                  <a:ext cx="146880" cy="37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CC51084-43BA-4E60-AC76-4727DAE90B94}"/>
                    </a:ext>
                  </a:extLst>
                </p14:cNvPr>
                <p14:cNvContentPartPr/>
                <p14:nvPr/>
              </p14:nvContentPartPr>
              <p14:xfrm>
                <a:off x="1851802" y="3575937"/>
                <a:ext cx="57240" cy="1692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CC51084-43BA-4E60-AC76-4727DAE90B9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834162" y="3558297"/>
                  <a:ext cx="9288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5A2F923-F85C-446F-A6FC-FE736016ECA6}"/>
                    </a:ext>
                  </a:extLst>
                </p14:cNvPr>
                <p14:cNvContentPartPr/>
                <p14:nvPr/>
              </p14:nvContentPartPr>
              <p14:xfrm>
                <a:off x="1954762" y="3532377"/>
                <a:ext cx="101880" cy="2667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5A2F923-F85C-446F-A6FC-FE736016ECA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937122" y="3514377"/>
                  <a:ext cx="13752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71FC5970-399F-46DC-B4FD-5351C13F7FF9}"/>
                    </a:ext>
                  </a:extLst>
                </p14:cNvPr>
                <p14:cNvContentPartPr/>
                <p14:nvPr/>
              </p14:nvContentPartPr>
              <p14:xfrm>
                <a:off x="575962" y="3512217"/>
                <a:ext cx="266040" cy="96228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71FC5970-399F-46DC-B4FD-5351C13F7FF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58322" y="3494577"/>
                  <a:ext cx="301680" cy="9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E905BF58-857D-4749-B240-B63F92FA46AA}"/>
                    </a:ext>
                  </a:extLst>
                </p14:cNvPr>
                <p14:cNvContentPartPr/>
                <p14:nvPr/>
              </p14:nvContentPartPr>
              <p14:xfrm>
                <a:off x="631762" y="4389897"/>
                <a:ext cx="219600" cy="36972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E905BF58-857D-4749-B240-B63F92FA46A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14122" y="4372257"/>
                  <a:ext cx="255240" cy="40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D2804AE1-1760-4423-8B17-9C787799C061}"/>
                    </a:ext>
                  </a:extLst>
                </p14:cNvPr>
                <p14:cNvContentPartPr/>
                <p14:nvPr/>
              </p14:nvContentPartPr>
              <p14:xfrm>
                <a:off x="167722" y="3969777"/>
                <a:ext cx="189000" cy="36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D2804AE1-1760-4423-8B17-9C787799C06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50082" y="3951777"/>
                  <a:ext cx="2246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34D487EC-CEF7-4C45-8144-9E45E88913D5}"/>
                    </a:ext>
                  </a:extLst>
                </p14:cNvPr>
                <p14:cNvContentPartPr/>
                <p14:nvPr/>
              </p14:nvContentPartPr>
              <p14:xfrm>
                <a:off x="312442" y="3863937"/>
                <a:ext cx="41040" cy="29880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34D487EC-CEF7-4C45-8144-9E45E88913D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94442" y="3846297"/>
                  <a:ext cx="7668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B7885D8-B321-4A44-B4A4-5333EAF55E45}"/>
                    </a:ext>
                  </a:extLst>
                </p14:cNvPr>
                <p14:cNvContentPartPr/>
                <p14:nvPr/>
              </p14:nvContentPartPr>
              <p14:xfrm>
                <a:off x="408922" y="3872577"/>
                <a:ext cx="168840" cy="41364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7B7885D8-B321-4A44-B4A4-5333EAF55E4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90922" y="3854577"/>
                  <a:ext cx="204480" cy="44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12619CFF-ED21-4C26-AFFA-D121892413D9}"/>
                    </a:ext>
                  </a:extLst>
                </p14:cNvPr>
                <p14:cNvContentPartPr/>
                <p14:nvPr/>
              </p14:nvContentPartPr>
              <p14:xfrm>
                <a:off x="646522" y="4980297"/>
                <a:ext cx="147240" cy="97200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12619CFF-ED21-4C26-AFFA-D121892413D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28882" y="4962297"/>
                  <a:ext cx="182880" cy="10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1A510A9B-70D3-43D4-9F19-A5B8A9BAEB3B}"/>
                    </a:ext>
                  </a:extLst>
                </p14:cNvPr>
                <p14:cNvContentPartPr/>
                <p14:nvPr/>
              </p14:nvContentPartPr>
              <p14:xfrm>
                <a:off x="600442" y="5873457"/>
                <a:ext cx="289440" cy="25416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1A510A9B-70D3-43D4-9F19-A5B8A9BAEB3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82802" y="5855457"/>
                  <a:ext cx="32508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40AA906E-8042-456C-ABF0-B96F899ABFE6}"/>
                    </a:ext>
                  </a:extLst>
                </p14:cNvPr>
                <p14:cNvContentPartPr/>
                <p14:nvPr/>
              </p14:nvContentPartPr>
              <p14:xfrm>
                <a:off x="192202" y="5317617"/>
                <a:ext cx="189720" cy="24264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40AA906E-8042-456C-ABF0-B96F899ABFE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74562" y="5299617"/>
                  <a:ext cx="22536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986B608E-B128-41AE-8EFF-BB9605BCEACA}"/>
                    </a:ext>
                  </a:extLst>
                </p14:cNvPr>
                <p14:cNvContentPartPr/>
                <p14:nvPr/>
              </p14:nvContentPartPr>
              <p14:xfrm>
                <a:off x="264922" y="5365857"/>
                <a:ext cx="119520" cy="28656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986B608E-B128-41AE-8EFF-BB9605BCEAC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47282" y="5347857"/>
                  <a:ext cx="15516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9AEBFDF1-A748-406B-A428-B59DC12FAD92}"/>
                    </a:ext>
                  </a:extLst>
                </p14:cNvPr>
                <p14:cNvContentPartPr/>
                <p14:nvPr/>
              </p14:nvContentPartPr>
              <p14:xfrm>
                <a:off x="408562" y="5272257"/>
                <a:ext cx="198360" cy="48060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9AEBFDF1-A748-406B-A428-B59DC12FAD9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90922" y="5254617"/>
                  <a:ext cx="234000" cy="51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76E92D5E-F782-4E6C-A380-ABBB3F961654}"/>
                    </a:ext>
                  </a:extLst>
                </p14:cNvPr>
                <p14:cNvContentPartPr/>
                <p14:nvPr/>
              </p14:nvContentPartPr>
              <p14:xfrm>
                <a:off x="1054402" y="4370817"/>
                <a:ext cx="297360" cy="56160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76E92D5E-F782-4E6C-A380-ABBB3F96165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36402" y="4352817"/>
                  <a:ext cx="333000" cy="59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51809DF2-7EEF-44C5-A94B-617D04A672A0}"/>
                    </a:ext>
                  </a:extLst>
                </p14:cNvPr>
                <p14:cNvContentPartPr/>
                <p14:nvPr/>
              </p14:nvContentPartPr>
              <p14:xfrm>
                <a:off x="1295962" y="4450737"/>
                <a:ext cx="248760" cy="49716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51809DF2-7EEF-44C5-A94B-617D04A672A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277962" y="4433097"/>
                  <a:ext cx="284400" cy="53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EA4B84F1-81C1-4EE5-98F7-C7F1A62B09B4}"/>
                    </a:ext>
                  </a:extLst>
                </p14:cNvPr>
                <p14:cNvContentPartPr/>
                <p14:nvPr/>
              </p14:nvContentPartPr>
              <p14:xfrm>
                <a:off x="1515562" y="4691937"/>
                <a:ext cx="265320" cy="19080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EA4B84F1-81C1-4EE5-98F7-C7F1A62B09B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497922" y="4673937"/>
                  <a:ext cx="30096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D4EEEA8C-B1F5-408A-BC58-0EB8FE6F56C7}"/>
                    </a:ext>
                  </a:extLst>
                </p14:cNvPr>
                <p14:cNvContentPartPr/>
                <p14:nvPr/>
              </p14:nvContentPartPr>
              <p14:xfrm>
                <a:off x="1828402" y="4586097"/>
                <a:ext cx="360" cy="972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D4EEEA8C-B1F5-408A-BC58-0EB8FE6F56C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810762" y="4568457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894CD6F5-DD80-4529-81F7-8F63DC5C8132}"/>
                    </a:ext>
                  </a:extLst>
                </p14:cNvPr>
                <p14:cNvContentPartPr/>
                <p14:nvPr/>
              </p14:nvContentPartPr>
              <p14:xfrm>
                <a:off x="1852162" y="4427337"/>
                <a:ext cx="122760" cy="51012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894CD6F5-DD80-4529-81F7-8F63DC5C813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834162" y="4409337"/>
                  <a:ext cx="158400" cy="54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3DB0DA8F-8A90-4092-BC35-598F3053A793}"/>
                    </a:ext>
                  </a:extLst>
                </p14:cNvPr>
                <p14:cNvContentPartPr/>
                <p14:nvPr/>
              </p14:nvContentPartPr>
              <p14:xfrm>
                <a:off x="1973122" y="4653417"/>
                <a:ext cx="112680" cy="22896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3DB0DA8F-8A90-4092-BC35-598F3053A79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955122" y="4635777"/>
                  <a:ext cx="14832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92A5EED5-8471-48DA-BE14-11BF18CB04FA}"/>
                    </a:ext>
                  </a:extLst>
                </p14:cNvPr>
                <p14:cNvContentPartPr/>
                <p14:nvPr/>
              </p14:nvContentPartPr>
              <p14:xfrm>
                <a:off x="2091202" y="4609857"/>
                <a:ext cx="50400" cy="41436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92A5EED5-8471-48DA-BE14-11BF18CB04F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073562" y="4591857"/>
                  <a:ext cx="86040" cy="45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622C1B1F-1ABC-4361-A58F-0A888B532577}"/>
                    </a:ext>
                  </a:extLst>
                </p14:cNvPr>
                <p14:cNvContentPartPr/>
                <p14:nvPr/>
              </p14:nvContentPartPr>
              <p14:xfrm>
                <a:off x="931642" y="5586537"/>
                <a:ext cx="248400" cy="49968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622C1B1F-1ABC-4361-A58F-0A888B53257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14002" y="5568897"/>
                  <a:ext cx="284040" cy="53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7CB8DD37-7B12-433F-8F67-71D7B288C971}"/>
                    </a:ext>
                  </a:extLst>
                </p14:cNvPr>
                <p14:cNvContentPartPr/>
                <p14:nvPr/>
              </p14:nvContentPartPr>
              <p14:xfrm>
                <a:off x="1273642" y="5582577"/>
                <a:ext cx="266760" cy="48492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7CB8DD37-7B12-433F-8F67-71D7B288C97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255642" y="5564937"/>
                  <a:ext cx="302400" cy="52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560973F0-088A-49CC-A1EE-1F4A93F2A7A7}"/>
                    </a:ext>
                  </a:extLst>
                </p14:cNvPr>
                <p14:cNvContentPartPr/>
                <p14:nvPr/>
              </p14:nvContentPartPr>
              <p14:xfrm>
                <a:off x="1612042" y="5856897"/>
                <a:ext cx="218160" cy="19656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560973F0-088A-49CC-A1EE-1F4A93F2A7A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594042" y="5839257"/>
                  <a:ext cx="25380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3B665E02-4ACC-47EA-9771-EFB77E7C456F}"/>
                    </a:ext>
                  </a:extLst>
                </p14:cNvPr>
                <p14:cNvContentPartPr/>
                <p14:nvPr/>
              </p14:nvContentPartPr>
              <p14:xfrm>
                <a:off x="1852162" y="5702457"/>
                <a:ext cx="95760" cy="33444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3B665E02-4ACC-47EA-9771-EFB77E7C456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834162" y="5684457"/>
                  <a:ext cx="13140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71B60EA8-B909-4A9B-9FEA-5ED36DC0FAB9}"/>
                    </a:ext>
                  </a:extLst>
                </p14:cNvPr>
                <p14:cNvContentPartPr/>
                <p14:nvPr/>
              </p14:nvContentPartPr>
              <p14:xfrm>
                <a:off x="1948642" y="5582217"/>
                <a:ext cx="25920" cy="43236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71B60EA8-B909-4A9B-9FEA-5ED36DC0FAB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930642" y="5564577"/>
                  <a:ext cx="61560" cy="46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FDFE3D3E-7369-46F9-A92F-CABF76FEAC05}"/>
                    </a:ext>
                  </a:extLst>
                </p14:cNvPr>
                <p14:cNvContentPartPr/>
                <p14:nvPr/>
              </p14:nvContentPartPr>
              <p14:xfrm>
                <a:off x="2020282" y="5774097"/>
                <a:ext cx="121320" cy="26640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FDFE3D3E-7369-46F9-A92F-CABF76FEAC0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002642" y="5756457"/>
                  <a:ext cx="156960" cy="30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58DEEBB-3808-498E-BE31-929DCC1A3A72}"/>
              </a:ext>
            </a:extLst>
          </p:cNvPr>
          <p:cNvGrpSpPr/>
          <p:nvPr/>
        </p:nvGrpSpPr>
        <p:grpSpPr>
          <a:xfrm>
            <a:off x="6590482" y="1951977"/>
            <a:ext cx="1681920" cy="954000"/>
            <a:chOff x="6590482" y="1951977"/>
            <a:chExt cx="1681920" cy="95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2A17B41D-21EC-4D6B-BB5F-CDF676A2A991}"/>
                    </a:ext>
                  </a:extLst>
                </p14:cNvPr>
                <p14:cNvContentPartPr/>
                <p14:nvPr/>
              </p14:nvContentPartPr>
              <p14:xfrm>
                <a:off x="6590482" y="1951977"/>
                <a:ext cx="294840" cy="59904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2A17B41D-21EC-4D6B-BB5F-CDF676A2A99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572842" y="1933977"/>
                  <a:ext cx="330480" cy="63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0C4D2E2E-D53C-4759-B138-543F7A4DDE0A}"/>
                    </a:ext>
                  </a:extLst>
                </p14:cNvPr>
                <p14:cNvContentPartPr/>
                <p14:nvPr/>
              </p14:nvContentPartPr>
              <p14:xfrm>
                <a:off x="6903322" y="2112177"/>
                <a:ext cx="320040" cy="48168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0C4D2E2E-D53C-4759-B138-543F7A4DDE0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885682" y="2094177"/>
                  <a:ext cx="355680" cy="51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2A7352EE-2249-4995-908B-964D8D827C19}"/>
                    </a:ext>
                  </a:extLst>
                </p14:cNvPr>
                <p14:cNvContentPartPr/>
                <p14:nvPr/>
              </p14:nvContentPartPr>
              <p14:xfrm>
                <a:off x="7242442" y="2154657"/>
                <a:ext cx="630360" cy="43632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2A7352EE-2249-4995-908B-964D8D827C1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224802" y="2136657"/>
                  <a:ext cx="666000" cy="47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845FAEBF-003B-4D75-BB76-11378CEFA899}"/>
                    </a:ext>
                  </a:extLst>
                </p14:cNvPr>
                <p14:cNvContentPartPr/>
                <p14:nvPr/>
              </p14:nvContentPartPr>
              <p14:xfrm>
                <a:off x="7868122" y="2020737"/>
                <a:ext cx="404280" cy="42768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845FAEBF-003B-4D75-BB76-11378CEFA89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850482" y="2003097"/>
                  <a:ext cx="43992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73A8EBD5-00A3-44AF-AAD8-8E3382D502D3}"/>
                    </a:ext>
                  </a:extLst>
                </p14:cNvPr>
                <p14:cNvContentPartPr/>
                <p14:nvPr/>
              </p14:nvContentPartPr>
              <p14:xfrm>
                <a:off x="6944362" y="2605377"/>
                <a:ext cx="1216800" cy="30060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73A8EBD5-00A3-44AF-AAD8-8E3382D502D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926362" y="2587377"/>
                  <a:ext cx="1252440" cy="33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4CD0762-68FA-4D38-84EF-1A1B3435BD40}"/>
              </a:ext>
            </a:extLst>
          </p:cNvPr>
          <p:cNvGrpSpPr/>
          <p:nvPr/>
        </p:nvGrpSpPr>
        <p:grpSpPr>
          <a:xfrm>
            <a:off x="2389282" y="3181737"/>
            <a:ext cx="2967120" cy="3367440"/>
            <a:chOff x="2389282" y="3181737"/>
            <a:chExt cx="2967120" cy="336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6D3D65F-B1F7-4911-BD02-2774A8CC1D45}"/>
                    </a:ext>
                  </a:extLst>
                </p14:cNvPr>
                <p14:cNvContentPartPr/>
                <p14:nvPr/>
              </p14:nvContentPartPr>
              <p14:xfrm>
                <a:off x="2570002" y="3224217"/>
                <a:ext cx="300240" cy="4762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6D3D65F-B1F7-4911-BD02-2774A8CC1D4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552002" y="3206217"/>
                  <a:ext cx="335880" cy="51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556A9E3-AF41-4FBE-B44E-32843A7369DC}"/>
                    </a:ext>
                  </a:extLst>
                </p14:cNvPr>
                <p14:cNvContentPartPr/>
                <p14:nvPr/>
              </p14:nvContentPartPr>
              <p14:xfrm>
                <a:off x="2715082" y="3512217"/>
                <a:ext cx="75960" cy="3492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556A9E3-AF41-4FBE-B44E-32843A7369D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697082" y="3494577"/>
                  <a:ext cx="111600" cy="38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690983C-A14D-41C6-AC4A-FFCCD27601AA}"/>
                    </a:ext>
                  </a:extLst>
                </p14:cNvPr>
                <p14:cNvContentPartPr/>
                <p14:nvPr/>
              </p14:nvContentPartPr>
              <p14:xfrm>
                <a:off x="2839642" y="3354177"/>
                <a:ext cx="291240" cy="4953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690983C-A14D-41C6-AC4A-FFCCD27601A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821642" y="3336177"/>
                  <a:ext cx="326880" cy="53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19E03C0-82AB-412C-B044-368791124CBF}"/>
                    </a:ext>
                  </a:extLst>
                </p14:cNvPr>
                <p14:cNvContentPartPr/>
                <p14:nvPr/>
              </p14:nvContentPartPr>
              <p14:xfrm>
                <a:off x="3128002" y="3633177"/>
                <a:ext cx="235080" cy="1900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19E03C0-82AB-412C-B044-368791124CB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110362" y="3615537"/>
                  <a:ext cx="27072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0868E56-8FA5-40D8-A83D-52ED8C762866}"/>
                    </a:ext>
                  </a:extLst>
                </p14:cNvPr>
                <p14:cNvContentPartPr/>
                <p14:nvPr/>
              </p14:nvContentPartPr>
              <p14:xfrm>
                <a:off x="3392602" y="3574137"/>
                <a:ext cx="42480" cy="2329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0868E56-8FA5-40D8-A83D-52ED8C76286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374962" y="3556497"/>
                  <a:ext cx="7812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298093E-3F7E-4BA3-999D-FE52FCEC6B52}"/>
                    </a:ext>
                  </a:extLst>
                </p14:cNvPr>
                <p14:cNvContentPartPr/>
                <p14:nvPr/>
              </p14:nvContentPartPr>
              <p14:xfrm>
                <a:off x="3464602" y="3553977"/>
                <a:ext cx="172080" cy="1958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298093E-3F7E-4BA3-999D-FE52FCEC6B5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446602" y="3536337"/>
                  <a:ext cx="20772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B5C740A-4F96-4615-9DA5-2929C2E74E6D}"/>
                    </a:ext>
                  </a:extLst>
                </p14:cNvPr>
                <p14:cNvContentPartPr/>
                <p14:nvPr/>
              </p14:nvContentPartPr>
              <p14:xfrm>
                <a:off x="2502322" y="4551177"/>
                <a:ext cx="309240" cy="5004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B5C740A-4F96-4615-9DA5-2929C2E74E6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484682" y="4533177"/>
                  <a:ext cx="344880" cy="53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C4777C6-9E00-420C-BF55-1A8C1FD0195D}"/>
                    </a:ext>
                  </a:extLst>
                </p14:cNvPr>
                <p14:cNvContentPartPr/>
                <p14:nvPr/>
              </p14:nvContentPartPr>
              <p14:xfrm>
                <a:off x="2791042" y="4576017"/>
                <a:ext cx="245160" cy="4521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C4777C6-9E00-420C-BF55-1A8C1FD0195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773402" y="4558017"/>
                  <a:ext cx="280800" cy="48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0EDE7A2-20C6-4F4A-B8AE-D13F422908F8}"/>
                    </a:ext>
                  </a:extLst>
                </p14:cNvPr>
                <p14:cNvContentPartPr/>
                <p14:nvPr/>
              </p14:nvContentPartPr>
              <p14:xfrm>
                <a:off x="3103162" y="4811817"/>
                <a:ext cx="240480" cy="2084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0EDE7A2-20C6-4F4A-B8AE-D13F422908F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085522" y="4794177"/>
                  <a:ext cx="27612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919F29D-9A4C-41F8-B789-8127C3B6427D}"/>
                    </a:ext>
                  </a:extLst>
                </p14:cNvPr>
                <p14:cNvContentPartPr/>
                <p14:nvPr/>
              </p14:nvContentPartPr>
              <p14:xfrm>
                <a:off x="3325282" y="4715697"/>
                <a:ext cx="19800" cy="248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919F29D-9A4C-41F8-B789-8127C3B6427D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307282" y="4697697"/>
                  <a:ext cx="554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A0CAD39-D0E0-4A7F-8157-D84EBA122D73}"/>
                    </a:ext>
                  </a:extLst>
                </p14:cNvPr>
                <p14:cNvContentPartPr/>
                <p14:nvPr/>
              </p14:nvContentPartPr>
              <p14:xfrm>
                <a:off x="3368122" y="4727217"/>
                <a:ext cx="288720" cy="27972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A0CAD39-D0E0-4A7F-8157-D84EBA122D7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350482" y="4709217"/>
                  <a:ext cx="32436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F3644B0-F711-48ED-BE2F-5F16DD2B85D9}"/>
                    </a:ext>
                  </a:extLst>
                </p14:cNvPr>
                <p14:cNvContentPartPr/>
                <p14:nvPr/>
              </p14:nvContentPartPr>
              <p14:xfrm>
                <a:off x="2389282" y="5488617"/>
                <a:ext cx="402120" cy="6282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F3644B0-F711-48ED-BE2F-5F16DD2B85D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371642" y="5470617"/>
                  <a:ext cx="437760" cy="66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409EF2E-6196-4C1E-BA47-753ABAE76907}"/>
                    </a:ext>
                  </a:extLst>
                </p14:cNvPr>
                <p14:cNvContentPartPr/>
                <p14:nvPr/>
              </p14:nvContentPartPr>
              <p14:xfrm>
                <a:off x="2692762" y="5678697"/>
                <a:ext cx="394200" cy="4125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409EF2E-6196-4C1E-BA47-753ABAE76907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674762" y="5660697"/>
                  <a:ext cx="429840" cy="44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45C33E54-571C-4A2F-8389-23E6CA694E04}"/>
                    </a:ext>
                  </a:extLst>
                </p14:cNvPr>
                <p14:cNvContentPartPr/>
                <p14:nvPr/>
              </p14:nvContentPartPr>
              <p14:xfrm>
                <a:off x="3151762" y="5846817"/>
                <a:ext cx="350280" cy="2811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45C33E54-571C-4A2F-8389-23E6CA694E04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133762" y="5829177"/>
                  <a:ext cx="38592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25BED43-A4E2-4BCB-84BA-5850D4A561AD}"/>
                    </a:ext>
                  </a:extLst>
                </p14:cNvPr>
                <p14:cNvContentPartPr/>
                <p14:nvPr/>
              </p14:nvContentPartPr>
              <p14:xfrm>
                <a:off x="3531202" y="5750337"/>
                <a:ext cx="5760" cy="432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25BED43-A4E2-4BCB-84BA-5850D4A561A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513202" y="5732697"/>
                  <a:ext cx="4140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C32E792-86DB-4C5A-A3F7-E8DD0AD132AD}"/>
                    </a:ext>
                  </a:extLst>
                </p14:cNvPr>
                <p14:cNvContentPartPr/>
                <p14:nvPr/>
              </p14:nvContentPartPr>
              <p14:xfrm>
                <a:off x="3536602" y="5846817"/>
                <a:ext cx="171000" cy="21492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C32E792-86DB-4C5A-A3F7-E8DD0AD132A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518602" y="5829177"/>
                  <a:ext cx="20664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5E03480-8373-4374-BBD7-3F085D8BE77D}"/>
                    </a:ext>
                  </a:extLst>
                </p14:cNvPr>
                <p14:cNvContentPartPr/>
                <p14:nvPr/>
              </p14:nvContentPartPr>
              <p14:xfrm>
                <a:off x="2582242" y="6229137"/>
                <a:ext cx="153000" cy="29088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5E03480-8373-4374-BBD7-3F085D8BE77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564602" y="6211497"/>
                  <a:ext cx="18864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178D17C-6D4A-4933-8764-E4DED8D71152}"/>
                    </a:ext>
                  </a:extLst>
                </p14:cNvPr>
                <p14:cNvContentPartPr/>
                <p14:nvPr/>
              </p14:nvContentPartPr>
              <p14:xfrm>
                <a:off x="2886082" y="6174057"/>
                <a:ext cx="26280" cy="3751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178D17C-6D4A-4933-8764-E4DED8D7115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868082" y="6156417"/>
                  <a:ext cx="61920" cy="41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9E99AC56-F049-44D1-8512-7AEFD2B576FF}"/>
                    </a:ext>
                  </a:extLst>
                </p14:cNvPr>
                <p14:cNvContentPartPr/>
                <p14:nvPr/>
              </p14:nvContentPartPr>
              <p14:xfrm>
                <a:off x="3079762" y="6207897"/>
                <a:ext cx="231480" cy="2228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9E99AC56-F049-44D1-8512-7AEFD2B576F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062122" y="6190257"/>
                  <a:ext cx="26712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0F3FB47-E8BE-4A69-A0C0-705B92199EBB}"/>
                    </a:ext>
                  </a:extLst>
                </p14:cNvPr>
                <p14:cNvContentPartPr/>
                <p14:nvPr/>
              </p14:nvContentPartPr>
              <p14:xfrm>
                <a:off x="3368122" y="6196737"/>
                <a:ext cx="116640" cy="1713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0F3FB47-E8BE-4A69-A0C0-705B92199EBB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350482" y="6178737"/>
                  <a:ext cx="15228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C52228C1-53E4-48A8-B784-ED34F4288898}"/>
                    </a:ext>
                  </a:extLst>
                </p14:cNvPr>
                <p14:cNvContentPartPr/>
                <p14:nvPr/>
              </p14:nvContentPartPr>
              <p14:xfrm>
                <a:off x="3561082" y="6144897"/>
                <a:ext cx="219240" cy="2772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C52228C1-53E4-48A8-B784-ED34F4288898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543082" y="6127257"/>
                  <a:ext cx="25488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F08C9A8B-740E-4D49-B86A-57D2CB94FB0B}"/>
                    </a:ext>
                  </a:extLst>
                </p14:cNvPr>
                <p14:cNvContentPartPr/>
                <p14:nvPr/>
              </p14:nvContentPartPr>
              <p14:xfrm>
                <a:off x="3825682" y="3453537"/>
                <a:ext cx="185040" cy="7239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F08C9A8B-740E-4D49-B86A-57D2CB94FB0B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807682" y="3435897"/>
                  <a:ext cx="220680" cy="75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FA6CB55E-D175-497A-B129-1E7266241798}"/>
                    </a:ext>
                  </a:extLst>
                </p14:cNvPr>
                <p14:cNvContentPartPr/>
                <p14:nvPr/>
              </p14:nvContentPartPr>
              <p14:xfrm>
                <a:off x="3806962" y="3921537"/>
                <a:ext cx="207720" cy="3484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FA6CB55E-D175-497A-B129-1E726624179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788962" y="3903897"/>
                  <a:ext cx="243360" cy="38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7966224-577C-4389-B6B5-F493E7AD0CD4}"/>
                    </a:ext>
                  </a:extLst>
                </p14:cNvPr>
                <p14:cNvContentPartPr/>
                <p14:nvPr/>
              </p14:nvContentPartPr>
              <p14:xfrm>
                <a:off x="4166242" y="3810657"/>
                <a:ext cx="83880" cy="147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7966224-577C-4389-B6B5-F493E7AD0CD4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148602" y="3793017"/>
                  <a:ext cx="1195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3B3C2268-8828-43E7-8C9A-FF9C7C3489F6}"/>
                    </a:ext>
                  </a:extLst>
                </p14:cNvPr>
                <p14:cNvContentPartPr/>
                <p14:nvPr/>
              </p14:nvContentPartPr>
              <p14:xfrm>
                <a:off x="4258402" y="3681417"/>
                <a:ext cx="360" cy="972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3B3C2268-8828-43E7-8C9A-FF9C7C3489F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240762" y="3663777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81A8762C-5D82-40C2-BE1E-9980E3125C36}"/>
                    </a:ext>
                  </a:extLst>
                </p14:cNvPr>
                <p14:cNvContentPartPr/>
                <p14:nvPr/>
              </p14:nvContentPartPr>
              <p14:xfrm>
                <a:off x="4258402" y="3897777"/>
                <a:ext cx="360" cy="36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81A8762C-5D82-40C2-BE1E-9980E3125C36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240762" y="388013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9383272D-5715-4654-A862-1118A41D04A3}"/>
                    </a:ext>
                  </a:extLst>
                </p14:cNvPr>
                <p14:cNvContentPartPr/>
                <p14:nvPr/>
              </p14:nvContentPartPr>
              <p14:xfrm>
                <a:off x="4403122" y="3656217"/>
                <a:ext cx="203040" cy="35244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9383272D-5715-4654-A862-1118A41D04A3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385482" y="3638217"/>
                  <a:ext cx="23868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D45CE938-3188-4534-8CC1-740655A1950D}"/>
                    </a:ext>
                  </a:extLst>
                </p14:cNvPr>
                <p14:cNvContentPartPr/>
                <p14:nvPr/>
              </p14:nvContentPartPr>
              <p14:xfrm>
                <a:off x="3873922" y="4498977"/>
                <a:ext cx="240120" cy="111888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D45CE938-3188-4534-8CC1-740655A1950D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855922" y="4481337"/>
                  <a:ext cx="275760" cy="11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D389E030-9683-46C9-AA1A-F884CB93200F}"/>
                    </a:ext>
                  </a:extLst>
                </p14:cNvPr>
                <p14:cNvContentPartPr/>
                <p14:nvPr/>
              </p14:nvContentPartPr>
              <p14:xfrm>
                <a:off x="3875722" y="5389617"/>
                <a:ext cx="357480" cy="3798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D389E030-9683-46C9-AA1A-F884CB93200F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857722" y="5371617"/>
                  <a:ext cx="393120" cy="41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05C5F059-A534-4661-9971-7D6700FB32FB}"/>
                    </a:ext>
                  </a:extLst>
                </p14:cNvPr>
                <p14:cNvContentPartPr/>
                <p14:nvPr/>
              </p14:nvContentPartPr>
              <p14:xfrm>
                <a:off x="4258402" y="5062017"/>
                <a:ext cx="122760" cy="13032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05C5F059-A534-4661-9971-7D6700FB32F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240762" y="5044377"/>
                  <a:ext cx="15840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0EB3A1CE-4FE7-49C2-90B9-D9E31835681D}"/>
                    </a:ext>
                  </a:extLst>
                </p14:cNvPr>
                <p14:cNvContentPartPr/>
                <p14:nvPr/>
              </p14:nvContentPartPr>
              <p14:xfrm>
                <a:off x="4219522" y="5037897"/>
                <a:ext cx="183960" cy="23868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0EB3A1CE-4FE7-49C2-90B9-D9E31835681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201522" y="5019897"/>
                  <a:ext cx="21960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0452C61F-4394-48C5-A984-04464BCF7BC5}"/>
                    </a:ext>
                  </a:extLst>
                </p14:cNvPr>
                <p14:cNvContentPartPr/>
                <p14:nvPr/>
              </p14:nvContentPartPr>
              <p14:xfrm>
                <a:off x="4499602" y="4911897"/>
                <a:ext cx="170280" cy="44172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0452C61F-4394-48C5-A984-04464BCF7BC5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481602" y="4893897"/>
                  <a:ext cx="205920" cy="47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A02CA612-D686-42CA-811B-E2FE8EFB000E}"/>
                    </a:ext>
                  </a:extLst>
                </p14:cNvPr>
                <p14:cNvContentPartPr/>
                <p14:nvPr/>
              </p14:nvContentPartPr>
              <p14:xfrm>
                <a:off x="4092802" y="3181737"/>
                <a:ext cx="793080" cy="296064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A02CA612-D686-42CA-811B-E2FE8EFB000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074802" y="3164097"/>
                  <a:ext cx="828720" cy="29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4DCC8E52-7255-45C1-97D1-DA9C83653658}"/>
                    </a:ext>
                  </a:extLst>
                </p14:cNvPr>
                <p14:cNvContentPartPr/>
                <p14:nvPr/>
              </p14:nvContentPartPr>
              <p14:xfrm>
                <a:off x="3999922" y="5967057"/>
                <a:ext cx="410040" cy="23364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4DCC8E52-7255-45C1-97D1-DA9C83653658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981922" y="5949057"/>
                  <a:ext cx="44568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73E57E75-2D95-4BF1-8548-715BBB948222}"/>
                    </a:ext>
                  </a:extLst>
                </p14:cNvPr>
                <p14:cNvContentPartPr/>
                <p14:nvPr/>
              </p14:nvContentPartPr>
              <p14:xfrm>
                <a:off x="5004322" y="4180737"/>
                <a:ext cx="123480" cy="22392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73E57E75-2D95-4BF1-8548-715BBB94822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986682" y="4163097"/>
                  <a:ext cx="15912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6F95376C-5768-48BA-A0CD-EDEA0DD7490E}"/>
                    </a:ext>
                  </a:extLst>
                </p14:cNvPr>
                <p14:cNvContentPartPr/>
                <p14:nvPr/>
              </p14:nvContentPartPr>
              <p14:xfrm>
                <a:off x="4993522" y="4234377"/>
                <a:ext cx="107280" cy="26244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6F95376C-5768-48BA-A0CD-EDEA0DD7490E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975882" y="4216737"/>
                  <a:ext cx="14292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20596972-3F09-46BE-9DEB-E69A54474EC2}"/>
                    </a:ext>
                  </a:extLst>
                </p14:cNvPr>
                <p14:cNvContentPartPr/>
                <p14:nvPr/>
              </p14:nvContentPartPr>
              <p14:xfrm>
                <a:off x="5196922" y="3863577"/>
                <a:ext cx="97920" cy="36900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20596972-3F09-46BE-9DEB-E69A54474EC2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179282" y="3845937"/>
                  <a:ext cx="13356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98F5E7AE-392A-4DC9-B019-68B158BBB4B9}"/>
                    </a:ext>
                  </a:extLst>
                </p14:cNvPr>
                <p14:cNvContentPartPr/>
                <p14:nvPr/>
              </p14:nvContentPartPr>
              <p14:xfrm>
                <a:off x="5197282" y="4321497"/>
                <a:ext cx="141840" cy="8136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98F5E7AE-392A-4DC9-B019-68B158BBB4B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179282" y="4303857"/>
                  <a:ext cx="1774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0C425735-5FB9-4E0F-9C12-16DDBA5DCC6C}"/>
                    </a:ext>
                  </a:extLst>
                </p14:cNvPr>
                <p14:cNvContentPartPr/>
                <p14:nvPr/>
              </p14:nvContentPartPr>
              <p14:xfrm>
                <a:off x="5220682" y="4532457"/>
                <a:ext cx="135720" cy="32184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0C425735-5FB9-4E0F-9C12-16DDBA5DCC6C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203042" y="4514817"/>
                  <a:ext cx="171360" cy="357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2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FE106FBC-F66B-47DB-94FA-E8E6FF2FC3AE}"/>
                  </a:ext>
                </a:extLst>
              </p14:cNvPr>
              <p14:cNvContentPartPr/>
              <p14:nvPr/>
            </p14:nvContentPartPr>
            <p14:xfrm>
              <a:off x="7170802" y="4369017"/>
              <a:ext cx="48600" cy="360000"/>
            </p14:xfrm>
          </p:contentPart>
        </mc:Choice>
        <mc:Fallback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FE106FBC-F66B-47DB-94FA-E8E6FF2FC3AE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7152802" y="4351377"/>
                <a:ext cx="84240" cy="39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14" name="Group 213">
            <a:extLst>
              <a:ext uri="{FF2B5EF4-FFF2-40B4-BE49-F238E27FC236}">
                <a16:creationId xmlns:a16="http://schemas.microsoft.com/office/drawing/2014/main" id="{6DC94AA9-6D1F-46E9-A5C6-DCA8FF2FC7DB}"/>
              </a:ext>
            </a:extLst>
          </p:cNvPr>
          <p:cNvGrpSpPr/>
          <p:nvPr/>
        </p:nvGrpSpPr>
        <p:grpSpPr>
          <a:xfrm>
            <a:off x="6060922" y="3073737"/>
            <a:ext cx="6141600" cy="3292560"/>
            <a:chOff x="6060922" y="3073737"/>
            <a:chExt cx="6141600" cy="329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1C10D914-DACA-4A41-B27E-2BF5F1BE8306}"/>
                    </a:ext>
                  </a:extLst>
                </p14:cNvPr>
                <p14:cNvContentPartPr/>
                <p14:nvPr/>
              </p14:nvContentPartPr>
              <p14:xfrm>
                <a:off x="6060922" y="4072017"/>
                <a:ext cx="288720" cy="37368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1C10D914-DACA-4A41-B27E-2BF5F1BE8306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043282" y="4054377"/>
                  <a:ext cx="32436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C46F4645-7FED-4B3D-BDBE-4A5B96D9EF2B}"/>
                    </a:ext>
                  </a:extLst>
                </p14:cNvPr>
                <p14:cNvContentPartPr/>
                <p14:nvPr/>
              </p14:nvContentPartPr>
              <p14:xfrm>
                <a:off x="6400402" y="4000377"/>
                <a:ext cx="206640" cy="48276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C46F4645-7FED-4B3D-BDBE-4A5B96D9EF2B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382402" y="3982737"/>
                  <a:ext cx="242280" cy="51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6AA06708-3708-4134-96DE-EA7D738116CA}"/>
                    </a:ext>
                  </a:extLst>
                </p14:cNvPr>
                <p14:cNvContentPartPr/>
                <p14:nvPr/>
              </p14:nvContentPartPr>
              <p14:xfrm>
                <a:off x="6159202" y="4594017"/>
                <a:ext cx="480960" cy="5004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6AA06708-3708-4134-96DE-EA7D738116CA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141562" y="4576377"/>
                  <a:ext cx="5166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5A2A9D5C-35C2-4B2F-B463-BC080E8766F4}"/>
                    </a:ext>
                  </a:extLst>
                </p14:cNvPr>
                <p14:cNvContentPartPr/>
                <p14:nvPr/>
              </p14:nvContentPartPr>
              <p14:xfrm>
                <a:off x="6975682" y="3392337"/>
                <a:ext cx="372960" cy="45648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5A2A9D5C-35C2-4B2F-B463-BC080E8766F4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957682" y="3374337"/>
                  <a:ext cx="408600" cy="49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78AA0654-C9F5-4C4D-8CED-0C00EA27AABA}"/>
                    </a:ext>
                  </a:extLst>
                </p14:cNvPr>
                <p14:cNvContentPartPr/>
                <p14:nvPr/>
              </p14:nvContentPartPr>
              <p14:xfrm>
                <a:off x="7361962" y="3390537"/>
                <a:ext cx="217080" cy="33696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78AA0654-C9F5-4C4D-8CED-0C00EA27AABA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344322" y="3372897"/>
                  <a:ext cx="25272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733A3A31-CD9C-4004-8E0C-A1EBB66F61BE}"/>
                    </a:ext>
                  </a:extLst>
                </p14:cNvPr>
                <p14:cNvContentPartPr/>
                <p14:nvPr/>
              </p14:nvContentPartPr>
              <p14:xfrm>
                <a:off x="7627282" y="3560457"/>
                <a:ext cx="262800" cy="18864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733A3A31-CD9C-4004-8E0C-A1EBB66F61BE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7609282" y="3542817"/>
                  <a:ext cx="29844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8290B435-1A24-485D-A7FA-5C79C6973AAD}"/>
                    </a:ext>
                  </a:extLst>
                </p14:cNvPr>
                <p14:cNvContentPartPr/>
                <p14:nvPr/>
              </p14:nvContentPartPr>
              <p14:xfrm>
                <a:off x="7916362" y="3454617"/>
                <a:ext cx="95400" cy="27900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8290B435-1A24-485D-A7FA-5C79C6973AAD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898722" y="3436977"/>
                  <a:ext cx="13104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3A3D44CE-EBCC-401B-BA00-D1F6D134F542}"/>
                    </a:ext>
                  </a:extLst>
                </p14:cNvPr>
                <p14:cNvContentPartPr/>
                <p14:nvPr/>
              </p14:nvContentPartPr>
              <p14:xfrm>
                <a:off x="8036602" y="3392337"/>
                <a:ext cx="50400" cy="30132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3A3D44CE-EBCC-401B-BA00-D1F6D134F54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8018602" y="3374337"/>
                  <a:ext cx="8604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87614C50-883E-4A43-A4C9-8A7F4553EDDA}"/>
                    </a:ext>
                  </a:extLst>
                </p14:cNvPr>
                <p14:cNvContentPartPr/>
                <p14:nvPr/>
              </p14:nvContentPartPr>
              <p14:xfrm>
                <a:off x="8084842" y="3528417"/>
                <a:ext cx="163080" cy="19908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87614C50-883E-4A43-A4C9-8A7F4553EDDA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8066842" y="3510777"/>
                  <a:ext cx="19872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E5C30B57-6043-4389-99C3-FD6A832BC26F}"/>
                    </a:ext>
                  </a:extLst>
                </p14:cNvPr>
                <p14:cNvContentPartPr/>
                <p14:nvPr/>
              </p14:nvContentPartPr>
              <p14:xfrm>
                <a:off x="8307682" y="3357777"/>
                <a:ext cx="153000" cy="40716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E5C30B57-6043-4389-99C3-FD6A832BC26F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8289682" y="3339777"/>
                  <a:ext cx="18864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76782A4F-1A90-487C-AEF3-A06D4A636774}"/>
                    </a:ext>
                  </a:extLst>
                </p14:cNvPr>
                <p14:cNvContentPartPr/>
                <p14:nvPr/>
              </p14:nvContentPartPr>
              <p14:xfrm>
                <a:off x="8542042" y="3633177"/>
                <a:ext cx="360" cy="2448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76782A4F-1A90-487C-AEF3-A06D4A636774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8524402" y="3615537"/>
                  <a:ext cx="360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451CB735-0243-42F5-A9BB-C05F78343CAB}"/>
                    </a:ext>
                  </a:extLst>
                </p14:cNvPr>
                <p14:cNvContentPartPr/>
                <p14:nvPr/>
              </p14:nvContentPartPr>
              <p14:xfrm>
                <a:off x="8710522" y="3247617"/>
                <a:ext cx="310320" cy="51768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451CB735-0243-42F5-A9BB-C05F78343CAB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8692882" y="3229977"/>
                  <a:ext cx="345960" cy="55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DDB2F757-B4E8-4DED-ADFE-FE93AA12864B}"/>
                    </a:ext>
                  </a:extLst>
                </p14:cNvPr>
                <p14:cNvContentPartPr/>
                <p14:nvPr/>
              </p14:nvContentPartPr>
              <p14:xfrm>
                <a:off x="9020842" y="3382977"/>
                <a:ext cx="200160" cy="41796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DDB2F757-B4E8-4DED-ADFE-FE93AA12864B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9002842" y="3364977"/>
                  <a:ext cx="235800" cy="45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E6FA5250-9B6C-46CB-A55B-9A47FD72130F}"/>
                    </a:ext>
                  </a:extLst>
                </p14:cNvPr>
                <p14:cNvContentPartPr/>
                <p14:nvPr/>
              </p14:nvContentPartPr>
              <p14:xfrm>
                <a:off x="9215242" y="3584937"/>
                <a:ext cx="325800" cy="21960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E6FA5250-9B6C-46CB-A55B-9A47FD72130F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9197242" y="3567297"/>
                  <a:ext cx="36144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2B64BE55-4A85-44AD-B314-1E6236E17873}"/>
                    </a:ext>
                  </a:extLst>
                </p14:cNvPr>
                <p14:cNvContentPartPr/>
                <p14:nvPr/>
              </p14:nvContentPartPr>
              <p14:xfrm>
                <a:off x="9624562" y="3536697"/>
                <a:ext cx="360" cy="36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2B64BE55-4A85-44AD-B314-1E6236E17873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606562" y="351905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75728FA4-D188-4A9C-B4A6-A3FE71A5880C}"/>
                    </a:ext>
                  </a:extLst>
                </p14:cNvPr>
                <p14:cNvContentPartPr/>
                <p14:nvPr/>
              </p14:nvContentPartPr>
              <p14:xfrm>
                <a:off x="9624562" y="3526257"/>
                <a:ext cx="380160" cy="20232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75728FA4-D188-4A9C-B4A6-A3FE71A5880C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9606562" y="3508617"/>
                  <a:ext cx="41580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8208A9AE-7AA6-4A50-8387-54C8C88CCB3F}"/>
                    </a:ext>
                  </a:extLst>
                </p14:cNvPr>
                <p14:cNvContentPartPr/>
                <p14:nvPr/>
              </p14:nvContentPartPr>
              <p14:xfrm>
                <a:off x="8901322" y="4137897"/>
                <a:ext cx="25920" cy="51012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8208A9AE-7AA6-4A50-8387-54C8C88CCB3F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883682" y="4120257"/>
                  <a:ext cx="61560" cy="54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6E63748F-D690-466C-A096-4B9888F9E3FB}"/>
                    </a:ext>
                  </a:extLst>
                </p14:cNvPr>
                <p14:cNvContentPartPr/>
                <p14:nvPr/>
              </p14:nvContentPartPr>
              <p14:xfrm>
                <a:off x="9021202" y="4209897"/>
                <a:ext cx="264600" cy="47772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6E63748F-D690-466C-A096-4B9888F9E3FB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9003562" y="4192257"/>
                  <a:ext cx="300240" cy="51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50B53E54-795A-484C-9747-FF2E5B086F4E}"/>
                    </a:ext>
                  </a:extLst>
                </p14:cNvPr>
                <p14:cNvContentPartPr/>
                <p14:nvPr/>
              </p14:nvContentPartPr>
              <p14:xfrm>
                <a:off x="9383722" y="4392417"/>
                <a:ext cx="262440" cy="25812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50B53E54-795A-484C-9747-FF2E5B086F4E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9365722" y="4374777"/>
                  <a:ext cx="29808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B8B7A268-DF2C-40C8-B042-53955194C504}"/>
                    </a:ext>
                  </a:extLst>
                </p14:cNvPr>
                <p14:cNvContentPartPr/>
                <p14:nvPr/>
              </p14:nvContentPartPr>
              <p14:xfrm>
                <a:off x="9721042" y="4297017"/>
                <a:ext cx="360" cy="972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B8B7A268-DF2C-40C8-B042-53955194C50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703042" y="4279017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FC7398DA-092F-443C-872D-69B4AAD53F0C}"/>
                    </a:ext>
                  </a:extLst>
                </p14:cNvPr>
                <p14:cNvContentPartPr/>
                <p14:nvPr/>
              </p14:nvContentPartPr>
              <p14:xfrm>
                <a:off x="9745522" y="4300257"/>
                <a:ext cx="477360" cy="29232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FC7398DA-092F-443C-872D-69B4AAD53F0C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9727522" y="4282617"/>
                  <a:ext cx="51300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BEE63DC6-9195-42C5-933D-E5FD6A55017F}"/>
                    </a:ext>
                  </a:extLst>
                </p14:cNvPr>
                <p14:cNvContentPartPr/>
                <p14:nvPr/>
              </p14:nvContentPartPr>
              <p14:xfrm>
                <a:off x="10153762" y="3536697"/>
                <a:ext cx="217800" cy="61560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BEE63DC6-9195-42C5-933D-E5FD6A55017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0136122" y="3519057"/>
                  <a:ext cx="253440" cy="65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DBEAA8B4-438A-4900-BD85-50555AD03F38}"/>
                    </a:ext>
                  </a:extLst>
                </p14:cNvPr>
                <p14:cNvContentPartPr/>
                <p14:nvPr/>
              </p14:nvContentPartPr>
              <p14:xfrm>
                <a:off x="10107322" y="4018017"/>
                <a:ext cx="410760" cy="22212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DBEAA8B4-438A-4900-BD85-50555AD03F38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0089322" y="4000017"/>
                  <a:ext cx="44640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3CCFF5F3-4678-4D17-874E-07F0E58FC88F}"/>
                    </a:ext>
                  </a:extLst>
                </p14:cNvPr>
                <p14:cNvContentPartPr/>
                <p14:nvPr/>
              </p14:nvContentPartPr>
              <p14:xfrm>
                <a:off x="10563082" y="3805617"/>
                <a:ext cx="238320" cy="4428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3CCFF5F3-4678-4D17-874E-07F0E58FC88F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0545082" y="3787977"/>
                  <a:ext cx="2739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928E5474-9C53-409B-AF0C-B5DA7CA8DAFD}"/>
                    </a:ext>
                  </a:extLst>
                </p14:cNvPr>
                <p14:cNvContentPartPr/>
                <p14:nvPr/>
              </p14:nvContentPartPr>
              <p14:xfrm>
                <a:off x="10611322" y="3681417"/>
                <a:ext cx="15480" cy="39456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928E5474-9C53-409B-AF0C-B5DA7CA8DAFD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0593322" y="3663777"/>
                  <a:ext cx="51120" cy="43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B4EDD7B3-3087-48B5-8439-8FEB93569C51}"/>
                    </a:ext>
                  </a:extLst>
                </p14:cNvPr>
                <p14:cNvContentPartPr/>
                <p14:nvPr/>
              </p14:nvContentPartPr>
              <p14:xfrm>
                <a:off x="10831282" y="3656937"/>
                <a:ext cx="234720" cy="35568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B4EDD7B3-3087-48B5-8439-8FEB93569C51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0813282" y="3638937"/>
                  <a:ext cx="270360" cy="3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48C8CA38-3E1E-446A-B36E-747A6B4285E2}"/>
                    </a:ext>
                  </a:extLst>
                </p14:cNvPr>
                <p14:cNvContentPartPr/>
                <p14:nvPr/>
              </p14:nvContentPartPr>
              <p14:xfrm>
                <a:off x="10994002" y="3849537"/>
                <a:ext cx="98640" cy="31104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48C8CA38-3E1E-446A-B36E-747A6B4285E2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0976362" y="3831897"/>
                  <a:ext cx="13428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6CF281C1-7510-4982-B03B-3BBCC16BEF5E}"/>
                    </a:ext>
                  </a:extLst>
                </p14:cNvPr>
                <p14:cNvContentPartPr/>
                <p14:nvPr/>
              </p14:nvContentPartPr>
              <p14:xfrm>
                <a:off x="6809002" y="3681417"/>
                <a:ext cx="96480" cy="73512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6CF281C1-7510-4982-B03B-3BBCC16BEF5E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6791362" y="3663777"/>
                  <a:ext cx="132120" cy="77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008991F7-C330-40AF-8FE0-127326965AB5}"/>
                    </a:ext>
                  </a:extLst>
                </p14:cNvPr>
                <p14:cNvContentPartPr/>
                <p14:nvPr/>
              </p14:nvContentPartPr>
              <p14:xfrm>
                <a:off x="6774442" y="4354257"/>
                <a:ext cx="230400" cy="182880"/>
              </p14:xfrm>
            </p:contentPart>
          </mc:Choice>
          <mc:Fallback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008991F7-C330-40AF-8FE0-127326965AB5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756802" y="4336617"/>
                  <a:ext cx="26604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2538E38B-B3E4-49D1-8606-8428863A68E5}"/>
                    </a:ext>
                  </a:extLst>
                </p14:cNvPr>
                <p14:cNvContentPartPr/>
                <p14:nvPr/>
              </p14:nvContentPartPr>
              <p14:xfrm>
                <a:off x="6424162" y="3806697"/>
                <a:ext cx="89640" cy="19080"/>
              </p14:xfrm>
            </p:contentPart>
          </mc:Choice>
          <mc:Fallback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2538E38B-B3E4-49D1-8606-8428863A68E5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6406162" y="3788697"/>
                  <a:ext cx="1252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BD938A11-4B55-4DA5-B20D-AB7CF86D660F}"/>
                    </a:ext>
                  </a:extLst>
                </p14:cNvPr>
                <p14:cNvContentPartPr/>
                <p14:nvPr/>
              </p14:nvContentPartPr>
              <p14:xfrm>
                <a:off x="6496882" y="3705177"/>
                <a:ext cx="360" cy="216720"/>
              </p14:xfrm>
            </p:contentPart>
          </mc:Choice>
          <mc:Fallback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BD938A11-4B55-4DA5-B20D-AB7CF86D660F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6478882" y="3687177"/>
                  <a:ext cx="3600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614C1C09-DBEF-4243-8E8F-E0A1B79E7712}"/>
                    </a:ext>
                  </a:extLst>
                </p14:cNvPr>
                <p14:cNvContentPartPr/>
                <p14:nvPr/>
              </p14:nvContentPartPr>
              <p14:xfrm>
                <a:off x="6640522" y="3681417"/>
                <a:ext cx="95400" cy="357840"/>
              </p14:xfrm>
            </p:contentPart>
          </mc:Choice>
          <mc:Fallback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614C1C09-DBEF-4243-8E8F-E0A1B79E7712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6622522" y="3663777"/>
                  <a:ext cx="131040" cy="39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1EA38492-2B50-4C41-A898-B30FFDFEE5C3}"/>
                    </a:ext>
                  </a:extLst>
                </p14:cNvPr>
                <p14:cNvContentPartPr/>
                <p14:nvPr/>
              </p14:nvContentPartPr>
              <p14:xfrm>
                <a:off x="8614042" y="4291617"/>
                <a:ext cx="28800" cy="1476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1EA38492-2B50-4C41-A898-B30FFDFEE5C3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8596402" y="4273977"/>
                  <a:ext cx="644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46CFE127-4C57-4A52-8328-CBDDF5240CB2}"/>
                    </a:ext>
                  </a:extLst>
                </p14:cNvPr>
                <p14:cNvContentPartPr/>
                <p14:nvPr/>
              </p14:nvContentPartPr>
              <p14:xfrm>
                <a:off x="8623042" y="4523457"/>
                <a:ext cx="14760" cy="5616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46CFE127-4C57-4A52-8328-CBDDF5240CB2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8605402" y="4505817"/>
                  <a:ext cx="504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218647ED-7B08-4F4D-89EC-E2BCA426FFFE}"/>
                    </a:ext>
                  </a:extLst>
                </p14:cNvPr>
                <p14:cNvContentPartPr/>
                <p14:nvPr/>
              </p14:nvContentPartPr>
              <p14:xfrm>
                <a:off x="7435402" y="4310697"/>
                <a:ext cx="272520" cy="68760"/>
              </p14:xfrm>
            </p:contentPart>
          </mc:Choice>
          <mc:Fallback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218647ED-7B08-4F4D-89EC-E2BCA426FFFE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417402" y="4293057"/>
                  <a:ext cx="3081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245ED650-C299-48EE-81BE-240EF8FE954A}"/>
                    </a:ext>
                  </a:extLst>
                </p14:cNvPr>
                <p14:cNvContentPartPr/>
                <p14:nvPr/>
              </p14:nvContentPartPr>
              <p14:xfrm>
                <a:off x="7369522" y="4402497"/>
                <a:ext cx="261720" cy="357480"/>
              </p14:xfrm>
            </p:contentPart>
          </mc:Choice>
          <mc:Fallback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245ED650-C299-48EE-81BE-240EF8FE954A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7351882" y="4384857"/>
                  <a:ext cx="29736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4A84EE76-EB7A-48CE-9FB5-1F20AF3395C1}"/>
                    </a:ext>
                  </a:extLst>
                </p14:cNvPr>
                <p14:cNvContentPartPr/>
                <p14:nvPr/>
              </p14:nvContentPartPr>
              <p14:xfrm>
                <a:off x="7748242" y="4595457"/>
                <a:ext cx="227520" cy="91800"/>
              </p14:xfrm>
            </p:contentPart>
          </mc:Choice>
          <mc:Fallback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4A84EE76-EB7A-48CE-9FB5-1F20AF3395C1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7730242" y="4577817"/>
                  <a:ext cx="2631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76FDBE04-4DB3-4523-A541-6E23361322FC}"/>
                    </a:ext>
                  </a:extLst>
                </p14:cNvPr>
                <p14:cNvContentPartPr/>
                <p14:nvPr/>
              </p14:nvContentPartPr>
              <p14:xfrm>
                <a:off x="8036602" y="4475577"/>
                <a:ext cx="57960" cy="248400"/>
              </p14:xfrm>
            </p:contentPart>
          </mc:Choice>
          <mc:Fallback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76FDBE04-4DB3-4523-A541-6E23361322FC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8018602" y="4457577"/>
                  <a:ext cx="9360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44260C2D-B818-4578-A447-ADD1E2D3B695}"/>
                    </a:ext>
                  </a:extLst>
                </p14:cNvPr>
                <p14:cNvContentPartPr/>
                <p14:nvPr/>
              </p14:nvContentPartPr>
              <p14:xfrm>
                <a:off x="8133082" y="4330857"/>
                <a:ext cx="56520" cy="382320"/>
              </p14:xfrm>
            </p:contentPart>
          </mc:Choice>
          <mc:Fallback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44260C2D-B818-4578-A447-ADD1E2D3B695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8115082" y="4312857"/>
                  <a:ext cx="92160" cy="41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C4C3F63E-E600-496A-9536-4161C16B21A7}"/>
                    </a:ext>
                  </a:extLst>
                </p14:cNvPr>
                <p14:cNvContentPartPr/>
                <p14:nvPr/>
              </p14:nvContentPartPr>
              <p14:xfrm>
                <a:off x="8229202" y="4466217"/>
                <a:ext cx="92520" cy="182520"/>
              </p14:xfrm>
            </p:contentPart>
          </mc:Choice>
          <mc:Fallback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C4C3F63E-E600-496A-9536-4161C16B21A7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8211562" y="4448217"/>
                  <a:ext cx="12816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1776379E-1C66-4939-A50B-6BEDD03FFE8B}"/>
                    </a:ext>
                  </a:extLst>
                </p14:cNvPr>
                <p14:cNvContentPartPr/>
                <p14:nvPr/>
              </p14:nvContentPartPr>
              <p14:xfrm>
                <a:off x="8339002" y="4427337"/>
                <a:ext cx="172080" cy="334080"/>
              </p14:xfrm>
            </p:contentPart>
          </mc:Choice>
          <mc:Fallback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1776379E-1C66-4939-A50B-6BEDD03FFE8B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8321362" y="4409337"/>
                  <a:ext cx="20772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B8C60C80-1F62-4ADB-8099-D11070596AB2}"/>
                    </a:ext>
                  </a:extLst>
                </p14:cNvPr>
                <p14:cNvContentPartPr/>
                <p14:nvPr/>
              </p14:nvContentPartPr>
              <p14:xfrm>
                <a:off x="10067722" y="4643697"/>
                <a:ext cx="395640" cy="750600"/>
              </p14:xfrm>
            </p:contentPart>
          </mc:Choice>
          <mc:Fallback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B8C60C80-1F62-4ADB-8099-D11070596AB2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0050082" y="4625697"/>
                  <a:ext cx="431280" cy="78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4CEA1E9A-5761-4F31-B20F-0C5ED586DBBA}"/>
                    </a:ext>
                  </a:extLst>
                </p14:cNvPr>
                <p14:cNvContentPartPr/>
                <p14:nvPr/>
              </p14:nvContentPartPr>
              <p14:xfrm>
                <a:off x="10126762" y="5076417"/>
                <a:ext cx="347760" cy="314640"/>
              </p14:xfrm>
            </p:contentPart>
          </mc:Choice>
          <mc:Fallback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4CEA1E9A-5761-4F31-B20F-0C5ED586DBBA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0108762" y="5058777"/>
                  <a:ext cx="38340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E6FA1A99-62E8-41FB-BCC7-F048921175C7}"/>
                    </a:ext>
                  </a:extLst>
                </p14:cNvPr>
                <p14:cNvContentPartPr/>
                <p14:nvPr/>
              </p14:nvContentPartPr>
              <p14:xfrm>
                <a:off x="10659562" y="4932057"/>
                <a:ext cx="122040" cy="267480"/>
              </p14:xfrm>
            </p:contentPart>
          </mc:Choice>
          <mc:Fallback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E6FA1A99-62E8-41FB-BCC7-F048921175C7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0641562" y="4914057"/>
                  <a:ext cx="15768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07F18C61-6BA1-400D-96E6-534DFB8979C8}"/>
                    </a:ext>
                  </a:extLst>
                </p14:cNvPr>
                <p14:cNvContentPartPr/>
                <p14:nvPr/>
              </p14:nvContentPartPr>
              <p14:xfrm>
                <a:off x="10626802" y="4956537"/>
                <a:ext cx="226080" cy="160560"/>
              </p14:xfrm>
            </p:contentPart>
          </mc:Choice>
          <mc:Fallback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07F18C61-6BA1-400D-96E6-534DFB8979C8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0608802" y="4938537"/>
                  <a:ext cx="2617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4E3CAFD3-D33B-42E8-B508-C2682D85BA81}"/>
                    </a:ext>
                  </a:extLst>
                </p14:cNvPr>
                <p14:cNvContentPartPr/>
                <p14:nvPr/>
              </p14:nvContentPartPr>
              <p14:xfrm>
                <a:off x="10853962" y="4763577"/>
                <a:ext cx="332640" cy="390240"/>
              </p14:xfrm>
            </p:contentPart>
          </mc:Choice>
          <mc:Fallback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4E3CAFD3-D33B-42E8-B508-C2682D85BA81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10836322" y="4745937"/>
                  <a:ext cx="368280" cy="42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1BADC10A-3BC1-4DCB-B611-3F411588A81D}"/>
                    </a:ext>
                  </a:extLst>
                </p14:cNvPr>
                <p14:cNvContentPartPr/>
                <p14:nvPr/>
              </p14:nvContentPartPr>
              <p14:xfrm>
                <a:off x="6737002" y="4619217"/>
                <a:ext cx="179280" cy="754920"/>
              </p14:xfrm>
            </p:contentPart>
          </mc:Choice>
          <mc:Fallback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1BADC10A-3BC1-4DCB-B611-3F411588A81D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6719362" y="4601217"/>
                  <a:ext cx="214920" cy="79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B926561F-BE0C-4569-9FD8-287F32AEB052}"/>
                    </a:ext>
                  </a:extLst>
                </p14:cNvPr>
                <p14:cNvContentPartPr/>
                <p14:nvPr/>
              </p14:nvContentPartPr>
              <p14:xfrm>
                <a:off x="6713242" y="5270817"/>
                <a:ext cx="376920" cy="317520"/>
              </p14:xfrm>
            </p:contentPart>
          </mc:Choice>
          <mc:Fallback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B926561F-BE0C-4569-9FD8-287F32AEB052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6695242" y="5252817"/>
                  <a:ext cx="41256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F29F9071-EFB9-4D99-9A07-74AE9ED9A5BD}"/>
                    </a:ext>
                  </a:extLst>
                </p14:cNvPr>
                <p14:cNvContentPartPr/>
                <p14:nvPr/>
              </p14:nvContentPartPr>
              <p14:xfrm>
                <a:off x="6063082" y="5244897"/>
                <a:ext cx="335160" cy="44280"/>
              </p14:xfrm>
            </p:contentPart>
          </mc:Choice>
          <mc:Fallback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F29F9071-EFB9-4D99-9A07-74AE9ED9A5BD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6045082" y="5226897"/>
                  <a:ext cx="3708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A07A31EB-3764-4769-999C-EF31888C5650}"/>
                    </a:ext>
                  </a:extLst>
                </p14:cNvPr>
                <p14:cNvContentPartPr/>
                <p14:nvPr/>
              </p14:nvContentPartPr>
              <p14:xfrm>
                <a:off x="6231562" y="5149497"/>
                <a:ext cx="120960" cy="262080"/>
              </p14:xfrm>
            </p:contentPart>
          </mc:Choice>
          <mc:Fallback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A07A31EB-3764-4769-999C-EF31888C5650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6213922" y="5131497"/>
                  <a:ext cx="15660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D049FC8B-730F-4FAE-B760-F39515607170}"/>
                    </a:ext>
                  </a:extLst>
                </p14:cNvPr>
                <p14:cNvContentPartPr/>
                <p14:nvPr/>
              </p14:nvContentPartPr>
              <p14:xfrm>
                <a:off x="6485362" y="5076417"/>
                <a:ext cx="155880" cy="301680"/>
              </p14:xfrm>
            </p:contentPart>
          </mc:Choice>
          <mc:Fallback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D049FC8B-730F-4FAE-B760-F39515607170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6467362" y="5058777"/>
                  <a:ext cx="19152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02046649-41B0-440D-822C-99E2D80B3288}"/>
                    </a:ext>
                  </a:extLst>
                </p14:cNvPr>
                <p14:cNvContentPartPr/>
                <p14:nvPr/>
              </p14:nvContentPartPr>
              <p14:xfrm>
                <a:off x="7269082" y="5080017"/>
                <a:ext cx="286560" cy="430560"/>
              </p14:xfrm>
            </p:contentPart>
          </mc:Choice>
          <mc:Fallback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02046649-41B0-440D-822C-99E2D80B3288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7251442" y="5062017"/>
                  <a:ext cx="32220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589967A9-BB18-4E41-BA37-988D75B433D3}"/>
                    </a:ext>
                  </a:extLst>
                </p14:cNvPr>
                <p14:cNvContentPartPr/>
                <p14:nvPr/>
              </p14:nvContentPartPr>
              <p14:xfrm>
                <a:off x="7576882" y="5118177"/>
                <a:ext cx="223560" cy="450360"/>
              </p14:xfrm>
            </p:contentPart>
          </mc:Choice>
          <mc:Fallback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589967A9-BB18-4E41-BA37-988D75B433D3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7558882" y="5100537"/>
                  <a:ext cx="259200" cy="48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6A38FF02-EE30-42A4-B6B4-723BF603BE48}"/>
                    </a:ext>
                  </a:extLst>
                </p14:cNvPr>
                <p14:cNvContentPartPr/>
                <p14:nvPr/>
              </p14:nvContentPartPr>
              <p14:xfrm>
                <a:off x="7772002" y="5293137"/>
                <a:ext cx="294840" cy="236520"/>
              </p14:xfrm>
            </p:contentPart>
          </mc:Choice>
          <mc:Fallback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6A38FF02-EE30-42A4-B6B4-723BF603BE48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7754002" y="5275137"/>
                  <a:ext cx="33048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B68A0305-E6B9-4EAD-852C-8781B5C2D421}"/>
                    </a:ext>
                  </a:extLst>
                </p14:cNvPr>
                <p14:cNvContentPartPr/>
                <p14:nvPr/>
              </p14:nvContentPartPr>
              <p14:xfrm>
                <a:off x="8156482" y="5187297"/>
                <a:ext cx="35280" cy="344160"/>
              </p14:xfrm>
            </p:contentPart>
          </mc:Choice>
          <mc:Fallback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B68A0305-E6B9-4EAD-852C-8781B5C2D421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8138842" y="5169297"/>
                  <a:ext cx="7092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A3C6A45C-61F7-4D86-8FD9-BD54732B2C41}"/>
                    </a:ext>
                  </a:extLst>
                </p14:cNvPr>
                <p14:cNvContentPartPr/>
                <p14:nvPr/>
              </p14:nvContentPartPr>
              <p14:xfrm>
                <a:off x="8231362" y="5076417"/>
                <a:ext cx="42120" cy="442800"/>
              </p14:xfrm>
            </p:contentPart>
          </mc:Choice>
          <mc:Fallback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A3C6A45C-61F7-4D86-8FD9-BD54732B2C41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8213722" y="5058777"/>
                  <a:ext cx="77760" cy="47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8256961B-000B-422C-9692-0F0EF8A67689}"/>
                    </a:ext>
                  </a:extLst>
                </p14:cNvPr>
                <p14:cNvContentPartPr/>
                <p14:nvPr/>
              </p14:nvContentPartPr>
              <p14:xfrm>
                <a:off x="8325682" y="5265057"/>
                <a:ext cx="227880" cy="251280"/>
              </p14:xfrm>
            </p:contentPart>
          </mc:Choice>
          <mc:Fallback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8256961B-000B-422C-9692-0F0EF8A67689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8308042" y="5247417"/>
                  <a:ext cx="26352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3C8E1CAA-335A-4B12-AE98-A76F32E9C4FC}"/>
                    </a:ext>
                  </a:extLst>
                </p14:cNvPr>
                <p14:cNvContentPartPr/>
                <p14:nvPr/>
              </p14:nvContentPartPr>
              <p14:xfrm>
                <a:off x="8558602" y="5261817"/>
                <a:ext cx="100080" cy="290880"/>
              </p14:xfrm>
            </p:contentPart>
          </mc:Choice>
          <mc:Fallback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3C8E1CAA-335A-4B12-AE98-A76F32E9C4FC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8540962" y="5244177"/>
                  <a:ext cx="13572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23986287-6146-4A04-B1C4-DB96F64B9D52}"/>
                    </a:ext>
                  </a:extLst>
                </p14:cNvPr>
                <p14:cNvContentPartPr/>
                <p14:nvPr/>
              </p14:nvContentPartPr>
              <p14:xfrm>
                <a:off x="8878642" y="5414097"/>
                <a:ext cx="360" cy="24120"/>
              </p14:xfrm>
            </p:contentPart>
          </mc:Choice>
          <mc:Fallback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23986287-6146-4A04-B1C4-DB96F64B9D52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8861002" y="5396097"/>
                  <a:ext cx="360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FAD615EC-901E-46FB-AC0B-AC7B2A974016}"/>
                    </a:ext>
                  </a:extLst>
                </p14:cNvPr>
                <p14:cNvContentPartPr/>
                <p14:nvPr/>
              </p14:nvContentPartPr>
              <p14:xfrm>
                <a:off x="8807002" y="5076417"/>
                <a:ext cx="69840" cy="360"/>
              </p14:xfrm>
            </p:contentPart>
          </mc:Choice>
          <mc:Fallback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FAD615EC-901E-46FB-AC0B-AC7B2A974016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8789002" y="5058777"/>
                  <a:ext cx="1054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A853148E-9FA4-43B4-AED7-E77C7EEB4B56}"/>
                    </a:ext>
                  </a:extLst>
                </p14:cNvPr>
                <p14:cNvContentPartPr/>
                <p14:nvPr/>
              </p14:nvContentPartPr>
              <p14:xfrm>
                <a:off x="9119842" y="5004777"/>
                <a:ext cx="49320" cy="454680"/>
              </p14:xfrm>
            </p:contentPart>
          </mc:Choice>
          <mc:Fallback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A853148E-9FA4-43B4-AED7-E77C7EEB4B56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9101842" y="4986777"/>
                  <a:ext cx="8496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D575AEF2-B673-40D5-99B0-0CFF8B1F1A91}"/>
                    </a:ext>
                  </a:extLst>
                </p14:cNvPr>
                <p14:cNvContentPartPr/>
                <p14:nvPr/>
              </p14:nvContentPartPr>
              <p14:xfrm>
                <a:off x="9045682" y="5004777"/>
                <a:ext cx="342360" cy="629280"/>
              </p14:xfrm>
            </p:contentPart>
          </mc:Choice>
          <mc:Fallback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D575AEF2-B673-40D5-99B0-0CFF8B1F1A91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9028042" y="4986777"/>
                  <a:ext cx="378000" cy="66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51C352D0-B3BF-4912-9A78-575D186DBFAA}"/>
                    </a:ext>
                  </a:extLst>
                </p14:cNvPr>
                <p14:cNvContentPartPr/>
                <p14:nvPr/>
              </p14:nvContentPartPr>
              <p14:xfrm>
                <a:off x="9289042" y="5062017"/>
                <a:ext cx="219600" cy="427680"/>
              </p14:xfrm>
            </p:contentPart>
          </mc:Choice>
          <mc:Fallback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51C352D0-B3BF-4912-9A78-575D186DBFAA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9271402" y="5044017"/>
                  <a:ext cx="25524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5A3FE013-CAEA-4B7E-B4BB-1D00D72371A3}"/>
                    </a:ext>
                  </a:extLst>
                </p14:cNvPr>
                <p14:cNvContentPartPr/>
                <p14:nvPr/>
              </p14:nvContentPartPr>
              <p14:xfrm>
                <a:off x="9552562" y="5149497"/>
                <a:ext cx="275760" cy="310320"/>
              </p14:xfrm>
            </p:contentPart>
          </mc:Choice>
          <mc:Fallback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5A3FE013-CAEA-4B7E-B4BB-1D00D72371A3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9534922" y="5131497"/>
                  <a:ext cx="31140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E100D57C-2145-4674-915A-303217F2B188}"/>
                    </a:ext>
                  </a:extLst>
                </p14:cNvPr>
                <p14:cNvContentPartPr/>
                <p14:nvPr/>
              </p14:nvContentPartPr>
              <p14:xfrm>
                <a:off x="9889162" y="5101257"/>
                <a:ext cx="48600" cy="249120"/>
              </p14:xfrm>
            </p:contentPart>
          </mc:Choice>
          <mc:Fallback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E100D57C-2145-4674-915A-303217F2B188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9871162" y="5083257"/>
                  <a:ext cx="8424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A1187414-AD5A-4F73-AE1A-8B0B53011AF1}"/>
                    </a:ext>
                  </a:extLst>
                </p14:cNvPr>
                <p14:cNvContentPartPr/>
                <p14:nvPr/>
              </p14:nvContentPartPr>
              <p14:xfrm>
                <a:off x="10033882" y="5149497"/>
                <a:ext cx="159120" cy="237240"/>
              </p14:xfrm>
            </p:contentPart>
          </mc:Choice>
          <mc:Fallback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A1187414-AD5A-4F73-AE1A-8B0B53011AF1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0015882" y="5131497"/>
                  <a:ext cx="19476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B47795FA-C4DF-4318-BCF0-7DACC0F2A756}"/>
                    </a:ext>
                  </a:extLst>
                </p14:cNvPr>
                <p14:cNvContentPartPr/>
                <p14:nvPr/>
              </p14:nvContentPartPr>
              <p14:xfrm>
                <a:off x="9191482" y="5798577"/>
                <a:ext cx="25200" cy="384840"/>
              </p14:xfrm>
            </p:contentPart>
          </mc:Choice>
          <mc:Fallback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B47795FA-C4DF-4318-BCF0-7DACC0F2A756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9173842" y="5780937"/>
                  <a:ext cx="6084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1D1831E2-7447-42C8-B088-7F3323DA74B4}"/>
                    </a:ext>
                  </a:extLst>
                </p14:cNvPr>
                <p14:cNvContentPartPr/>
                <p14:nvPr/>
              </p14:nvContentPartPr>
              <p14:xfrm>
                <a:off x="9359962" y="5822337"/>
                <a:ext cx="161640" cy="237240"/>
              </p14:xfrm>
            </p:contentPart>
          </mc:Choice>
          <mc:Fallback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1D1831E2-7447-42C8-B088-7F3323DA74B4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9341962" y="5804697"/>
                  <a:ext cx="19728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A28A6F4D-BE50-428A-9EA5-6AEC5EE3EA19}"/>
                    </a:ext>
                  </a:extLst>
                </p14:cNvPr>
                <p14:cNvContentPartPr/>
                <p14:nvPr/>
              </p14:nvContentPartPr>
              <p14:xfrm>
                <a:off x="8749042" y="5878857"/>
                <a:ext cx="1038960" cy="214560"/>
              </p14:xfrm>
            </p:contentPart>
          </mc:Choice>
          <mc:Fallback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A28A6F4D-BE50-428A-9EA5-6AEC5EE3EA19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8731042" y="5861217"/>
                  <a:ext cx="107460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A57FE8D4-BD82-4F12-B279-25F13D1E2353}"/>
                    </a:ext>
                  </a:extLst>
                </p14:cNvPr>
                <p14:cNvContentPartPr/>
                <p14:nvPr/>
              </p14:nvContentPartPr>
              <p14:xfrm>
                <a:off x="8758762" y="6086937"/>
                <a:ext cx="36720" cy="77400"/>
              </p14:xfrm>
            </p:contentPart>
          </mc:Choice>
          <mc:Fallback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A57FE8D4-BD82-4F12-B279-25F13D1E2353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8740762" y="6069297"/>
                  <a:ext cx="723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56C118A5-C630-4BC8-8A39-4599E73B05A4}"/>
                    </a:ext>
                  </a:extLst>
                </p14:cNvPr>
                <p14:cNvContentPartPr/>
                <p14:nvPr/>
              </p14:nvContentPartPr>
              <p14:xfrm>
                <a:off x="7240642" y="5829177"/>
                <a:ext cx="369360" cy="537120"/>
              </p14:xfrm>
            </p:contentPart>
          </mc:Choice>
          <mc:Fallback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56C118A5-C630-4BC8-8A39-4599E73B05A4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7222642" y="5811537"/>
                  <a:ext cx="405000" cy="57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4F0DEF73-E9AF-4701-805D-CC0BF9C79823}"/>
                    </a:ext>
                  </a:extLst>
                </p14:cNvPr>
                <p14:cNvContentPartPr/>
                <p14:nvPr/>
              </p14:nvContentPartPr>
              <p14:xfrm>
                <a:off x="7647802" y="5924577"/>
                <a:ext cx="175680" cy="331560"/>
              </p14:xfrm>
            </p:contentPart>
          </mc:Choice>
          <mc:Fallback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4F0DEF73-E9AF-4701-805D-CC0BF9C79823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7630162" y="5906937"/>
                  <a:ext cx="21132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EE59CC5B-A2DE-4956-A27D-52868EEFFA56}"/>
                    </a:ext>
                  </a:extLst>
                </p14:cNvPr>
                <p14:cNvContentPartPr/>
                <p14:nvPr/>
              </p14:nvContentPartPr>
              <p14:xfrm>
                <a:off x="7891882" y="6135177"/>
                <a:ext cx="256320" cy="139680"/>
              </p14:xfrm>
            </p:contentPart>
          </mc:Choice>
          <mc:Fallback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EE59CC5B-A2DE-4956-A27D-52868EEFFA56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7874242" y="6117537"/>
                  <a:ext cx="2919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69CA7727-D2A3-46E8-BBCC-151F0A0F5AA7}"/>
                    </a:ext>
                  </a:extLst>
                </p14:cNvPr>
                <p14:cNvContentPartPr/>
                <p14:nvPr/>
              </p14:nvContentPartPr>
              <p14:xfrm>
                <a:off x="8133082" y="5991537"/>
                <a:ext cx="14760" cy="9720"/>
              </p14:xfrm>
            </p:contentPart>
          </mc:Choice>
          <mc:Fallback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69CA7727-D2A3-46E8-BBCC-151F0A0F5AA7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8115082" y="5973537"/>
                  <a:ext cx="504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FC7FF80B-D0E1-4F7F-A2C4-0740A6C88C9C}"/>
                    </a:ext>
                  </a:extLst>
                </p14:cNvPr>
                <p14:cNvContentPartPr/>
                <p14:nvPr/>
              </p14:nvContentPartPr>
              <p14:xfrm>
                <a:off x="8180962" y="5895057"/>
                <a:ext cx="119880" cy="384120"/>
              </p14:xfrm>
            </p:contentPart>
          </mc:Choice>
          <mc:Fallback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FC7FF80B-D0E1-4F7F-A2C4-0740A6C88C9C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163322" y="5877417"/>
                  <a:ext cx="155520" cy="41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8D1BB3A5-CDB1-4D51-9EB4-754EB1BC56B9}"/>
                    </a:ext>
                  </a:extLst>
                </p14:cNvPr>
                <p14:cNvContentPartPr/>
                <p14:nvPr/>
              </p14:nvContentPartPr>
              <p14:xfrm>
                <a:off x="8368882" y="6044457"/>
                <a:ext cx="143640" cy="192240"/>
              </p14:xfrm>
            </p:contentPart>
          </mc:Choice>
          <mc:Fallback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8D1BB3A5-CDB1-4D51-9EB4-754EB1BC56B9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8351242" y="6026457"/>
                  <a:ext cx="17928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1303073E-FA7E-4ADA-859A-AAADA543475C}"/>
                    </a:ext>
                  </a:extLst>
                </p14:cNvPr>
                <p14:cNvContentPartPr/>
                <p14:nvPr/>
              </p14:nvContentPartPr>
              <p14:xfrm>
                <a:off x="8522962" y="6014937"/>
                <a:ext cx="159840" cy="291960"/>
              </p14:xfrm>
            </p:contentPart>
          </mc:Choice>
          <mc:Fallback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1303073E-FA7E-4ADA-859A-AAADA543475C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8504962" y="5997297"/>
                  <a:ext cx="19548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7C1181DE-F385-4887-9E92-1CDDB3F5A44B}"/>
                    </a:ext>
                  </a:extLst>
                </p14:cNvPr>
                <p14:cNvContentPartPr/>
                <p14:nvPr/>
              </p14:nvContentPartPr>
              <p14:xfrm>
                <a:off x="10690882" y="3073737"/>
                <a:ext cx="790560" cy="2809440"/>
              </p14:xfrm>
            </p:contentPart>
          </mc:Choice>
          <mc:Fallback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7C1181DE-F385-4887-9E92-1CDDB3F5A44B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0673242" y="3055737"/>
                  <a:ext cx="826200" cy="28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2A755365-E729-46DA-BA19-EF7ECF576230}"/>
                    </a:ext>
                  </a:extLst>
                </p14:cNvPr>
                <p14:cNvContentPartPr/>
                <p14:nvPr/>
              </p14:nvContentPartPr>
              <p14:xfrm>
                <a:off x="10610962" y="5697417"/>
                <a:ext cx="432360" cy="392760"/>
              </p14:xfrm>
            </p:contentPart>
          </mc:Choice>
          <mc:Fallback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2A755365-E729-46DA-BA19-EF7ECF576230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0593322" y="5679417"/>
                  <a:ext cx="468000" cy="4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BA1F2ACE-6549-4A74-A6B8-AF1F707598C0}"/>
                    </a:ext>
                  </a:extLst>
                </p14:cNvPr>
                <p14:cNvContentPartPr/>
                <p14:nvPr/>
              </p14:nvContentPartPr>
              <p14:xfrm>
                <a:off x="11621842" y="3897777"/>
                <a:ext cx="117360" cy="204120"/>
              </p14:xfrm>
            </p:contentPart>
          </mc:Choice>
          <mc:Fallback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BA1F2ACE-6549-4A74-A6B8-AF1F707598C0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1603842" y="3880137"/>
                  <a:ext cx="15300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3BEF48ED-33A0-4622-A618-FCE7C36BA5DF}"/>
                    </a:ext>
                  </a:extLst>
                </p14:cNvPr>
                <p14:cNvContentPartPr/>
                <p14:nvPr/>
              </p14:nvContentPartPr>
              <p14:xfrm>
                <a:off x="11570002" y="3897777"/>
                <a:ext cx="268560" cy="311400"/>
              </p14:xfrm>
            </p:contentPart>
          </mc:Choice>
          <mc:Fallback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3BEF48ED-33A0-4622-A618-FCE7C36BA5DF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1552002" y="3880137"/>
                  <a:ext cx="30420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10" name="Ink 209">
                  <a:extLst>
                    <a:ext uri="{FF2B5EF4-FFF2-40B4-BE49-F238E27FC236}">
                      <a16:creationId xmlns:a16="http://schemas.microsoft.com/office/drawing/2014/main" id="{1EE966F5-25FA-44D3-82BF-1248B1F58EB4}"/>
                    </a:ext>
                  </a:extLst>
                </p14:cNvPr>
                <p14:cNvContentPartPr/>
                <p14:nvPr/>
              </p14:nvContentPartPr>
              <p14:xfrm>
                <a:off x="11909842" y="3368577"/>
                <a:ext cx="217080" cy="366120"/>
              </p14:xfrm>
            </p:contentPart>
          </mc:Choice>
          <mc:Fallback>
            <p:pic>
              <p:nvPicPr>
                <p:cNvPr id="210" name="Ink 209">
                  <a:extLst>
                    <a:ext uri="{FF2B5EF4-FFF2-40B4-BE49-F238E27FC236}">
                      <a16:creationId xmlns:a16="http://schemas.microsoft.com/office/drawing/2014/main" id="{1EE966F5-25FA-44D3-82BF-1248B1F58EB4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1892202" y="3350937"/>
                  <a:ext cx="25272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67B0958D-43B8-4848-A55A-7829CE3D300A}"/>
                    </a:ext>
                  </a:extLst>
                </p14:cNvPr>
                <p14:cNvContentPartPr/>
                <p14:nvPr/>
              </p14:nvContentPartPr>
              <p14:xfrm>
                <a:off x="11924242" y="3823617"/>
                <a:ext cx="278280" cy="36720"/>
              </p14:xfrm>
            </p:contentPart>
          </mc:Choice>
          <mc:Fallback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67B0958D-43B8-4848-A55A-7829CE3D300A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1906242" y="3805977"/>
                  <a:ext cx="3139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41621869-36AC-45E5-A624-085ED4FC80F0}"/>
                    </a:ext>
                  </a:extLst>
                </p14:cNvPr>
                <p14:cNvContentPartPr/>
                <p14:nvPr/>
              </p14:nvContentPartPr>
              <p14:xfrm>
                <a:off x="11883202" y="3969777"/>
                <a:ext cx="241560" cy="367200"/>
              </p14:xfrm>
            </p:contentPart>
          </mc:Choice>
          <mc:Fallback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41621869-36AC-45E5-A624-085ED4FC80F0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1865202" y="3951777"/>
                  <a:ext cx="277200" cy="4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C10AEA88-27C2-4331-BA13-DA8EC73D3F05}"/>
                    </a:ext>
                  </a:extLst>
                </p14:cNvPr>
                <p14:cNvContentPartPr/>
                <p14:nvPr/>
              </p14:nvContentPartPr>
              <p14:xfrm>
                <a:off x="11961682" y="4186137"/>
                <a:ext cx="141480" cy="438480"/>
              </p14:xfrm>
            </p:contentPart>
          </mc:Choice>
          <mc:Fallback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C10AEA88-27C2-4331-BA13-DA8EC73D3F05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11944042" y="4168497"/>
                  <a:ext cx="177120" cy="474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8900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A bus travels 105 miles in 1 and a half hours.</a:t>
            </a:r>
          </a:p>
          <a:p>
            <a:pPr marL="0" indent="0">
              <a:buNone/>
            </a:pPr>
            <a:r>
              <a:rPr lang="en-GB" sz="2400" dirty="0"/>
              <a:t>What is the average speed in mph?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048097E-73D2-4062-81BD-F1D51D4E06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305111"/>
              </p:ext>
            </p:extLst>
          </p:nvPr>
        </p:nvGraphicFramePr>
        <p:xfrm>
          <a:off x="677334" y="2962700"/>
          <a:ext cx="3078486" cy="3548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243">
                  <a:extLst>
                    <a:ext uri="{9D8B030D-6E8A-4147-A177-3AD203B41FA5}">
                      <a16:colId xmlns:a16="http://schemas.microsoft.com/office/drawing/2014/main" val="891081511"/>
                    </a:ext>
                  </a:extLst>
                </a:gridCol>
                <a:gridCol w="1539243">
                  <a:extLst>
                    <a:ext uri="{9D8B030D-6E8A-4147-A177-3AD203B41FA5}">
                      <a16:colId xmlns:a16="http://schemas.microsoft.com/office/drawing/2014/main" val="1141664082"/>
                    </a:ext>
                  </a:extLst>
                </a:gridCol>
              </a:tblGrid>
              <a:tr h="118294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8674"/>
                  </a:ext>
                </a:extLst>
              </a:tr>
              <a:tr h="118294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1465001"/>
                  </a:ext>
                </a:extLst>
              </a:tr>
              <a:tr h="118294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984785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23D6A40-51F9-4E21-8406-244C889D190B}"/>
                  </a:ext>
                </a:extLst>
              </p14:cNvPr>
              <p14:cNvContentPartPr/>
              <p14:nvPr/>
            </p14:nvContentPartPr>
            <p14:xfrm>
              <a:off x="408922" y="-481983"/>
              <a:ext cx="360" cy="248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23D6A40-51F9-4E21-8406-244C889D190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0922" y="-499623"/>
                <a:ext cx="36000" cy="60480"/>
              </a:xfrm>
              <a:prstGeom prst="rect">
                <a:avLst/>
              </a:prstGeom>
            </p:spPr>
          </p:pic>
        </mc:Fallback>
      </mc:AlternateContent>
      <p:grpSp>
        <p:nvGrpSpPr>
          <p:cNvPr id="72" name="Group 71">
            <a:extLst>
              <a:ext uri="{FF2B5EF4-FFF2-40B4-BE49-F238E27FC236}">
                <a16:creationId xmlns:a16="http://schemas.microsoft.com/office/drawing/2014/main" id="{C16253AF-A7C6-459D-B951-FAB2D239C8B3}"/>
              </a:ext>
            </a:extLst>
          </p:cNvPr>
          <p:cNvGrpSpPr/>
          <p:nvPr/>
        </p:nvGrpSpPr>
        <p:grpSpPr>
          <a:xfrm>
            <a:off x="47842" y="3110457"/>
            <a:ext cx="1946880" cy="1696320"/>
            <a:chOff x="47842" y="3110457"/>
            <a:chExt cx="1946880" cy="169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E9E6742-F47F-445A-8B47-839234EFE516}"/>
                    </a:ext>
                  </a:extLst>
                </p14:cNvPr>
                <p14:cNvContentPartPr/>
                <p14:nvPr/>
              </p14:nvContentPartPr>
              <p14:xfrm>
                <a:off x="865402" y="3175617"/>
                <a:ext cx="43200" cy="2138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E9E6742-F47F-445A-8B47-839234EFE51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47402" y="3157977"/>
                  <a:ext cx="7884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F6167D9-762B-4C9F-8A59-C8BC9DF34EC0}"/>
                    </a:ext>
                  </a:extLst>
                </p14:cNvPr>
                <p14:cNvContentPartPr/>
                <p14:nvPr/>
              </p14:nvContentPartPr>
              <p14:xfrm>
                <a:off x="1033522" y="3207297"/>
                <a:ext cx="218880" cy="2592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F6167D9-762B-4C9F-8A59-C8BC9DF34EC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15882" y="3189297"/>
                  <a:ext cx="25452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60FC248-F7F8-4C69-AD47-8FDB6FC1975D}"/>
                    </a:ext>
                  </a:extLst>
                </p14:cNvPr>
                <p14:cNvContentPartPr/>
                <p14:nvPr/>
              </p14:nvContentPartPr>
              <p14:xfrm>
                <a:off x="1234042" y="3110457"/>
                <a:ext cx="325800" cy="4021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60FC248-F7F8-4C69-AD47-8FDB6FC1975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16042" y="3092457"/>
                  <a:ext cx="361440" cy="43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6903109-6D61-4495-AC4D-3416971C8730}"/>
                    </a:ext>
                  </a:extLst>
                </p14:cNvPr>
                <p14:cNvContentPartPr/>
                <p14:nvPr/>
              </p14:nvContentPartPr>
              <p14:xfrm>
                <a:off x="939202" y="3779697"/>
                <a:ext cx="303480" cy="1735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6903109-6D61-4495-AC4D-3416971C873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21202" y="3761697"/>
                  <a:ext cx="33912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B6D5228-7052-4936-91B7-A577E025D46C}"/>
                    </a:ext>
                  </a:extLst>
                </p14:cNvPr>
                <p14:cNvContentPartPr/>
                <p14:nvPr/>
              </p14:nvContentPartPr>
              <p14:xfrm>
                <a:off x="1409722" y="3647577"/>
                <a:ext cx="9720" cy="97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B6D5228-7052-4936-91B7-A577E025D46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392082" y="3629577"/>
                  <a:ext cx="453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5C5CC1A-8583-4307-B4FB-733E7EE45B08}"/>
                    </a:ext>
                  </a:extLst>
                </p14:cNvPr>
                <p14:cNvContentPartPr/>
                <p14:nvPr/>
              </p14:nvContentPartPr>
              <p14:xfrm>
                <a:off x="1419082" y="3512217"/>
                <a:ext cx="183960" cy="3492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5C5CC1A-8583-4307-B4FB-733E7EE45B0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401442" y="3494577"/>
                  <a:ext cx="219600" cy="38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5A2C6C2-6AA6-4BA9-9D64-E471A83B87CC}"/>
                    </a:ext>
                  </a:extLst>
                </p14:cNvPr>
                <p14:cNvContentPartPr/>
                <p14:nvPr/>
              </p14:nvContentPartPr>
              <p14:xfrm>
                <a:off x="1635802" y="3593937"/>
                <a:ext cx="243360" cy="2332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95A2C6C2-6AA6-4BA9-9D64-E471A83B87C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617802" y="3575937"/>
                  <a:ext cx="27900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112CD97-A46E-45E3-A6F6-FE278A8F8761}"/>
                    </a:ext>
                  </a:extLst>
                </p14:cNvPr>
                <p14:cNvContentPartPr/>
                <p14:nvPr/>
              </p14:nvContentPartPr>
              <p14:xfrm>
                <a:off x="1829122" y="3536697"/>
                <a:ext cx="165600" cy="3164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112CD97-A46E-45E3-A6F6-FE278A8F876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811482" y="3519057"/>
                  <a:ext cx="20124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322648C-F224-4435-BB2B-956A987B02F0}"/>
                    </a:ext>
                  </a:extLst>
                </p14:cNvPr>
                <p14:cNvContentPartPr/>
                <p14:nvPr/>
              </p14:nvContentPartPr>
              <p14:xfrm>
                <a:off x="622762" y="3416817"/>
                <a:ext cx="147240" cy="127692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322648C-F224-4435-BB2B-956A987B02F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05122" y="3398817"/>
                  <a:ext cx="182880" cy="131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CC085152-C97E-4A2B-8173-A8560FD31993}"/>
                    </a:ext>
                  </a:extLst>
                </p14:cNvPr>
                <p14:cNvContentPartPr/>
                <p14:nvPr/>
              </p14:nvContentPartPr>
              <p14:xfrm>
                <a:off x="552562" y="4475937"/>
                <a:ext cx="314640" cy="33084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CC085152-C97E-4A2B-8173-A8560FD3199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4562" y="4457937"/>
                  <a:ext cx="35028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4EF97D0B-6B7D-4A12-BDD9-FC685AC799E5}"/>
                    </a:ext>
                  </a:extLst>
                </p14:cNvPr>
                <p14:cNvContentPartPr/>
                <p14:nvPr/>
              </p14:nvContentPartPr>
              <p14:xfrm>
                <a:off x="47842" y="4080657"/>
                <a:ext cx="189000" cy="8208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4EF97D0B-6B7D-4A12-BDD9-FC685AC799E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9842" y="4063017"/>
                  <a:ext cx="2246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B7A7A6DE-EADA-49EA-AB0F-DD351B110EA8}"/>
                    </a:ext>
                  </a:extLst>
                </p14:cNvPr>
                <p14:cNvContentPartPr/>
                <p14:nvPr/>
              </p14:nvContentPartPr>
              <p14:xfrm>
                <a:off x="177442" y="3921537"/>
                <a:ext cx="149760" cy="41616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B7A7A6DE-EADA-49EA-AB0F-DD351B110EA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59442" y="3903897"/>
                  <a:ext cx="185400" cy="45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5007367E-D89D-4AE6-A50F-A98DE0D7FB19}"/>
                    </a:ext>
                  </a:extLst>
                </p14:cNvPr>
                <p14:cNvContentPartPr/>
                <p14:nvPr/>
              </p14:nvContentPartPr>
              <p14:xfrm>
                <a:off x="360682" y="3886977"/>
                <a:ext cx="220320" cy="51156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5007367E-D89D-4AE6-A50F-A98DE0D7FB1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42682" y="3868977"/>
                  <a:ext cx="255960" cy="54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9D47422-C275-42F0-93C9-B555E55C6D8E}"/>
              </a:ext>
            </a:extLst>
          </p:cNvPr>
          <p:cNvGrpSpPr/>
          <p:nvPr/>
        </p:nvGrpSpPr>
        <p:grpSpPr>
          <a:xfrm>
            <a:off x="-72398" y="5124657"/>
            <a:ext cx="882360" cy="997200"/>
            <a:chOff x="-72398" y="5124657"/>
            <a:chExt cx="882360" cy="99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1D21E10C-FF85-45EE-91E3-A84C6F222182}"/>
                    </a:ext>
                  </a:extLst>
                </p14:cNvPr>
                <p14:cNvContentPartPr/>
                <p14:nvPr/>
              </p14:nvContentPartPr>
              <p14:xfrm>
                <a:off x="550042" y="5124657"/>
                <a:ext cx="219960" cy="84060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1D21E10C-FF85-45EE-91E3-A84C6F22218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32402" y="5107017"/>
                  <a:ext cx="255600" cy="87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818F9EBD-3F3F-4A9C-84C8-580561799979}"/>
                    </a:ext>
                  </a:extLst>
                </p14:cNvPr>
                <p14:cNvContentPartPr/>
                <p14:nvPr/>
              </p14:nvContentPartPr>
              <p14:xfrm>
                <a:off x="408922" y="5766897"/>
                <a:ext cx="401040" cy="35496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818F9EBD-3F3F-4A9C-84C8-58056179997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90922" y="5748897"/>
                  <a:ext cx="43668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6A26D553-2976-4038-963E-915EBF138C0C}"/>
                    </a:ext>
                  </a:extLst>
                </p14:cNvPr>
                <p14:cNvContentPartPr/>
                <p14:nvPr/>
              </p14:nvContentPartPr>
              <p14:xfrm>
                <a:off x="-72398" y="5630457"/>
                <a:ext cx="319680" cy="18036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6A26D553-2976-4038-963E-915EBF138C0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-90038" y="5612457"/>
                  <a:ext cx="35532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8EAB608E-FDC2-4929-A55A-92869FEB7EE9}"/>
                    </a:ext>
                  </a:extLst>
                </p14:cNvPr>
                <p14:cNvContentPartPr/>
                <p14:nvPr/>
              </p14:nvContentPartPr>
              <p14:xfrm>
                <a:off x="206602" y="5630457"/>
                <a:ext cx="9720" cy="32580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8EAB608E-FDC2-4929-A55A-92869FEB7EE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88602" y="5612457"/>
                  <a:ext cx="4536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FE5BF585-2571-450E-B308-CD47C7F6FF48}"/>
                    </a:ext>
                  </a:extLst>
                </p14:cNvPr>
                <p14:cNvContentPartPr/>
                <p14:nvPr/>
              </p14:nvContentPartPr>
              <p14:xfrm>
                <a:off x="312442" y="5406177"/>
                <a:ext cx="335160" cy="51264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FE5BF585-2571-450E-B308-CD47C7F6FF4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94442" y="5388177"/>
                  <a:ext cx="370800" cy="54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7BE68FA-4E04-46E6-B73A-0E2371545E38}"/>
              </a:ext>
            </a:extLst>
          </p:cNvPr>
          <p:cNvGrpSpPr/>
          <p:nvPr/>
        </p:nvGrpSpPr>
        <p:grpSpPr>
          <a:xfrm>
            <a:off x="1034242" y="4436697"/>
            <a:ext cx="1124640" cy="946080"/>
            <a:chOff x="1034242" y="4436697"/>
            <a:chExt cx="1124640" cy="94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C1700177-7E74-474B-9DB8-057C59C714FC}"/>
                    </a:ext>
                  </a:extLst>
                </p14:cNvPr>
                <p14:cNvContentPartPr/>
                <p14:nvPr/>
              </p14:nvContentPartPr>
              <p14:xfrm>
                <a:off x="1034242" y="4596177"/>
                <a:ext cx="313200" cy="4125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C1700177-7E74-474B-9DB8-057C59C714F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16602" y="4578177"/>
                  <a:ext cx="348840" cy="44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815FE37D-81B6-4D06-8796-FEE417C786D9}"/>
                    </a:ext>
                  </a:extLst>
                </p14:cNvPr>
                <p14:cNvContentPartPr/>
                <p14:nvPr/>
              </p14:nvContentPartPr>
              <p14:xfrm>
                <a:off x="1383802" y="4436697"/>
                <a:ext cx="401400" cy="42768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815FE37D-81B6-4D06-8796-FEE417C786D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365802" y="4418697"/>
                  <a:ext cx="43704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44E8FB3D-0123-4EC0-A835-47263DA6D0A4}"/>
                    </a:ext>
                  </a:extLst>
                </p14:cNvPr>
                <p14:cNvContentPartPr/>
                <p14:nvPr/>
              </p14:nvContentPartPr>
              <p14:xfrm>
                <a:off x="1299202" y="5141217"/>
                <a:ext cx="311400" cy="24156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44E8FB3D-0123-4EC0-A835-47263DA6D0A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281202" y="5123577"/>
                  <a:ext cx="34704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72C31E73-700B-465D-9CA9-F83BE97D1CCF}"/>
                    </a:ext>
                  </a:extLst>
                </p14:cNvPr>
                <p14:cNvContentPartPr/>
                <p14:nvPr/>
              </p14:nvContentPartPr>
              <p14:xfrm>
                <a:off x="1635802" y="5043297"/>
                <a:ext cx="360" cy="1008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72C31E73-700B-465D-9CA9-F83BE97D1CC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617802" y="5025297"/>
                  <a:ext cx="360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43EAA6DF-AF5E-4CB2-A518-35E6CAFE6C58}"/>
                    </a:ext>
                  </a:extLst>
                </p14:cNvPr>
                <p14:cNvContentPartPr/>
                <p14:nvPr/>
              </p14:nvContentPartPr>
              <p14:xfrm>
                <a:off x="1660282" y="4932057"/>
                <a:ext cx="170640" cy="31536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43EAA6DF-AF5E-4CB2-A518-35E6CAFE6C5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642282" y="4914057"/>
                  <a:ext cx="20628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CA8D5D6C-1416-4C2C-8D9C-BDCEBBA5CF58}"/>
                    </a:ext>
                  </a:extLst>
                </p14:cNvPr>
                <p14:cNvContentPartPr/>
                <p14:nvPr/>
              </p14:nvContentPartPr>
              <p14:xfrm>
                <a:off x="1852162" y="5010177"/>
                <a:ext cx="184320" cy="13572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CA8D5D6C-1416-4C2C-8D9C-BDCEBBA5CF5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834162" y="4992537"/>
                  <a:ext cx="2199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F51642AA-F2EB-49DF-9765-C3A63104D12B}"/>
                    </a:ext>
                  </a:extLst>
                </p14:cNvPr>
                <p14:cNvContentPartPr/>
                <p14:nvPr/>
              </p14:nvContentPartPr>
              <p14:xfrm>
                <a:off x="1976002" y="4883457"/>
                <a:ext cx="182880" cy="30960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F51642AA-F2EB-49DF-9765-C3A63104D12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958002" y="4865817"/>
                  <a:ext cx="218520" cy="34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560CDA78-388C-42DB-96D7-E9B5BE719230}"/>
              </a:ext>
            </a:extLst>
          </p:cNvPr>
          <p:cNvGrpSpPr/>
          <p:nvPr/>
        </p:nvGrpSpPr>
        <p:grpSpPr>
          <a:xfrm>
            <a:off x="1010842" y="5755017"/>
            <a:ext cx="1131120" cy="747000"/>
            <a:chOff x="1010842" y="5755017"/>
            <a:chExt cx="1131120" cy="74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4EB0B434-6927-4A4A-A895-A945FE74C7BA}"/>
                    </a:ext>
                  </a:extLst>
                </p14:cNvPr>
                <p14:cNvContentPartPr/>
                <p14:nvPr/>
              </p14:nvContentPartPr>
              <p14:xfrm>
                <a:off x="1010842" y="5755017"/>
                <a:ext cx="329400" cy="51084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4EB0B434-6927-4A4A-A895-A945FE74C7B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92842" y="5737377"/>
                  <a:ext cx="365040" cy="54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EABBEC84-E86C-4FDB-8D50-EBF0B67E4582}"/>
                    </a:ext>
                  </a:extLst>
                </p14:cNvPr>
                <p14:cNvContentPartPr/>
                <p14:nvPr/>
              </p14:nvContentPartPr>
              <p14:xfrm>
                <a:off x="1196962" y="5887857"/>
                <a:ext cx="234360" cy="19944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EABBEC84-E86C-4FDB-8D50-EBF0B67E458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178962" y="5870217"/>
                  <a:ext cx="27000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59BD3CD0-4B7E-48ED-A9D9-4C4C142C0EE2}"/>
                    </a:ext>
                  </a:extLst>
                </p14:cNvPr>
                <p14:cNvContentPartPr/>
                <p14:nvPr/>
              </p14:nvContentPartPr>
              <p14:xfrm>
                <a:off x="1440682" y="5820177"/>
                <a:ext cx="245160" cy="31968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59BD3CD0-4B7E-48ED-A9D9-4C4C142C0EE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423042" y="5802537"/>
                  <a:ext cx="28080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876CA267-E529-45B2-9103-BE6F42FBD3E8}"/>
                    </a:ext>
                  </a:extLst>
                </p14:cNvPr>
                <p14:cNvContentPartPr/>
                <p14:nvPr/>
              </p14:nvContentPartPr>
              <p14:xfrm>
                <a:off x="1346002" y="6314817"/>
                <a:ext cx="324000" cy="18720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876CA267-E529-45B2-9103-BE6F42FBD3E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328362" y="6296817"/>
                  <a:ext cx="35964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68049B7B-2690-4768-AA48-3219122AC0D6}"/>
                    </a:ext>
                  </a:extLst>
                </p14:cNvPr>
                <p14:cNvContentPartPr/>
                <p14:nvPr/>
              </p14:nvContentPartPr>
              <p14:xfrm>
                <a:off x="1702042" y="6111417"/>
                <a:ext cx="5760" cy="36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68049B7B-2690-4768-AA48-3219122AC0D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684402" y="6093777"/>
                  <a:ext cx="414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3EA17B95-A0CC-4CFE-8751-4DC55ADA46E0}"/>
                    </a:ext>
                  </a:extLst>
                </p14:cNvPr>
                <p14:cNvContentPartPr/>
                <p14:nvPr/>
              </p14:nvContentPartPr>
              <p14:xfrm>
                <a:off x="1755682" y="5943297"/>
                <a:ext cx="183960" cy="43992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3EA17B95-A0CC-4CFE-8751-4DC55ADA46E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738042" y="5925657"/>
                  <a:ext cx="219600" cy="47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42717E48-05E1-40F9-BAFC-F3157941F5E2}"/>
                    </a:ext>
                  </a:extLst>
                </p14:cNvPr>
                <p14:cNvContentPartPr/>
                <p14:nvPr/>
              </p14:nvContentPartPr>
              <p14:xfrm>
                <a:off x="1973122" y="6043377"/>
                <a:ext cx="45720" cy="20052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42717E48-05E1-40F9-BAFC-F3157941F5E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955122" y="6025737"/>
                  <a:ext cx="8136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9E475BBD-0819-414F-922F-F660200EE8D4}"/>
                    </a:ext>
                  </a:extLst>
                </p14:cNvPr>
                <p14:cNvContentPartPr/>
                <p14:nvPr/>
              </p14:nvContentPartPr>
              <p14:xfrm>
                <a:off x="2058802" y="5962737"/>
                <a:ext cx="83160" cy="26208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9E475BBD-0819-414F-922F-F660200EE8D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040802" y="5944737"/>
                  <a:ext cx="118800" cy="29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94A48D3-1F9F-4BFC-BA59-CC7D41E07D42}"/>
              </a:ext>
            </a:extLst>
          </p:cNvPr>
          <p:cNvGrpSpPr/>
          <p:nvPr/>
        </p:nvGrpSpPr>
        <p:grpSpPr>
          <a:xfrm>
            <a:off x="7402642" y="1530057"/>
            <a:ext cx="1785240" cy="1090080"/>
            <a:chOff x="7402642" y="1530057"/>
            <a:chExt cx="1785240" cy="109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9003CC97-41A4-40F9-8AA4-85A87E0717DC}"/>
                    </a:ext>
                  </a:extLst>
                </p14:cNvPr>
                <p14:cNvContentPartPr/>
                <p14:nvPr/>
              </p14:nvContentPartPr>
              <p14:xfrm>
                <a:off x="7402642" y="1530057"/>
                <a:ext cx="401760" cy="81504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9003CC97-41A4-40F9-8AA4-85A87E0717D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384642" y="1512417"/>
                  <a:ext cx="437400" cy="85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5EFC2DE6-371B-4D01-BFD8-E36C2B03509F}"/>
                    </a:ext>
                  </a:extLst>
                </p14:cNvPr>
                <p14:cNvContentPartPr/>
                <p14:nvPr/>
              </p14:nvContentPartPr>
              <p14:xfrm>
                <a:off x="7435402" y="1778097"/>
                <a:ext cx="530640" cy="26676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5EFC2DE6-371B-4D01-BFD8-E36C2B03509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417402" y="1760097"/>
                  <a:ext cx="56628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BE555A44-2E26-4CD0-A218-D69521737253}"/>
                    </a:ext>
                  </a:extLst>
                </p14:cNvPr>
                <p14:cNvContentPartPr/>
                <p14:nvPr/>
              </p14:nvContentPartPr>
              <p14:xfrm>
                <a:off x="7817722" y="1590537"/>
                <a:ext cx="337320" cy="65088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BE555A44-2E26-4CD0-A218-D6952173725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800082" y="1572537"/>
                  <a:ext cx="372960" cy="68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A64EECCD-9347-4E86-84F4-B9964969E98B}"/>
                    </a:ext>
                  </a:extLst>
                </p14:cNvPr>
                <p14:cNvContentPartPr/>
                <p14:nvPr/>
              </p14:nvContentPartPr>
              <p14:xfrm>
                <a:off x="8180602" y="1827777"/>
                <a:ext cx="315360" cy="40716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A64EECCD-9347-4E86-84F4-B9964969E98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162962" y="1810137"/>
                  <a:ext cx="35100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A7991000-BB99-4BF5-B37B-151A9C388B66}"/>
                    </a:ext>
                  </a:extLst>
                </p14:cNvPr>
                <p14:cNvContentPartPr/>
                <p14:nvPr/>
              </p14:nvContentPartPr>
              <p14:xfrm>
                <a:off x="8588122" y="1790337"/>
                <a:ext cx="198720" cy="59004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A7991000-BB99-4BF5-B37B-151A9C388B6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570122" y="1772697"/>
                  <a:ext cx="23436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4DD68764-8764-4271-8406-B0EDDDC977AE}"/>
                    </a:ext>
                  </a:extLst>
                </p14:cNvPr>
                <p14:cNvContentPartPr/>
                <p14:nvPr/>
              </p14:nvContentPartPr>
              <p14:xfrm>
                <a:off x="8782162" y="1625457"/>
                <a:ext cx="405720" cy="59472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4DD68764-8764-4271-8406-B0EDDDC977A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764522" y="1607817"/>
                  <a:ext cx="441360" cy="63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7E10A89D-365E-4B76-9B00-71B5F12E404C}"/>
                    </a:ext>
                  </a:extLst>
                </p14:cNvPr>
                <p14:cNvContentPartPr/>
                <p14:nvPr/>
              </p14:nvContentPartPr>
              <p14:xfrm>
                <a:off x="7544842" y="2381097"/>
                <a:ext cx="1567440" cy="12096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7E10A89D-365E-4B76-9B00-71B5F12E404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527202" y="2363097"/>
                  <a:ext cx="160308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AB5C76F7-EB5C-4FAB-88EA-5FEF40DBD289}"/>
                    </a:ext>
                  </a:extLst>
                </p14:cNvPr>
                <p14:cNvContentPartPr/>
                <p14:nvPr/>
              </p14:nvContentPartPr>
              <p14:xfrm>
                <a:off x="7840762" y="2500977"/>
                <a:ext cx="992880" cy="11916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AB5C76F7-EB5C-4FAB-88EA-5FEF40DBD28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822762" y="2482977"/>
                  <a:ext cx="1028520" cy="15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27CA0BFA-0288-4E9A-97DA-0A4011E36C04}"/>
              </a:ext>
            </a:extLst>
          </p:cNvPr>
          <p:cNvGrpSpPr/>
          <p:nvPr/>
        </p:nvGrpSpPr>
        <p:grpSpPr>
          <a:xfrm>
            <a:off x="2405842" y="3115497"/>
            <a:ext cx="8951760" cy="3372480"/>
            <a:chOff x="2405842" y="3115497"/>
            <a:chExt cx="8951760" cy="337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6CA9C9D-9C06-4CD3-B324-D90524D17998}"/>
                    </a:ext>
                  </a:extLst>
                </p14:cNvPr>
                <p14:cNvContentPartPr/>
                <p14:nvPr/>
              </p14:nvContentPartPr>
              <p14:xfrm>
                <a:off x="2405842" y="3223857"/>
                <a:ext cx="99360" cy="4316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6CA9C9D-9C06-4CD3-B324-D90524D17998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388202" y="3206217"/>
                  <a:ext cx="135000" cy="46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670471D-6D42-4960-A057-2C7220609DDE}"/>
                    </a:ext>
                  </a:extLst>
                </p14:cNvPr>
                <p14:cNvContentPartPr/>
                <p14:nvPr/>
              </p14:nvContentPartPr>
              <p14:xfrm>
                <a:off x="2622562" y="3475137"/>
                <a:ext cx="52200" cy="619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670471D-6D42-4960-A057-2C7220609DD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604562" y="3457137"/>
                  <a:ext cx="878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F33A964-5973-45A9-98A2-9B594EF0D003}"/>
                    </a:ext>
                  </a:extLst>
                </p14:cNvPr>
                <p14:cNvContentPartPr/>
                <p14:nvPr/>
              </p14:nvContentPartPr>
              <p14:xfrm>
                <a:off x="2744602" y="3218817"/>
                <a:ext cx="308880" cy="5108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F33A964-5973-45A9-98A2-9B594EF0D003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726602" y="3200817"/>
                  <a:ext cx="344520" cy="54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A6F33DD-CBDA-4B50-B995-CBA6CCB5D7C3}"/>
                    </a:ext>
                  </a:extLst>
                </p14:cNvPr>
                <p14:cNvContentPartPr/>
                <p14:nvPr/>
              </p14:nvContentPartPr>
              <p14:xfrm>
                <a:off x="3103522" y="3512217"/>
                <a:ext cx="169560" cy="3834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A6F33DD-CBDA-4B50-B995-CBA6CCB5D7C3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085882" y="3494577"/>
                  <a:ext cx="20520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80637D1-EFF4-4534-8C36-51F1D04D1F6A}"/>
                    </a:ext>
                  </a:extLst>
                </p14:cNvPr>
                <p14:cNvContentPartPr/>
                <p14:nvPr/>
              </p14:nvContentPartPr>
              <p14:xfrm>
                <a:off x="3319522" y="3643257"/>
                <a:ext cx="245520" cy="27036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80637D1-EFF4-4534-8C36-51F1D04D1F6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301522" y="3625257"/>
                  <a:ext cx="28116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0E92E8F-438B-4551-B616-CE476247D552}"/>
                    </a:ext>
                  </a:extLst>
                </p14:cNvPr>
                <p14:cNvContentPartPr/>
                <p14:nvPr/>
              </p14:nvContentPartPr>
              <p14:xfrm>
                <a:off x="3657202" y="3309897"/>
                <a:ext cx="528840" cy="15926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0E92E8F-438B-4551-B616-CE476247D55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639562" y="3291897"/>
                  <a:ext cx="564480" cy="162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296DAD0-F425-4903-AB1C-B753D5F06C9D}"/>
                    </a:ext>
                  </a:extLst>
                </p14:cNvPr>
                <p14:cNvContentPartPr/>
                <p14:nvPr/>
              </p14:nvContentPartPr>
              <p14:xfrm>
                <a:off x="3898762" y="4591137"/>
                <a:ext cx="359640" cy="3643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296DAD0-F425-4903-AB1C-B753D5F06C9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881122" y="4573497"/>
                  <a:ext cx="395280" cy="39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63CCB82-F799-4731-BA08-BD9B09C71968}"/>
                    </a:ext>
                  </a:extLst>
                </p14:cNvPr>
                <p14:cNvContentPartPr/>
                <p14:nvPr/>
              </p14:nvContentPartPr>
              <p14:xfrm>
                <a:off x="2428522" y="4599417"/>
                <a:ext cx="393120" cy="4032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E63CCB82-F799-4731-BA08-BD9B09C7196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410882" y="4581777"/>
                  <a:ext cx="42876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6AECD29-75A5-4921-B7AE-078F9C93EA5F}"/>
                    </a:ext>
                  </a:extLst>
                </p14:cNvPr>
                <p14:cNvContentPartPr/>
                <p14:nvPr/>
              </p14:nvContentPartPr>
              <p14:xfrm>
                <a:off x="3007042" y="4691937"/>
                <a:ext cx="10080" cy="3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6AECD29-75A5-4921-B7AE-078F9C93EA5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989402" y="4673937"/>
                  <a:ext cx="457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5FE9DB0-45D3-49E5-9BC4-A4215D430A56}"/>
                    </a:ext>
                  </a:extLst>
                </p14:cNvPr>
                <p14:cNvContentPartPr/>
                <p14:nvPr/>
              </p14:nvContentPartPr>
              <p14:xfrm>
                <a:off x="3043762" y="4552617"/>
                <a:ext cx="302760" cy="5248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5FE9DB0-45D3-49E5-9BC4-A4215D430A56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025762" y="4534977"/>
                  <a:ext cx="338400" cy="56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E357170-AD0F-4038-8A99-B2D1C40D3ED2}"/>
                    </a:ext>
                  </a:extLst>
                </p14:cNvPr>
                <p14:cNvContentPartPr/>
                <p14:nvPr/>
              </p14:nvContentPartPr>
              <p14:xfrm>
                <a:off x="3319882" y="4547217"/>
                <a:ext cx="193320" cy="4615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E357170-AD0F-4038-8A99-B2D1C40D3ED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302242" y="4529577"/>
                  <a:ext cx="228960" cy="49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4474E7E-0ECE-456E-AC3F-0690FC6DF63F}"/>
                    </a:ext>
                  </a:extLst>
                </p14:cNvPr>
                <p14:cNvContentPartPr/>
                <p14:nvPr/>
              </p14:nvContentPartPr>
              <p14:xfrm>
                <a:off x="3560362" y="4773657"/>
                <a:ext cx="168120" cy="2595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4474E7E-0ECE-456E-AC3F-0690FC6DF63F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542362" y="4756017"/>
                  <a:ext cx="20376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553C2F8-4FAD-42B1-B001-215A7A7FE70F}"/>
                    </a:ext>
                  </a:extLst>
                </p14:cNvPr>
                <p14:cNvContentPartPr/>
                <p14:nvPr/>
              </p14:nvContentPartPr>
              <p14:xfrm>
                <a:off x="2935402" y="4811817"/>
                <a:ext cx="360" cy="3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553C2F8-4FAD-42B1-B001-215A7A7FE70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917402" y="479417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4A08552-3ECE-4113-91F8-ECD0F28F1E64}"/>
                    </a:ext>
                  </a:extLst>
                </p14:cNvPr>
                <p14:cNvContentPartPr/>
                <p14:nvPr/>
              </p14:nvContentPartPr>
              <p14:xfrm>
                <a:off x="2550562" y="5750337"/>
                <a:ext cx="73440" cy="3844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4A08552-3ECE-4113-91F8-ECD0F28F1E64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532922" y="5732697"/>
                  <a:ext cx="109080" cy="42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27E6EC2-4D66-4073-A0FC-A72182A867CA}"/>
                    </a:ext>
                  </a:extLst>
                </p14:cNvPr>
                <p14:cNvContentPartPr/>
                <p14:nvPr/>
              </p14:nvContentPartPr>
              <p14:xfrm>
                <a:off x="2766922" y="5702457"/>
                <a:ext cx="320760" cy="4233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27E6EC2-4D66-4073-A0FC-A72182A867C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749282" y="5684457"/>
                  <a:ext cx="356400" cy="45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BF80EF02-BE92-4BD0-A28A-17A298E48E45}"/>
                    </a:ext>
                  </a:extLst>
                </p14:cNvPr>
                <p14:cNvContentPartPr/>
                <p14:nvPr/>
              </p14:nvContentPartPr>
              <p14:xfrm>
                <a:off x="3151762" y="5871657"/>
                <a:ext cx="195840" cy="2700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BF80EF02-BE92-4BD0-A28A-17A298E48E4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133762" y="5853657"/>
                  <a:ext cx="23148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376DBF4-4FB4-4981-BD90-FD447AFCD664}"/>
                    </a:ext>
                  </a:extLst>
                </p14:cNvPr>
                <p14:cNvContentPartPr/>
                <p14:nvPr/>
              </p14:nvContentPartPr>
              <p14:xfrm>
                <a:off x="4306642" y="4209897"/>
                <a:ext cx="213840" cy="252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F376DBF4-4FB4-4981-BD90-FD447AFCD664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289002" y="4191897"/>
                  <a:ext cx="2494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53EC8DA-7CDD-4EAE-ACAF-2B58D97706D0}"/>
                    </a:ext>
                  </a:extLst>
                </p14:cNvPr>
                <p14:cNvContentPartPr/>
                <p14:nvPr/>
              </p14:nvContentPartPr>
              <p14:xfrm>
                <a:off x="4429402" y="3921537"/>
                <a:ext cx="46080" cy="439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53EC8DA-7CDD-4EAE-ACAF-2B58D97706D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411402" y="3903897"/>
                  <a:ext cx="817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A043091-C62D-4A2D-BEDB-A0D081BCB665}"/>
                    </a:ext>
                  </a:extLst>
                </p14:cNvPr>
                <p14:cNvContentPartPr/>
                <p14:nvPr/>
              </p14:nvContentPartPr>
              <p14:xfrm>
                <a:off x="4426882" y="4306377"/>
                <a:ext cx="43200" cy="1515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A043091-C62D-4A2D-BEDB-A0D081BCB66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408882" y="4288377"/>
                  <a:ext cx="7884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6E372474-F657-4D20-8E44-E8BDAF09B296}"/>
                    </a:ext>
                  </a:extLst>
                </p14:cNvPr>
                <p14:cNvContentPartPr/>
                <p14:nvPr/>
              </p14:nvContentPartPr>
              <p14:xfrm>
                <a:off x="4623802" y="3950697"/>
                <a:ext cx="212760" cy="7023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6E372474-F657-4D20-8E44-E8BDAF09B296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606162" y="3933057"/>
                  <a:ext cx="248400" cy="73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7F0FB1B-B031-4191-AB96-CC06E6F2DDDA}"/>
                    </a:ext>
                  </a:extLst>
                </p14:cNvPr>
                <p14:cNvContentPartPr/>
                <p14:nvPr/>
              </p14:nvContentPartPr>
              <p14:xfrm>
                <a:off x="3884002" y="5206017"/>
                <a:ext cx="231120" cy="7833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7F0FB1B-B031-4191-AB96-CC06E6F2DDD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866362" y="5188377"/>
                  <a:ext cx="266760" cy="81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9F044989-C52B-4113-8B05-A77B42D9DFF7}"/>
                    </a:ext>
                  </a:extLst>
                </p14:cNvPr>
                <p14:cNvContentPartPr/>
                <p14:nvPr/>
              </p14:nvContentPartPr>
              <p14:xfrm>
                <a:off x="3800122" y="5702457"/>
                <a:ext cx="405000" cy="3636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9F044989-C52B-4113-8B05-A77B42D9DFF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782122" y="5684457"/>
                  <a:ext cx="440640" cy="39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5884A802-EBE9-46B9-A19C-FDB61E2E31F9}"/>
                    </a:ext>
                  </a:extLst>
                </p14:cNvPr>
                <p14:cNvContentPartPr/>
                <p14:nvPr/>
              </p14:nvContentPartPr>
              <p14:xfrm>
                <a:off x="4258402" y="5582217"/>
                <a:ext cx="140040" cy="16452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5884A802-EBE9-46B9-A19C-FDB61E2E31F9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240762" y="5564577"/>
                  <a:ext cx="1756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90EE971F-D146-4AC8-A367-66C7E1A06223}"/>
                    </a:ext>
                  </a:extLst>
                </p14:cNvPr>
                <p14:cNvContentPartPr/>
                <p14:nvPr/>
              </p14:nvContentPartPr>
              <p14:xfrm>
                <a:off x="4242922" y="5557737"/>
                <a:ext cx="184320" cy="23832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90EE971F-D146-4AC8-A367-66C7E1A06223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224922" y="5539737"/>
                  <a:ext cx="21996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4C505604-350A-4A63-AF2E-033C75D2EAAA}"/>
                    </a:ext>
                  </a:extLst>
                </p14:cNvPr>
                <p14:cNvContentPartPr/>
                <p14:nvPr/>
              </p14:nvContentPartPr>
              <p14:xfrm>
                <a:off x="4523362" y="5370897"/>
                <a:ext cx="303120" cy="54792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4C505604-350A-4A63-AF2E-033C75D2EAAA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505362" y="5353257"/>
                  <a:ext cx="338760" cy="58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7B6B302E-3746-47F8-BC57-DFFA870665F1}"/>
                    </a:ext>
                  </a:extLst>
                </p14:cNvPr>
                <p14:cNvContentPartPr/>
                <p14:nvPr/>
              </p14:nvContentPartPr>
              <p14:xfrm>
                <a:off x="5395282" y="3147177"/>
                <a:ext cx="400320" cy="47520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7B6B302E-3746-47F8-BC57-DFFA870665F1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377282" y="3129537"/>
                  <a:ext cx="435960" cy="51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6D7179AC-D13D-49EE-9905-217D4237C4E1}"/>
                    </a:ext>
                  </a:extLst>
                </p14:cNvPr>
                <p14:cNvContentPartPr/>
                <p14:nvPr/>
              </p14:nvContentPartPr>
              <p14:xfrm>
                <a:off x="5748802" y="3115497"/>
                <a:ext cx="326880" cy="43236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6D7179AC-D13D-49EE-9905-217D4237C4E1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730802" y="3097497"/>
                  <a:ext cx="362520" cy="46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B4AA7BB2-0E76-464D-AED5-E4CDFE9B70B4}"/>
                    </a:ext>
                  </a:extLst>
                </p14:cNvPr>
                <p14:cNvContentPartPr/>
                <p14:nvPr/>
              </p14:nvContentPartPr>
              <p14:xfrm>
                <a:off x="5306722" y="3632817"/>
                <a:ext cx="664560" cy="11844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B4AA7BB2-0E76-464D-AED5-E4CDFE9B70B4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289082" y="3614817"/>
                  <a:ext cx="7002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30C90708-E058-4F60-8D29-AAA6D3417A6F}"/>
                    </a:ext>
                  </a:extLst>
                </p14:cNvPr>
                <p14:cNvContentPartPr/>
                <p14:nvPr/>
              </p14:nvContentPartPr>
              <p14:xfrm>
                <a:off x="5558722" y="3776817"/>
                <a:ext cx="414360" cy="7488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30C90708-E058-4F60-8D29-AAA6D3417A6F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541082" y="3759177"/>
                  <a:ext cx="4500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4F04EB8B-B47E-42E5-8CAE-4E6DD97F36F1}"/>
                    </a:ext>
                  </a:extLst>
                </p14:cNvPr>
                <p14:cNvContentPartPr/>
                <p14:nvPr/>
              </p14:nvContentPartPr>
              <p14:xfrm>
                <a:off x="6593362" y="3536697"/>
                <a:ext cx="25560" cy="41292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4F04EB8B-B47E-42E5-8CAE-4E6DD97F36F1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575362" y="3519057"/>
                  <a:ext cx="6120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4342D6C1-8014-401D-9548-A884376329CB}"/>
                    </a:ext>
                  </a:extLst>
                </p14:cNvPr>
                <p14:cNvContentPartPr/>
                <p14:nvPr/>
              </p14:nvContentPartPr>
              <p14:xfrm>
                <a:off x="6760042" y="3636057"/>
                <a:ext cx="197280" cy="26496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4342D6C1-8014-401D-9548-A884376329C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6742042" y="3618417"/>
                  <a:ext cx="23292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D873F50B-8A19-45A0-8D8B-68239AE9DAA5}"/>
                    </a:ext>
                  </a:extLst>
                </p14:cNvPr>
                <p14:cNvContentPartPr/>
                <p14:nvPr/>
              </p14:nvContentPartPr>
              <p14:xfrm>
                <a:off x="7006642" y="3536337"/>
                <a:ext cx="306720" cy="33840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D873F50B-8A19-45A0-8D8B-68239AE9DAA5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988642" y="3518337"/>
                  <a:ext cx="34236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068FA1EB-F525-4EF4-9512-0DE3480F1C70}"/>
                    </a:ext>
                  </a:extLst>
                </p14:cNvPr>
                <p14:cNvContentPartPr/>
                <p14:nvPr/>
              </p14:nvContentPartPr>
              <p14:xfrm>
                <a:off x="7387162" y="3715257"/>
                <a:ext cx="233280" cy="17208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068FA1EB-F525-4EF4-9512-0DE3480F1C70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369162" y="3697257"/>
                  <a:ext cx="26892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60D61AD7-3505-45B6-932F-0A5D980CF67F}"/>
                    </a:ext>
                  </a:extLst>
                </p14:cNvPr>
                <p14:cNvContentPartPr/>
                <p14:nvPr/>
              </p14:nvContentPartPr>
              <p14:xfrm>
                <a:off x="7748242" y="3565857"/>
                <a:ext cx="24120" cy="1980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60D61AD7-3505-45B6-932F-0A5D980CF67F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730242" y="3547857"/>
                  <a:ext cx="5976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9E787353-4A05-4323-B6CD-12FC4DEF39B5}"/>
                    </a:ext>
                  </a:extLst>
                </p14:cNvPr>
                <p14:cNvContentPartPr/>
                <p14:nvPr/>
              </p14:nvContentPartPr>
              <p14:xfrm>
                <a:off x="7795402" y="3488817"/>
                <a:ext cx="208800" cy="44712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9E787353-4A05-4323-B6CD-12FC4DEF39B5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777762" y="3470817"/>
                  <a:ext cx="244440" cy="48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D40D02B7-F7BB-4574-9282-DFED0CCC9C7F}"/>
                    </a:ext>
                  </a:extLst>
                </p14:cNvPr>
                <p14:cNvContentPartPr/>
                <p14:nvPr/>
              </p14:nvContentPartPr>
              <p14:xfrm>
                <a:off x="8012842" y="3620217"/>
                <a:ext cx="163080" cy="23364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D40D02B7-F7BB-4574-9282-DFED0CCC9C7F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995202" y="3602217"/>
                  <a:ext cx="19872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C7F95F99-8376-4878-AAAB-A5B9DEAEE6E4}"/>
                    </a:ext>
                  </a:extLst>
                </p14:cNvPr>
                <p14:cNvContentPartPr/>
                <p14:nvPr/>
              </p14:nvContentPartPr>
              <p14:xfrm>
                <a:off x="8281042" y="3609057"/>
                <a:ext cx="161280" cy="30204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C7F95F99-8376-4878-AAAB-A5B9DEAEE6E4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263042" y="3591417"/>
                  <a:ext cx="19692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16580DC6-C370-4F91-BA55-38484B633F7E}"/>
                    </a:ext>
                  </a:extLst>
                </p14:cNvPr>
                <p14:cNvContentPartPr/>
                <p14:nvPr/>
              </p14:nvContentPartPr>
              <p14:xfrm>
                <a:off x="8469322" y="3463977"/>
                <a:ext cx="121320" cy="33768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16580DC6-C370-4F91-BA55-38484B633F7E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451682" y="3446337"/>
                  <a:ext cx="156960" cy="37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29B35F7D-4D13-43C3-99C3-07544113B695}"/>
                    </a:ext>
                  </a:extLst>
                </p14:cNvPr>
                <p14:cNvContentPartPr/>
                <p14:nvPr/>
              </p14:nvContentPartPr>
              <p14:xfrm>
                <a:off x="8758042" y="3396297"/>
                <a:ext cx="356400" cy="43812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29B35F7D-4D13-43C3-99C3-07544113B695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740042" y="3378297"/>
                  <a:ext cx="392040" cy="47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E50E616E-D6F9-42CB-B430-1C0A889EA095}"/>
                    </a:ext>
                  </a:extLst>
                </p14:cNvPr>
                <p14:cNvContentPartPr/>
                <p14:nvPr/>
              </p14:nvContentPartPr>
              <p14:xfrm>
                <a:off x="9164842" y="3417897"/>
                <a:ext cx="246960" cy="43668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E50E616E-D6F9-42CB-B430-1C0A889EA095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9146842" y="3400257"/>
                  <a:ext cx="282600" cy="4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8210EBB0-58CC-4C89-BD16-77776099D30E}"/>
                    </a:ext>
                  </a:extLst>
                </p14:cNvPr>
                <p14:cNvContentPartPr/>
                <p14:nvPr/>
              </p14:nvContentPartPr>
              <p14:xfrm>
                <a:off x="9384442" y="3536697"/>
                <a:ext cx="358560" cy="26496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8210EBB0-58CC-4C89-BD16-77776099D30E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9366442" y="3519057"/>
                  <a:ext cx="39420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00396FCA-1DCC-452B-8B39-A9DBC58E85C9}"/>
                    </a:ext>
                  </a:extLst>
                </p14:cNvPr>
                <p14:cNvContentPartPr/>
                <p14:nvPr/>
              </p14:nvContentPartPr>
              <p14:xfrm>
                <a:off x="9840922" y="3512217"/>
                <a:ext cx="24840" cy="27684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00396FCA-1DCC-452B-8B39-A9DBC58E85C9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9823282" y="3494577"/>
                  <a:ext cx="6048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D0025612-5A40-46B1-A898-2FE940CD8430}"/>
                    </a:ext>
                  </a:extLst>
                </p14:cNvPr>
                <p14:cNvContentPartPr/>
                <p14:nvPr/>
              </p14:nvContentPartPr>
              <p14:xfrm>
                <a:off x="9913642" y="3536697"/>
                <a:ext cx="406440" cy="20808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D0025612-5A40-46B1-A898-2FE940CD8430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9896002" y="3519057"/>
                  <a:ext cx="44208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3B6272A0-E352-4BBC-9DA5-800A7BFDE7D8}"/>
                    </a:ext>
                  </a:extLst>
                </p14:cNvPr>
                <p14:cNvContentPartPr/>
                <p14:nvPr/>
              </p14:nvContentPartPr>
              <p14:xfrm>
                <a:off x="6229762" y="3911457"/>
                <a:ext cx="227520" cy="67428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3B6272A0-E352-4BBC-9DA5-800A7BFDE7D8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212122" y="3893457"/>
                  <a:ext cx="263160" cy="70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DE57F26D-8488-49AD-B1DF-7A224D488CE9}"/>
                    </a:ext>
                  </a:extLst>
                </p14:cNvPr>
                <p14:cNvContentPartPr/>
                <p14:nvPr/>
              </p14:nvContentPartPr>
              <p14:xfrm>
                <a:off x="6159202" y="4523457"/>
                <a:ext cx="361800" cy="27072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DE57F26D-8488-49AD-B1DF-7A224D488CE9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141562" y="4505817"/>
                  <a:ext cx="39744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458A8989-8AA5-48D9-9A67-3A054BFE562A}"/>
                    </a:ext>
                  </a:extLst>
                </p14:cNvPr>
                <p14:cNvContentPartPr/>
                <p14:nvPr/>
              </p14:nvContentPartPr>
              <p14:xfrm>
                <a:off x="10495402" y="3536697"/>
                <a:ext cx="210600" cy="79452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458A8989-8AA5-48D9-9A67-3A054BFE562A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0477402" y="3519057"/>
                  <a:ext cx="246240" cy="83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00E76223-4977-43FF-8CA2-45058EEE7BBF}"/>
                    </a:ext>
                  </a:extLst>
                </p14:cNvPr>
                <p14:cNvContentPartPr/>
                <p14:nvPr/>
              </p14:nvContentPartPr>
              <p14:xfrm>
                <a:off x="10418722" y="4162737"/>
                <a:ext cx="335520" cy="37224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00E76223-4977-43FF-8CA2-45058EEE7BBF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0400722" y="4144737"/>
                  <a:ext cx="371160" cy="40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47DCD7BA-65BF-4A2A-8717-E5BA6E959F3F}"/>
                    </a:ext>
                  </a:extLst>
                </p14:cNvPr>
                <p14:cNvContentPartPr/>
                <p14:nvPr/>
              </p14:nvContentPartPr>
              <p14:xfrm>
                <a:off x="10827682" y="3944577"/>
                <a:ext cx="213480" cy="5040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47DCD7BA-65BF-4A2A-8717-E5BA6E959F3F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0810042" y="3926577"/>
                  <a:ext cx="2491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85C0144F-2FE3-4A64-BE64-33FF7043D3FE}"/>
                    </a:ext>
                  </a:extLst>
                </p14:cNvPr>
                <p14:cNvContentPartPr/>
                <p14:nvPr/>
              </p14:nvContentPartPr>
              <p14:xfrm>
                <a:off x="10947922" y="3825057"/>
                <a:ext cx="48600" cy="34596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85C0144F-2FE3-4A64-BE64-33FF7043D3FE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0929922" y="3807417"/>
                  <a:ext cx="84240" cy="38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A8B42FAB-F00E-47DA-855E-88EF263C8DA1}"/>
                    </a:ext>
                  </a:extLst>
                </p14:cNvPr>
                <p14:cNvContentPartPr/>
                <p14:nvPr/>
              </p14:nvContentPartPr>
              <p14:xfrm>
                <a:off x="11056642" y="3726057"/>
                <a:ext cx="300960" cy="60264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A8B42FAB-F00E-47DA-855E-88EF263C8DA1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1039002" y="3708057"/>
                  <a:ext cx="336600" cy="63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D542BC60-A08E-47B6-AD95-430D0D7F6954}"/>
                    </a:ext>
                  </a:extLst>
                </p14:cNvPr>
                <p14:cNvContentPartPr/>
                <p14:nvPr/>
              </p14:nvContentPartPr>
              <p14:xfrm>
                <a:off x="5461882" y="4321137"/>
                <a:ext cx="374040" cy="1008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D542BC60-A08E-47B6-AD95-430D0D7F6954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443882" y="4303137"/>
                  <a:ext cx="4096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8FA7C098-B059-450C-BE71-8156B18B2C5A}"/>
                    </a:ext>
                  </a:extLst>
                </p14:cNvPr>
                <p14:cNvContentPartPr/>
                <p14:nvPr/>
              </p14:nvContentPartPr>
              <p14:xfrm>
                <a:off x="5654482" y="4180737"/>
                <a:ext cx="360" cy="1116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8FA7C098-B059-450C-BE71-8156B18B2C5A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636842" y="4163097"/>
                  <a:ext cx="3600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C9FE4552-7009-4B01-BC8A-74B67C9982FA}"/>
                    </a:ext>
                  </a:extLst>
                </p14:cNvPr>
                <p14:cNvContentPartPr/>
                <p14:nvPr/>
              </p14:nvContentPartPr>
              <p14:xfrm>
                <a:off x="5654482" y="4547217"/>
                <a:ext cx="94680" cy="8568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C9FE4552-7009-4B01-BC8A-74B67C9982FA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636842" y="4529577"/>
                  <a:ext cx="1303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465F7F8A-EC2C-4ADC-8458-83B090BA5D9D}"/>
                    </a:ext>
                  </a:extLst>
                </p14:cNvPr>
                <p14:cNvContentPartPr/>
                <p14:nvPr/>
              </p14:nvContentPartPr>
              <p14:xfrm>
                <a:off x="5942842" y="4112337"/>
                <a:ext cx="267120" cy="485280"/>
              </p14:xfrm>
            </p:contentPart>
          </mc:Choice>
          <mc:Fallback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465F7F8A-EC2C-4ADC-8458-83B090BA5D9D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925202" y="4094697"/>
                  <a:ext cx="302760" cy="52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488F6765-AFB9-4FCA-8D8F-51C6CF084A88}"/>
                    </a:ext>
                  </a:extLst>
                </p14:cNvPr>
                <p14:cNvContentPartPr/>
                <p14:nvPr/>
              </p14:nvContentPartPr>
              <p14:xfrm>
                <a:off x="8848762" y="4212057"/>
                <a:ext cx="363240" cy="647280"/>
              </p14:xfrm>
            </p:contentPart>
          </mc:Choice>
          <mc:Fallback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488F6765-AFB9-4FCA-8D8F-51C6CF084A88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8831122" y="4194057"/>
                  <a:ext cx="398880" cy="68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288977F6-B12F-4D48-89AA-F8D78D6FDF23}"/>
                    </a:ext>
                  </a:extLst>
                </p14:cNvPr>
                <p14:cNvContentPartPr/>
                <p14:nvPr/>
              </p14:nvContentPartPr>
              <p14:xfrm>
                <a:off x="9216322" y="4264257"/>
                <a:ext cx="335160" cy="407880"/>
              </p14:xfrm>
            </p:contentPart>
          </mc:Choice>
          <mc:Fallback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288977F6-B12F-4D48-89AA-F8D78D6FDF23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9198322" y="4246617"/>
                  <a:ext cx="370800" cy="44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EFD65729-C9D2-4FD4-A179-4A3B0C8E7C49}"/>
                    </a:ext>
                  </a:extLst>
                </p14:cNvPr>
                <p14:cNvContentPartPr/>
                <p14:nvPr/>
              </p14:nvContentPartPr>
              <p14:xfrm>
                <a:off x="9552562" y="4354617"/>
                <a:ext cx="383760" cy="306000"/>
              </p14:xfrm>
            </p:contentPart>
          </mc:Choice>
          <mc:Fallback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EFD65729-C9D2-4FD4-A179-4A3B0C8E7C49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534922" y="4336617"/>
                  <a:ext cx="41940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C0D94125-8F50-4D79-8D84-CE40FCD12F08}"/>
                    </a:ext>
                  </a:extLst>
                </p14:cNvPr>
                <p14:cNvContentPartPr/>
                <p14:nvPr/>
              </p14:nvContentPartPr>
              <p14:xfrm>
                <a:off x="9985642" y="4330857"/>
                <a:ext cx="104040" cy="280440"/>
              </p14:xfrm>
            </p:contentPart>
          </mc:Choice>
          <mc:Fallback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C0D94125-8F50-4D79-8D84-CE40FCD12F08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9967642" y="4312857"/>
                  <a:ext cx="13968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D914E8C1-BCE6-489A-B954-F312F4F2DC31}"/>
                    </a:ext>
                  </a:extLst>
                </p14:cNvPr>
                <p14:cNvContentPartPr/>
                <p14:nvPr/>
              </p14:nvContentPartPr>
              <p14:xfrm>
                <a:off x="10178242" y="4402497"/>
                <a:ext cx="223920" cy="185040"/>
              </p14:xfrm>
            </p:contentPart>
          </mc:Choice>
          <mc:Fallback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D914E8C1-BCE6-489A-B954-F312F4F2DC31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0160602" y="4384857"/>
                  <a:ext cx="25956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F9C59793-2D18-4754-9F2D-B602317877CF}"/>
                    </a:ext>
                  </a:extLst>
                </p14:cNvPr>
                <p14:cNvContentPartPr/>
                <p14:nvPr/>
              </p14:nvContentPartPr>
              <p14:xfrm>
                <a:off x="8469322" y="4258857"/>
                <a:ext cx="24840" cy="360"/>
              </p14:xfrm>
            </p:contentPart>
          </mc:Choice>
          <mc:Fallback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F9C59793-2D18-4754-9F2D-B602317877CF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451682" y="4241217"/>
                  <a:ext cx="604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3727CEAE-AADC-453A-A92E-9BE2EE688098}"/>
                    </a:ext>
                  </a:extLst>
                </p14:cNvPr>
                <p14:cNvContentPartPr/>
                <p14:nvPr/>
              </p14:nvContentPartPr>
              <p14:xfrm>
                <a:off x="8542042" y="4547217"/>
                <a:ext cx="9720" cy="55800"/>
              </p14:xfrm>
            </p:contentPart>
          </mc:Choice>
          <mc:Fallback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3727CEAE-AADC-453A-A92E-9BE2EE688098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524402" y="4529577"/>
                  <a:ext cx="453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EE3A38F7-F6CB-47F0-B788-8D1D4AF4EFE3}"/>
                    </a:ext>
                  </a:extLst>
                </p14:cNvPr>
                <p14:cNvContentPartPr/>
                <p14:nvPr/>
              </p14:nvContentPartPr>
              <p14:xfrm>
                <a:off x="6761482" y="4443537"/>
                <a:ext cx="244080" cy="418680"/>
              </p14:xfrm>
            </p:contentPart>
          </mc:Choice>
          <mc:Fallback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EE3A38F7-F6CB-47F0-B788-8D1D4AF4EFE3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6743482" y="4425897"/>
                  <a:ext cx="279720" cy="45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EC3A0591-3E1D-45B6-A639-C89856B3E948}"/>
                    </a:ext>
                  </a:extLst>
                </p14:cNvPr>
                <p14:cNvContentPartPr/>
                <p14:nvPr/>
              </p14:nvContentPartPr>
              <p14:xfrm>
                <a:off x="7074322" y="4328337"/>
                <a:ext cx="288360" cy="99000"/>
              </p14:xfrm>
            </p:contentPart>
          </mc:Choice>
          <mc:Fallback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EC3A0591-3E1D-45B6-A639-C89856B3E948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7056322" y="4310697"/>
                  <a:ext cx="3240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0C2B2B3A-8B5B-4BD6-8E9C-8DED635B9BDB}"/>
                    </a:ext>
                  </a:extLst>
                </p14:cNvPr>
                <p14:cNvContentPartPr/>
                <p14:nvPr/>
              </p14:nvContentPartPr>
              <p14:xfrm>
                <a:off x="7047322" y="4427337"/>
                <a:ext cx="288000" cy="385920"/>
              </p14:xfrm>
            </p:contentPart>
          </mc:Choice>
          <mc:Fallback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0C2B2B3A-8B5B-4BD6-8E9C-8DED635B9BDB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7029322" y="4409337"/>
                  <a:ext cx="323640" cy="42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BF286A75-E932-4057-8C38-A9DDE47545A5}"/>
                    </a:ext>
                  </a:extLst>
                </p14:cNvPr>
                <p14:cNvContentPartPr/>
                <p14:nvPr/>
              </p14:nvContentPartPr>
              <p14:xfrm>
                <a:off x="7387162" y="4591497"/>
                <a:ext cx="401760" cy="230760"/>
              </p14:xfrm>
            </p:contentPart>
          </mc:Choice>
          <mc:Fallback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BF286A75-E932-4057-8C38-A9DDE47545A5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7369162" y="4573857"/>
                  <a:ext cx="43740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7311E2B3-17DA-4858-B16B-52F3014F3ACE}"/>
                    </a:ext>
                  </a:extLst>
                </p14:cNvPr>
                <p14:cNvContentPartPr/>
                <p14:nvPr/>
              </p14:nvContentPartPr>
              <p14:xfrm>
                <a:off x="7868122" y="4445337"/>
                <a:ext cx="24480" cy="369360"/>
              </p14:xfrm>
            </p:contentPart>
          </mc:Choice>
          <mc:Fallback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7311E2B3-17DA-4858-B16B-52F3014F3ACE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7850482" y="4427697"/>
                  <a:ext cx="60120" cy="40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551CDA32-2533-4939-9354-B45D4FD2056A}"/>
                    </a:ext>
                  </a:extLst>
                </p14:cNvPr>
                <p14:cNvContentPartPr/>
                <p14:nvPr/>
              </p14:nvContentPartPr>
              <p14:xfrm>
                <a:off x="7940122" y="4379097"/>
                <a:ext cx="48960" cy="409320"/>
              </p14:xfrm>
            </p:contentPart>
          </mc:Choice>
          <mc:Fallback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551CDA32-2533-4939-9354-B45D4FD2056A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922122" y="4361097"/>
                  <a:ext cx="84600" cy="44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7FE46797-C82A-4254-A761-564FF29D78CD}"/>
                    </a:ext>
                  </a:extLst>
                </p14:cNvPr>
                <p14:cNvContentPartPr/>
                <p14:nvPr/>
              </p14:nvContentPartPr>
              <p14:xfrm>
                <a:off x="8084842" y="4579977"/>
                <a:ext cx="83160" cy="205560"/>
              </p14:xfrm>
            </p:contentPart>
          </mc:Choice>
          <mc:Fallback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7FE46797-C82A-4254-A761-564FF29D78CD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8066842" y="4562337"/>
                  <a:ext cx="11880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31D9EBDC-4DF1-4E58-BFDE-2D4895C6D045}"/>
                    </a:ext>
                  </a:extLst>
                </p14:cNvPr>
                <p14:cNvContentPartPr/>
                <p14:nvPr/>
              </p14:nvContentPartPr>
              <p14:xfrm>
                <a:off x="8204362" y="4536777"/>
                <a:ext cx="163440" cy="349560"/>
              </p14:xfrm>
            </p:contentPart>
          </mc:Choice>
          <mc:Fallback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31D9EBDC-4DF1-4E58-BFDE-2D4895C6D045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8186362" y="4518777"/>
                  <a:ext cx="19908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ADC21598-976E-4AA7-AC79-15F437856883}"/>
                    </a:ext>
                  </a:extLst>
                </p14:cNvPr>
                <p14:cNvContentPartPr/>
                <p14:nvPr/>
              </p14:nvContentPartPr>
              <p14:xfrm>
                <a:off x="6447202" y="5053017"/>
                <a:ext cx="73440" cy="674280"/>
              </p14:xfrm>
            </p:contentPart>
          </mc:Choice>
          <mc:Fallback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ADC21598-976E-4AA7-AC79-15F437856883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6429562" y="5035017"/>
                  <a:ext cx="109080" cy="70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C8AEB36D-9A7F-4489-B3A9-34A532757F7A}"/>
                    </a:ext>
                  </a:extLst>
                </p14:cNvPr>
                <p14:cNvContentPartPr/>
                <p14:nvPr/>
              </p14:nvContentPartPr>
              <p14:xfrm>
                <a:off x="6375562" y="5511297"/>
                <a:ext cx="400680" cy="302400"/>
              </p14:xfrm>
            </p:contentPart>
          </mc:Choice>
          <mc:Fallback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C8AEB36D-9A7F-4489-B3A9-34A532757F7A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6357562" y="5493297"/>
                  <a:ext cx="43632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C0E5E851-CADD-407D-BC7E-B8832E3E250C}"/>
                    </a:ext>
                  </a:extLst>
                </p14:cNvPr>
                <p14:cNvContentPartPr/>
                <p14:nvPr/>
              </p14:nvContentPartPr>
              <p14:xfrm>
                <a:off x="5913682" y="5269377"/>
                <a:ext cx="150480" cy="236880"/>
              </p14:xfrm>
            </p:contentPart>
          </mc:Choice>
          <mc:Fallback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C0E5E851-CADD-407D-BC7E-B8832E3E250C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896042" y="5251737"/>
                  <a:ext cx="18612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2637B889-396A-4791-83E1-744096955DE2}"/>
                    </a:ext>
                  </a:extLst>
                </p14:cNvPr>
                <p14:cNvContentPartPr/>
                <p14:nvPr/>
              </p14:nvContentPartPr>
              <p14:xfrm>
                <a:off x="5969842" y="5244897"/>
                <a:ext cx="165960" cy="335520"/>
              </p14:xfrm>
            </p:contentPart>
          </mc:Choice>
          <mc:Fallback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2637B889-396A-4791-83E1-744096955DE2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952202" y="5226897"/>
                  <a:ext cx="201600" cy="37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E98D1110-1BFE-4167-936D-8ACB2D7273A0}"/>
                    </a:ext>
                  </a:extLst>
                </p14:cNvPr>
                <p14:cNvContentPartPr/>
                <p14:nvPr/>
              </p14:nvContentPartPr>
              <p14:xfrm>
                <a:off x="6255682" y="5120337"/>
                <a:ext cx="237240" cy="451440"/>
              </p14:xfrm>
            </p:contentPart>
          </mc:Choice>
          <mc:Fallback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E98D1110-1BFE-4167-936D-8ACB2D7273A0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6238042" y="5102697"/>
                  <a:ext cx="272880" cy="48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5D700AA8-B748-4815-ABB0-98148BD40A03}"/>
                    </a:ext>
                  </a:extLst>
                </p14:cNvPr>
                <p14:cNvContentPartPr/>
                <p14:nvPr/>
              </p14:nvContentPartPr>
              <p14:xfrm>
                <a:off x="10324762" y="4947897"/>
                <a:ext cx="306000" cy="533880"/>
              </p14:xfrm>
            </p:contentPart>
          </mc:Choice>
          <mc:Fallback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5D700AA8-B748-4815-ABB0-98148BD40A03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0307122" y="4929897"/>
                  <a:ext cx="341640" cy="56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820BF7CD-A862-45B8-8692-2E87378CB8C0}"/>
                    </a:ext>
                  </a:extLst>
                </p14:cNvPr>
                <p14:cNvContentPartPr/>
                <p14:nvPr/>
              </p14:nvContentPartPr>
              <p14:xfrm>
                <a:off x="10272922" y="5221137"/>
                <a:ext cx="384840" cy="387000"/>
              </p14:xfrm>
            </p:contentPart>
          </mc:Choice>
          <mc:Fallback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820BF7CD-A862-45B8-8692-2E87378CB8C0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0255282" y="5203497"/>
                  <a:ext cx="42048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4CCF3C9E-9688-4904-94C7-B783599E059B}"/>
                    </a:ext>
                  </a:extLst>
                </p14:cNvPr>
                <p14:cNvContentPartPr/>
                <p14:nvPr/>
              </p14:nvContentPartPr>
              <p14:xfrm>
                <a:off x="10765042" y="5076417"/>
                <a:ext cx="169560" cy="199440"/>
              </p14:xfrm>
            </p:contentPart>
          </mc:Choice>
          <mc:Fallback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4CCF3C9E-9688-4904-94C7-B783599E059B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0747042" y="5058777"/>
                  <a:ext cx="20520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10157597-8E6E-467E-B101-7426B703EC11}"/>
                    </a:ext>
                  </a:extLst>
                </p14:cNvPr>
                <p14:cNvContentPartPr/>
                <p14:nvPr/>
              </p14:nvContentPartPr>
              <p14:xfrm>
                <a:off x="10760002" y="5149497"/>
                <a:ext cx="164520" cy="138600"/>
              </p14:xfrm>
            </p:contentPart>
          </mc:Choice>
          <mc:Fallback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10157597-8E6E-467E-B101-7426B703EC11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0742002" y="5131497"/>
                  <a:ext cx="20016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D7AA5765-1A76-46B6-859C-507EF2829FA6}"/>
                    </a:ext>
                  </a:extLst>
                </p14:cNvPr>
                <p14:cNvContentPartPr/>
                <p14:nvPr/>
              </p14:nvContentPartPr>
              <p14:xfrm>
                <a:off x="10995802" y="4956537"/>
                <a:ext cx="213480" cy="435240"/>
              </p14:xfrm>
            </p:contentPart>
          </mc:Choice>
          <mc:Fallback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D7AA5765-1A76-46B6-859C-507EF2829FA6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0978162" y="4938537"/>
                  <a:ext cx="249120" cy="47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5B2754A5-74D7-4835-9690-447AB3D751A1}"/>
                    </a:ext>
                  </a:extLst>
                </p14:cNvPr>
                <p14:cNvContentPartPr/>
                <p14:nvPr/>
              </p14:nvContentPartPr>
              <p14:xfrm>
                <a:off x="9004282" y="5053017"/>
                <a:ext cx="408960" cy="699840"/>
              </p14:xfrm>
            </p:contentPart>
          </mc:Choice>
          <mc:Fallback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5B2754A5-74D7-4835-9690-447AB3D751A1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8986282" y="5035017"/>
                  <a:ext cx="444600" cy="73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273F90B8-E389-480A-92BD-3DD30A7CBE4B}"/>
                    </a:ext>
                  </a:extLst>
                </p14:cNvPr>
                <p14:cNvContentPartPr/>
                <p14:nvPr/>
              </p14:nvContentPartPr>
              <p14:xfrm>
                <a:off x="9380842" y="5268657"/>
                <a:ext cx="248040" cy="415080"/>
              </p14:xfrm>
            </p:contentPart>
          </mc:Choice>
          <mc:Fallback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273F90B8-E389-480A-92BD-3DD30A7CBE4B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9363202" y="5251017"/>
                  <a:ext cx="283680" cy="45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59891EDE-B68B-454D-B7A6-513F9FDF1032}"/>
                    </a:ext>
                  </a:extLst>
                </p14:cNvPr>
                <p14:cNvContentPartPr/>
                <p14:nvPr/>
              </p14:nvContentPartPr>
              <p14:xfrm>
                <a:off x="9649042" y="5341377"/>
                <a:ext cx="323280" cy="315360"/>
              </p14:xfrm>
            </p:contentPart>
          </mc:Choice>
          <mc:Fallback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59891EDE-B68B-454D-B7A6-513F9FDF1032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9631042" y="5323377"/>
                  <a:ext cx="35892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048F4FD5-D0BE-486B-AA82-E289110FFA9A}"/>
                    </a:ext>
                  </a:extLst>
                </p14:cNvPr>
                <p14:cNvContentPartPr/>
                <p14:nvPr/>
              </p14:nvContentPartPr>
              <p14:xfrm>
                <a:off x="10010122" y="5317617"/>
                <a:ext cx="58320" cy="324000"/>
              </p14:xfrm>
            </p:contentPart>
          </mc:Choice>
          <mc:Fallback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048F4FD5-D0BE-486B-AA82-E289110FFA9A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9992122" y="5299617"/>
                  <a:ext cx="93960" cy="35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2D8874FB-05CE-457F-8363-501CE4CA649A}"/>
                    </a:ext>
                  </a:extLst>
                </p14:cNvPr>
                <p14:cNvContentPartPr/>
                <p14:nvPr/>
              </p14:nvContentPartPr>
              <p14:xfrm>
                <a:off x="10130002" y="5371617"/>
                <a:ext cx="190080" cy="157320"/>
              </p14:xfrm>
            </p:contentPart>
          </mc:Choice>
          <mc:Fallback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2D8874FB-05CE-457F-8363-501CE4CA649A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0112362" y="5353977"/>
                  <a:ext cx="22572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0BDB2A8C-AE16-443A-BD73-09440033CD0B}"/>
                    </a:ext>
                  </a:extLst>
                </p14:cNvPr>
                <p14:cNvContentPartPr/>
                <p14:nvPr/>
              </p14:nvContentPartPr>
              <p14:xfrm>
                <a:off x="6881362" y="5218977"/>
                <a:ext cx="389160" cy="522720"/>
              </p14:xfrm>
            </p:contentPart>
          </mc:Choice>
          <mc:Fallback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0BDB2A8C-AE16-443A-BD73-09440033CD0B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6863722" y="5200977"/>
                  <a:ext cx="424800" cy="55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46570DAB-73E5-4759-8E7E-6D5B2F8E300D}"/>
                    </a:ext>
                  </a:extLst>
                </p14:cNvPr>
                <p14:cNvContentPartPr/>
                <p14:nvPr/>
              </p14:nvContentPartPr>
              <p14:xfrm>
                <a:off x="6977842" y="5397897"/>
                <a:ext cx="384120" cy="232920"/>
              </p14:xfrm>
            </p:contentPart>
          </mc:Choice>
          <mc:Fallback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46570DAB-73E5-4759-8E7E-6D5B2F8E300D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6960202" y="5380257"/>
                  <a:ext cx="41976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C7AD39F5-0326-4024-9CE6-44B2D80F0EA7}"/>
                    </a:ext>
                  </a:extLst>
                </p14:cNvPr>
                <p14:cNvContentPartPr/>
                <p14:nvPr/>
              </p14:nvContentPartPr>
              <p14:xfrm>
                <a:off x="7359442" y="5341377"/>
                <a:ext cx="176760" cy="409680"/>
              </p14:xfrm>
            </p:contentPart>
          </mc:Choice>
          <mc:Fallback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C7AD39F5-0326-4024-9CE6-44B2D80F0EA7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7341442" y="5323377"/>
                  <a:ext cx="212400" cy="44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8CD50143-9C3F-442C-9FD6-60BC500EC4F3}"/>
                    </a:ext>
                  </a:extLst>
                </p14:cNvPr>
                <p14:cNvContentPartPr/>
                <p14:nvPr/>
              </p14:nvContentPartPr>
              <p14:xfrm>
                <a:off x="7675522" y="5551257"/>
                <a:ext cx="298440" cy="184320"/>
              </p14:xfrm>
            </p:contentPart>
          </mc:Choice>
          <mc:Fallback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8CD50143-9C3F-442C-9FD6-60BC500EC4F3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7657522" y="5533617"/>
                  <a:ext cx="33408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125B6A59-2BED-46B7-BABC-B2BE167389C9}"/>
                    </a:ext>
                  </a:extLst>
                </p14:cNvPr>
                <p14:cNvContentPartPr/>
                <p14:nvPr/>
              </p14:nvContentPartPr>
              <p14:xfrm>
                <a:off x="7964602" y="5437497"/>
                <a:ext cx="73440" cy="334080"/>
              </p14:xfrm>
            </p:contentPart>
          </mc:Choice>
          <mc:Fallback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125B6A59-2BED-46B7-BABC-B2BE167389C9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7946962" y="5419857"/>
                  <a:ext cx="10908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CDE0EE3F-9D17-4C65-8C06-2327C352CBE8}"/>
                    </a:ext>
                  </a:extLst>
                </p14:cNvPr>
                <p14:cNvContentPartPr/>
                <p14:nvPr/>
              </p14:nvContentPartPr>
              <p14:xfrm>
                <a:off x="8060002" y="5341377"/>
                <a:ext cx="97200" cy="462960"/>
              </p14:xfrm>
            </p:contentPart>
          </mc:Choice>
          <mc:Fallback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CDE0EE3F-9D17-4C65-8C06-2327C352CBE8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8042362" y="5323377"/>
                  <a:ext cx="13284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551F18FE-FA5B-4A39-B4B2-6DE3F743CB2D}"/>
                    </a:ext>
                  </a:extLst>
                </p14:cNvPr>
                <p14:cNvContentPartPr/>
                <p14:nvPr/>
              </p14:nvContentPartPr>
              <p14:xfrm>
                <a:off x="8204722" y="5504097"/>
                <a:ext cx="188280" cy="271440"/>
              </p14:xfrm>
            </p:contentPart>
          </mc:Choice>
          <mc:Fallback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551F18FE-FA5B-4A39-B4B2-6DE3F743CB2D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8187082" y="5486457"/>
                  <a:ext cx="22392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FFADE638-289B-4940-A274-814D953C141F}"/>
                    </a:ext>
                  </a:extLst>
                </p14:cNvPr>
                <p14:cNvContentPartPr/>
                <p14:nvPr/>
              </p14:nvContentPartPr>
              <p14:xfrm>
                <a:off x="8357002" y="5330937"/>
                <a:ext cx="303120" cy="485640"/>
              </p14:xfrm>
            </p:contentPart>
          </mc:Choice>
          <mc:Fallback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FFADE638-289B-4940-A274-814D953C141F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8339362" y="5312937"/>
                  <a:ext cx="338760" cy="52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82EC0875-0BB7-4AD2-9077-5352274609D2}"/>
                    </a:ext>
                  </a:extLst>
                </p14:cNvPr>
                <p14:cNvContentPartPr/>
                <p14:nvPr/>
              </p14:nvContentPartPr>
              <p14:xfrm>
                <a:off x="8710522" y="5750337"/>
                <a:ext cx="14760" cy="28800"/>
              </p14:xfrm>
            </p:contentPart>
          </mc:Choice>
          <mc:Fallback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82EC0875-0BB7-4AD2-9077-5352274609D2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8692522" y="5732697"/>
                  <a:ext cx="504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CD90DA2B-871B-4570-B045-2F5F1C50C657}"/>
                    </a:ext>
                  </a:extLst>
                </p14:cNvPr>
                <p14:cNvContentPartPr/>
                <p14:nvPr/>
              </p14:nvContentPartPr>
              <p14:xfrm>
                <a:off x="7194202" y="5991897"/>
                <a:ext cx="329760" cy="451080"/>
              </p14:xfrm>
            </p:contentPart>
          </mc:Choice>
          <mc:Fallback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CD90DA2B-871B-4570-B045-2F5F1C50C657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7176562" y="5974257"/>
                  <a:ext cx="365400" cy="48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26D3560F-D9AD-46FE-B5E3-2ED68F2EC6ED}"/>
                    </a:ext>
                  </a:extLst>
                </p14:cNvPr>
                <p14:cNvContentPartPr/>
                <p14:nvPr/>
              </p14:nvContentPartPr>
              <p14:xfrm>
                <a:off x="7217962" y="6125097"/>
                <a:ext cx="457200" cy="155160"/>
              </p14:xfrm>
            </p:contentPart>
          </mc:Choice>
          <mc:Fallback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26D3560F-D9AD-46FE-B5E3-2ED68F2EC6ED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7200322" y="6107097"/>
                  <a:ext cx="4928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AE1B9935-3289-4D54-9133-A5002E5E95A9}"/>
                    </a:ext>
                  </a:extLst>
                </p14:cNvPr>
                <p14:cNvContentPartPr/>
                <p14:nvPr/>
              </p14:nvContentPartPr>
              <p14:xfrm>
                <a:off x="7676242" y="6063177"/>
                <a:ext cx="241920" cy="337680"/>
              </p14:xfrm>
            </p:contentPart>
          </mc:Choice>
          <mc:Fallback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AE1B9935-3289-4D54-9133-A5002E5E95A9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7658602" y="6045537"/>
                  <a:ext cx="277560" cy="37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09AABA90-DCF6-4728-8A64-01617E30DB0F}"/>
                    </a:ext>
                  </a:extLst>
                </p14:cNvPr>
                <p14:cNvContentPartPr/>
                <p14:nvPr/>
              </p14:nvContentPartPr>
              <p14:xfrm>
                <a:off x="8036602" y="6216177"/>
                <a:ext cx="324000" cy="154440"/>
              </p14:xfrm>
            </p:contentPart>
          </mc:Choice>
          <mc:Fallback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09AABA90-DCF6-4728-8A64-01617E30DB0F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8018602" y="6198537"/>
                  <a:ext cx="3596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6BB26BB1-6323-4BC0-B888-A77AF2B80B5A}"/>
                    </a:ext>
                  </a:extLst>
                </p14:cNvPr>
                <p14:cNvContentPartPr/>
                <p14:nvPr/>
              </p14:nvContentPartPr>
              <p14:xfrm>
                <a:off x="8397682" y="6135177"/>
                <a:ext cx="114480" cy="311760"/>
              </p14:xfrm>
            </p:contentPart>
          </mc:Choice>
          <mc:Fallback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6BB26BB1-6323-4BC0-B888-A77AF2B80B5A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8379682" y="6117537"/>
                  <a:ext cx="15012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624592A3-9F51-47BB-987B-B58712893917}"/>
                    </a:ext>
                  </a:extLst>
                </p14:cNvPr>
                <p14:cNvContentPartPr/>
                <p14:nvPr/>
              </p14:nvContentPartPr>
              <p14:xfrm>
                <a:off x="8517562" y="6086937"/>
                <a:ext cx="24840" cy="375480"/>
              </p14:xfrm>
            </p:contentPart>
          </mc:Choice>
          <mc:Fallback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624592A3-9F51-47BB-987B-B58712893917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8499922" y="6069297"/>
                  <a:ext cx="6048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C3128BFF-5D07-4D51-8C3E-CA44F7BE90BD}"/>
                    </a:ext>
                  </a:extLst>
                </p14:cNvPr>
                <p14:cNvContentPartPr/>
                <p14:nvPr/>
              </p14:nvContentPartPr>
              <p14:xfrm>
                <a:off x="8686042" y="6218337"/>
                <a:ext cx="178920" cy="258480"/>
              </p14:xfrm>
            </p:contentPart>
          </mc:Choice>
          <mc:Fallback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C3128BFF-5D07-4D51-8C3E-CA44F7BE90BD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8668042" y="6200697"/>
                  <a:ext cx="21456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498593F4-E4B0-404E-8BD3-15A797D242F4}"/>
                    </a:ext>
                  </a:extLst>
                </p14:cNvPr>
                <p14:cNvContentPartPr/>
                <p14:nvPr/>
              </p14:nvContentPartPr>
              <p14:xfrm>
                <a:off x="8876122" y="6063177"/>
                <a:ext cx="195480" cy="424800"/>
              </p14:xfrm>
            </p:contentPart>
          </mc:Choice>
          <mc:Fallback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498593F4-E4B0-404E-8BD3-15A797D242F4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8858482" y="6045537"/>
                  <a:ext cx="231120" cy="46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858759E1-31F2-4416-AE53-EABF79A82D89}"/>
                    </a:ext>
                  </a:extLst>
                </p14:cNvPr>
                <p14:cNvContentPartPr/>
                <p14:nvPr/>
              </p14:nvContentPartPr>
              <p14:xfrm>
                <a:off x="9119842" y="6304377"/>
                <a:ext cx="30240" cy="128880"/>
              </p14:xfrm>
            </p:contentPart>
          </mc:Choice>
          <mc:Fallback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858759E1-31F2-4416-AE53-EABF79A82D89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9101842" y="6286377"/>
                  <a:ext cx="6588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AABE239F-2907-4C18-803E-D2C69E24D9CF}"/>
                    </a:ext>
                  </a:extLst>
                </p14:cNvPr>
                <p14:cNvContentPartPr/>
                <p14:nvPr/>
              </p14:nvContentPartPr>
              <p14:xfrm>
                <a:off x="9454642" y="5991537"/>
                <a:ext cx="50400" cy="447480"/>
              </p14:xfrm>
            </p:contentPart>
          </mc:Choice>
          <mc:Fallback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AABE239F-2907-4C18-803E-D2C69E24D9CF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9436642" y="5973537"/>
                  <a:ext cx="86040" cy="48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717383C1-96FF-43E6-A810-C14D9D0C759B}"/>
                    </a:ext>
                  </a:extLst>
                </p14:cNvPr>
                <p14:cNvContentPartPr/>
                <p14:nvPr/>
              </p14:nvContentPartPr>
              <p14:xfrm>
                <a:off x="9600802" y="6063177"/>
                <a:ext cx="281880" cy="324360"/>
              </p14:xfrm>
            </p:contentPart>
          </mc:Choice>
          <mc:Fallback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717383C1-96FF-43E6-A810-C14D9D0C759B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9583162" y="6045537"/>
                  <a:ext cx="31752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1E74B4DE-BF8D-490B-B525-8434BC60602C}"/>
                    </a:ext>
                  </a:extLst>
                </p14:cNvPr>
                <p14:cNvContentPartPr/>
                <p14:nvPr/>
              </p14:nvContentPartPr>
              <p14:xfrm>
                <a:off x="9913642" y="6085137"/>
                <a:ext cx="211320" cy="271800"/>
              </p14:xfrm>
            </p:contentPart>
          </mc:Choice>
          <mc:Fallback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1E74B4DE-BF8D-490B-B525-8434BC60602C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9896002" y="6067497"/>
                  <a:ext cx="24696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C8AC9BCB-19D3-4CEA-89AE-478DE413D8E8}"/>
                    </a:ext>
                  </a:extLst>
                </p14:cNvPr>
                <p14:cNvContentPartPr/>
                <p14:nvPr/>
              </p14:nvContentPartPr>
              <p14:xfrm>
                <a:off x="4523362" y="3392337"/>
                <a:ext cx="579960" cy="2543760"/>
              </p14:xfrm>
            </p:contentPart>
          </mc:Choice>
          <mc:Fallback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C8AC9BCB-19D3-4CEA-89AE-478DE413D8E8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4505362" y="3374337"/>
                  <a:ext cx="615600" cy="25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93BCB3AD-1A1C-4335-B44A-497FF9F26AC5}"/>
                    </a:ext>
                  </a:extLst>
                </p14:cNvPr>
                <p14:cNvContentPartPr/>
                <p14:nvPr/>
              </p14:nvContentPartPr>
              <p14:xfrm>
                <a:off x="4793002" y="5678697"/>
                <a:ext cx="284760" cy="322560"/>
              </p14:xfrm>
            </p:contentPart>
          </mc:Choice>
          <mc:Fallback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93BCB3AD-1A1C-4335-B44A-497FF9F26AC5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4775362" y="5660697"/>
                  <a:ext cx="32040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F4FD4DA4-51CE-40A6-B304-CD6FBDF01317}"/>
                    </a:ext>
                  </a:extLst>
                </p14:cNvPr>
                <p14:cNvContentPartPr/>
                <p14:nvPr/>
              </p14:nvContentPartPr>
              <p14:xfrm>
                <a:off x="5149042" y="4908297"/>
                <a:ext cx="96480" cy="214920"/>
              </p14:xfrm>
            </p:contentPart>
          </mc:Choice>
          <mc:Fallback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F4FD4DA4-51CE-40A6-B304-CD6FBDF01317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5131042" y="4890657"/>
                  <a:ext cx="13212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FA776CCA-08A6-4B36-8511-F0BD778F3BD2}"/>
                    </a:ext>
                  </a:extLst>
                </p14:cNvPr>
                <p14:cNvContentPartPr/>
                <p14:nvPr/>
              </p14:nvContentPartPr>
              <p14:xfrm>
                <a:off x="5196562" y="4932057"/>
                <a:ext cx="73080" cy="287640"/>
              </p14:xfrm>
            </p:contentPart>
          </mc:Choice>
          <mc:Fallback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FA776CCA-08A6-4B36-8511-F0BD778F3BD2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5178562" y="4914057"/>
                  <a:ext cx="10872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3925DBAE-84DC-41CC-8A59-A2AF18DBF634}"/>
                    </a:ext>
                  </a:extLst>
                </p14:cNvPr>
                <p14:cNvContentPartPr/>
                <p14:nvPr/>
              </p14:nvContentPartPr>
              <p14:xfrm>
                <a:off x="5317162" y="4726137"/>
                <a:ext cx="162720" cy="255240"/>
              </p14:xfrm>
            </p:contentPart>
          </mc:Choice>
          <mc:Fallback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3925DBAE-84DC-41CC-8A59-A2AF18DBF634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5299522" y="4708137"/>
                  <a:ext cx="1983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1C1B0DA4-61C6-4ECB-8A58-EFC39A3056F9}"/>
                    </a:ext>
                  </a:extLst>
                </p14:cNvPr>
                <p14:cNvContentPartPr/>
                <p14:nvPr/>
              </p14:nvContentPartPr>
              <p14:xfrm>
                <a:off x="5413642" y="5054457"/>
                <a:ext cx="114120" cy="47160"/>
              </p14:xfrm>
            </p:contentPart>
          </mc:Choice>
          <mc:Fallback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1C1B0DA4-61C6-4ECB-8A58-EFC39A3056F9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5395642" y="5036457"/>
                  <a:ext cx="1497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49459521-D32F-42B4-A02D-8213DC0F5901}"/>
                    </a:ext>
                  </a:extLst>
                </p14:cNvPr>
                <p14:cNvContentPartPr/>
                <p14:nvPr/>
              </p14:nvContentPartPr>
              <p14:xfrm>
                <a:off x="5306002" y="5256417"/>
                <a:ext cx="251640" cy="449280"/>
              </p14:xfrm>
            </p:contentPart>
          </mc:Choice>
          <mc:Fallback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49459521-D32F-42B4-A02D-8213DC0F5901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5288362" y="5238417"/>
                  <a:ext cx="287280" cy="484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008515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13543"/>
            <a:ext cx="8596668" cy="47278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u="sng" dirty="0"/>
              <a:t>Your Turn:</a:t>
            </a:r>
          </a:p>
          <a:p>
            <a:pPr marL="0" indent="0">
              <a:buNone/>
            </a:pPr>
            <a:r>
              <a:rPr lang="en-GB" sz="2400" dirty="0"/>
              <a:t>A motorbike travels 66 miles in 55 minutes.</a:t>
            </a:r>
          </a:p>
          <a:p>
            <a:pPr marL="0" indent="0">
              <a:buNone/>
            </a:pPr>
            <a:r>
              <a:rPr lang="en-GB" sz="2400" dirty="0"/>
              <a:t>What is the average speed in mph?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048097E-73D2-4062-81BD-F1D51D4E06B2}"/>
              </a:ext>
            </a:extLst>
          </p:cNvPr>
          <p:cNvGraphicFramePr>
            <a:graphicFrameLocks noGrp="1"/>
          </p:cNvGraphicFramePr>
          <p:nvPr/>
        </p:nvGraphicFramePr>
        <p:xfrm>
          <a:off x="677334" y="2962700"/>
          <a:ext cx="3078486" cy="3548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243">
                  <a:extLst>
                    <a:ext uri="{9D8B030D-6E8A-4147-A177-3AD203B41FA5}">
                      <a16:colId xmlns:a16="http://schemas.microsoft.com/office/drawing/2014/main" val="891081511"/>
                    </a:ext>
                  </a:extLst>
                </a:gridCol>
                <a:gridCol w="1539243">
                  <a:extLst>
                    <a:ext uri="{9D8B030D-6E8A-4147-A177-3AD203B41FA5}">
                      <a16:colId xmlns:a16="http://schemas.microsoft.com/office/drawing/2014/main" val="1141664082"/>
                    </a:ext>
                  </a:extLst>
                </a:gridCol>
              </a:tblGrid>
              <a:tr h="118294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8674"/>
                  </a:ext>
                </a:extLst>
              </a:tr>
              <a:tr h="118294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1465001"/>
                  </a:ext>
                </a:extLst>
              </a:tr>
              <a:tr h="118294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984785"/>
                  </a:ext>
                </a:extLst>
              </a:tr>
            </a:tbl>
          </a:graphicData>
        </a:graphic>
      </p:graphicFrame>
      <p:grpSp>
        <p:nvGrpSpPr>
          <p:cNvPr id="78" name="Group 77">
            <a:extLst>
              <a:ext uri="{FF2B5EF4-FFF2-40B4-BE49-F238E27FC236}">
                <a16:creationId xmlns:a16="http://schemas.microsoft.com/office/drawing/2014/main" id="{9B5F9640-667C-4940-84EE-C7B36D5C2A5A}"/>
              </a:ext>
            </a:extLst>
          </p:cNvPr>
          <p:cNvGrpSpPr/>
          <p:nvPr/>
        </p:nvGrpSpPr>
        <p:grpSpPr>
          <a:xfrm>
            <a:off x="-48638" y="3326457"/>
            <a:ext cx="4882680" cy="3329280"/>
            <a:chOff x="-48638" y="3326457"/>
            <a:chExt cx="4882680" cy="332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175996EF-AC32-4743-8311-F4FA53E13F35}"/>
                    </a:ext>
                  </a:extLst>
                </p14:cNvPr>
                <p14:cNvContentPartPr/>
                <p14:nvPr/>
              </p14:nvContentPartPr>
              <p14:xfrm>
                <a:off x="861802" y="3326457"/>
                <a:ext cx="286200" cy="46908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175996EF-AC32-4743-8311-F4FA53E13F3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44162" y="3308457"/>
                  <a:ext cx="321840" cy="50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E9E7662D-6D23-40B4-BF5D-6AC9D4790EC9}"/>
                    </a:ext>
                  </a:extLst>
                </p14:cNvPr>
                <p14:cNvContentPartPr/>
                <p14:nvPr/>
              </p14:nvContentPartPr>
              <p14:xfrm>
                <a:off x="1259962" y="3392337"/>
                <a:ext cx="14760" cy="100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E9E7662D-6D23-40B4-BF5D-6AC9D4790EC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42322" y="3374337"/>
                  <a:ext cx="504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7076DC3-EDC7-4FAE-B5D1-8365756B9533}"/>
                    </a:ext>
                  </a:extLst>
                </p14:cNvPr>
                <p14:cNvContentPartPr/>
                <p14:nvPr/>
              </p14:nvContentPartPr>
              <p14:xfrm>
                <a:off x="1175002" y="3415017"/>
                <a:ext cx="311400" cy="3690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7076DC3-EDC7-4FAE-B5D1-8365756B95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57002" y="3397377"/>
                  <a:ext cx="34704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BEFBA7F-009A-49EE-8073-B68C206AE80C}"/>
                    </a:ext>
                  </a:extLst>
                </p14:cNvPr>
                <p14:cNvContentPartPr/>
                <p14:nvPr/>
              </p14:nvContentPartPr>
              <p14:xfrm>
                <a:off x="1212082" y="3835497"/>
                <a:ext cx="402840" cy="1828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BEFBA7F-009A-49EE-8073-B68C206AE80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94082" y="3817857"/>
                  <a:ext cx="43848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512E426-512B-4FFE-89BF-158DA3D3540A}"/>
                    </a:ext>
                  </a:extLst>
                </p14:cNvPr>
                <p14:cNvContentPartPr/>
                <p14:nvPr/>
              </p14:nvContentPartPr>
              <p14:xfrm>
                <a:off x="1683682" y="3705177"/>
                <a:ext cx="48600" cy="2613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512E426-512B-4FFE-89BF-158DA3D3540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65682" y="3687177"/>
                  <a:ext cx="8424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7CAE40B-E10B-4E78-995D-0B76BE23A62E}"/>
                    </a:ext>
                  </a:extLst>
                </p14:cNvPr>
                <p14:cNvContentPartPr/>
                <p14:nvPr/>
              </p14:nvContentPartPr>
              <p14:xfrm>
                <a:off x="1731922" y="3608697"/>
                <a:ext cx="73800" cy="3117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7CAE40B-E10B-4E78-995D-0B76BE23A62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714282" y="3590697"/>
                  <a:ext cx="10944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9E34EF1-2F62-449A-B9AD-DF5AEC0471DE}"/>
                    </a:ext>
                  </a:extLst>
                </p14:cNvPr>
                <p14:cNvContentPartPr/>
                <p14:nvPr/>
              </p14:nvContentPartPr>
              <p14:xfrm>
                <a:off x="1828402" y="3721377"/>
                <a:ext cx="136080" cy="2178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9E34EF1-2F62-449A-B9AD-DF5AEC0471D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810762" y="3703737"/>
                  <a:ext cx="17172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A9DA45F-050C-48D0-AB6F-8541FCA306F5}"/>
                    </a:ext>
                  </a:extLst>
                </p14:cNvPr>
                <p14:cNvContentPartPr/>
                <p14:nvPr/>
              </p14:nvContentPartPr>
              <p14:xfrm>
                <a:off x="1979242" y="3681417"/>
                <a:ext cx="229320" cy="3171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A9DA45F-050C-48D0-AB6F-8541FCA306F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961242" y="3663777"/>
                  <a:ext cx="26496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AD3977F-1DCA-4109-8AB0-32667D3D2CEE}"/>
                    </a:ext>
                  </a:extLst>
                </p14:cNvPr>
                <p14:cNvContentPartPr/>
                <p14:nvPr/>
              </p14:nvContentPartPr>
              <p14:xfrm>
                <a:off x="2325922" y="3428697"/>
                <a:ext cx="259200" cy="4201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AD3977F-1DCA-4109-8AB0-32667D3D2CE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307922" y="3410697"/>
                  <a:ext cx="29484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8EFCEAC-68EE-457D-A55D-C7D4DCF51C3F}"/>
                    </a:ext>
                  </a:extLst>
                </p14:cNvPr>
                <p14:cNvContentPartPr/>
                <p14:nvPr/>
              </p14:nvContentPartPr>
              <p14:xfrm>
                <a:off x="2557402" y="3418257"/>
                <a:ext cx="271080" cy="4003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8EFCEAC-68EE-457D-A55D-C7D4DCF51C3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539762" y="3400257"/>
                  <a:ext cx="306720" cy="43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6406A37-715E-4BA0-BA64-401BFC481496}"/>
                    </a:ext>
                  </a:extLst>
                </p14:cNvPr>
                <p14:cNvContentPartPr/>
                <p14:nvPr/>
              </p14:nvContentPartPr>
              <p14:xfrm>
                <a:off x="2935402" y="3626337"/>
                <a:ext cx="275400" cy="16992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6406A37-715E-4BA0-BA64-401BFC48149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917402" y="3608337"/>
                  <a:ext cx="31104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35BA95C-5F70-4112-9F6B-E1E263C2C7C3}"/>
                    </a:ext>
                  </a:extLst>
                </p14:cNvPr>
                <p14:cNvContentPartPr/>
                <p14:nvPr/>
              </p14:nvContentPartPr>
              <p14:xfrm>
                <a:off x="3271642" y="3560457"/>
                <a:ext cx="360" cy="100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35BA95C-5F70-4112-9F6B-E1E263C2C7C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254002" y="3542817"/>
                  <a:ext cx="360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4B120DA-7027-4C25-A584-0CF00312A3B9}"/>
                    </a:ext>
                  </a:extLst>
                </p14:cNvPr>
                <p14:cNvContentPartPr/>
                <p14:nvPr/>
              </p14:nvContentPartPr>
              <p14:xfrm>
                <a:off x="3319882" y="3633177"/>
                <a:ext cx="239400" cy="1915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4B120DA-7027-4C25-A584-0CF00312A3B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302242" y="3615537"/>
                  <a:ext cx="27504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B54AC5C-01BF-4AAC-B3B7-058D8E454089}"/>
                    </a:ext>
                  </a:extLst>
                </p14:cNvPr>
                <p14:cNvContentPartPr/>
                <p14:nvPr/>
              </p14:nvContentPartPr>
              <p14:xfrm>
                <a:off x="3794362" y="3608697"/>
                <a:ext cx="154800" cy="9799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B54AC5C-01BF-4AAC-B3B7-058D8E45408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776362" y="3590697"/>
                  <a:ext cx="190440" cy="10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D7ABCDF-BE84-486F-BB8F-FF5E87132300}"/>
                    </a:ext>
                  </a:extLst>
                </p14:cNvPr>
                <p14:cNvContentPartPr/>
                <p14:nvPr/>
              </p14:nvContentPartPr>
              <p14:xfrm>
                <a:off x="3755842" y="4306377"/>
                <a:ext cx="355680" cy="4572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D7ABCDF-BE84-486F-BB8F-FF5E8713230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738202" y="4288377"/>
                  <a:ext cx="391320" cy="49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2DA14D4-BCB8-4195-8A82-86C6F620D7E9}"/>
                    </a:ext>
                  </a:extLst>
                </p14:cNvPr>
                <p14:cNvContentPartPr/>
                <p14:nvPr/>
              </p14:nvContentPartPr>
              <p14:xfrm>
                <a:off x="2515642" y="4482417"/>
                <a:ext cx="238320" cy="896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2DA14D4-BCB8-4195-8A82-86C6F620D7E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497642" y="4464777"/>
                  <a:ext cx="2739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9865282C-8498-47CD-BF1F-166137234F31}"/>
                    </a:ext>
                  </a:extLst>
                </p14:cNvPr>
                <p14:cNvContentPartPr/>
                <p14:nvPr/>
              </p14:nvContentPartPr>
              <p14:xfrm>
                <a:off x="2540842" y="4571697"/>
                <a:ext cx="10080" cy="36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9865282C-8498-47CD-BF1F-166137234F3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522842" y="4554057"/>
                  <a:ext cx="457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795D792-2742-4D40-9F58-367A0D9FFF90}"/>
                    </a:ext>
                  </a:extLst>
                </p14:cNvPr>
                <p14:cNvContentPartPr/>
                <p14:nvPr/>
              </p14:nvContentPartPr>
              <p14:xfrm>
                <a:off x="2381362" y="4667457"/>
                <a:ext cx="267120" cy="3610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795D792-2742-4D40-9F58-367A0D9FFF9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363362" y="4649457"/>
                  <a:ext cx="302760" cy="39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79EE03F-9328-444C-AB93-4CE83035E482}"/>
                    </a:ext>
                  </a:extLst>
                </p14:cNvPr>
                <p14:cNvContentPartPr/>
                <p14:nvPr/>
              </p14:nvContentPartPr>
              <p14:xfrm>
                <a:off x="2694202" y="4763577"/>
                <a:ext cx="339120" cy="14148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79EE03F-9328-444C-AB93-4CE83035E48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676562" y="4745937"/>
                  <a:ext cx="3747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6F12674-1F94-4A0B-B743-34B21C72A714}"/>
                    </a:ext>
                  </a:extLst>
                </p14:cNvPr>
                <p14:cNvContentPartPr/>
                <p14:nvPr/>
              </p14:nvContentPartPr>
              <p14:xfrm>
                <a:off x="3098122" y="4725057"/>
                <a:ext cx="44640" cy="1584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6F12674-1F94-4A0B-B743-34B21C72A71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080482" y="4707057"/>
                  <a:ext cx="8028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BF23F1C-7D47-4304-98F2-392EA3D6FDDB}"/>
                    </a:ext>
                  </a:extLst>
                </p14:cNvPr>
                <p14:cNvContentPartPr/>
                <p14:nvPr/>
              </p14:nvContentPartPr>
              <p14:xfrm>
                <a:off x="3248242" y="4723257"/>
                <a:ext cx="355680" cy="16020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BF23F1C-7D47-4304-98F2-392EA3D6FDD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230242" y="4705257"/>
                  <a:ext cx="3913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41BE177-69B3-435A-B554-5C58D1ACA030}"/>
                    </a:ext>
                  </a:extLst>
                </p14:cNvPr>
                <p14:cNvContentPartPr/>
                <p14:nvPr/>
              </p14:nvContentPartPr>
              <p14:xfrm>
                <a:off x="961162" y="4475217"/>
                <a:ext cx="293040" cy="50004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41BE177-69B3-435A-B554-5C58D1ACA03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43162" y="4457577"/>
                  <a:ext cx="328680" cy="53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A7F160F-36E0-40D3-B4C9-7551AEF1DFFD}"/>
                    </a:ext>
                  </a:extLst>
                </p14:cNvPr>
                <p14:cNvContentPartPr/>
                <p14:nvPr/>
              </p14:nvContentPartPr>
              <p14:xfrm>
                <a:off x="1347442" y="4763577"/>
                <a:ext cx="312120" cy="1234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A7F160F-36E0-40D3-B4C9-7551AEF1DFF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329442" y="4745937"/>
                  <a:ext cx="3477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B128B62-8B45-4449-BD8B-2BFBF390DC47}"/>
                    </a:ext>
                  </a:extLst>
                </p14:cNvPr>
                <p14:cNvContentPartPr/>
                <p14:nvPr/>
              </p14:nvContentPartPr>
              <p14:xfrm>
                <a:off x="1683682" y="4648737"/>
                <a:ext cx="121320" cy="2808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B128B62-8B45-4449-BD8B-2BFBF390DC4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666042" y="4630737"/>
                  <a:ext cx="15696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85AC856B-33BB-4E88-A6E9-37B94F83E7DA}"/>
                    </a:ext>
                  </a:extLst>
                </p14:cNvPr>
                <p14:cNvContentPartPr/>
                <p14:nvPr/>
              </p14:nvContentPartPr>
              <p14:xfrm>
                <a:off x="1803922" y="4566297"/>
                <a:ext cx="64440" cy="3747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85AC856B-33BB-4E88-A6E9-37B94F83E7D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785922" y="4548297"/>
                  <a:ext cx="10008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DC991D0F-ED6A-4E50-96B0-F50501330E02}"/>
                    </a:ext>
                  </a:extLst>
                </p14:cNvPr>
                <p14:cNvContentPartPr/>
                <p14:nvPr/>
              </p14:nvContentPartPr>
              <p14:xfrm>
                <a:off x="1925602" y="4685817"/>
                <a:ext cx="94680" cy="2412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DC991D0F-ED6A-4E50-96B0-F50501330E0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907962" y="4668177"/>
                  <a:ext cx="13032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6B2BD06-C13B-4F36-8790-C2B82C15CEA7}"/>
                    </a:ext>
                  </a:extLst>
                </p14:cNvPr>
                <p14:cNvContentPartPr/>
                <p14:nvPr/>
              </p14:nvContentPartPr>
              <p14:xfrm>
                <a:off x="1979962" y="4681857"/>
                <a:ext cx="114120" cy="3502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B6B2BD06-C13B-4F36-8790-C2B82C15CEA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962322" y="4663857"/>
                  <a:ext cx="14976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5D75B971-6161-4E9A-AAAE-F51728E6D76B}"/>
                    </a:ext>
                  </a:extLst>
                </p14:cNvPr>
                <p14:cNvContentPartPr/>
                <p14:nvPr/>
              </p14:nvContentPartPr>
              <p14:xfrm>
                <a:off x="4114042" y="3984537"/>
                <a:ext cx="204120" cy="100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5D75B971-6161-4E9A-AAAE-F51728E6D76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096042" y="3966897"/>
                  <a:ext cx="2397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3E0D016D-51D1-474F-9F92-EE2A3B5F11FE}"/>
                    </a:ext>
                  </a:extLst>
                </p14:cNvPr>
                <p14:cNvContentPartPr/>
                <p14:nvPr/>
              </p14:nvContentPartPr>
              <p14:xfrm>
                <a:off x="4167322" y="3862857"/>
                <a:ext cx="19800" cy="136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3E0D016D-51D1-474F-9F92-EE2A3B5F11F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149682" y="3845217"/>
                  <a:ext cx="554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5259DAEF-928E-45CB-A95C-96C4ACDDAA72}"/>
                    </a:ext>
                  </a:extLst>
                </p14:cNvPr>
                <p14:cNvContentPartPr/>
                <p14:nvPr/>
              </p14:nvContentPartPr>
              <p14:xfrm>
                <a:off x="4283242" y="3849537"/>
                <a:ext cx="192240" cy="41328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5259DAEF-928E-45CB-A95C-96C4ACDDAA7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265242" y="3831897"/>
                  <a:ext cx="227880" cy="44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146C75DA-6622-4D7D-8FD5-DC9FCB5FF17D}"/>
                    </a:ext>
                  </a:extLst>
                </p14:cNvPr>
                <p14:cNvContentPartPr/>
                <p14:nvPr/>
              </p14:nvContentPartPr>
              <p14:xfrm>
                <a:off x="4595002" y="3921537"/>
                <a:ext cx="22680" cy="3362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146C75DA-6622-4D7D-8FD5-DC9FCB5FF17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577362" y="3903897"/>
                  <a:ext cx="58320" cy="37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A50C80D-48C6-4DAD-A9A1-42C96DF7F836}"/>
                    </a:ext>
                  </a:extLst>
                </p14:cNvPr>
                <p14:cNvContentPartPr/>
                <p14:nvPr/>
              </p14:nvContentPartPr>
              <p14:xfrm>
                <a:off x="3825682" y="4836297"/>
                <a:ext cx="194760" cy="9540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A50C80D-48C6-4DAD-A9A1-42C96DF7F83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807682" y="4818657"/>
                  <a:ext cx="230400" cy="9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F55A6E6-540F-4458-80D9-6D9290A76BC5}"/>
                    </a:ext>
                  </a:extLst>
                </p14:cNvPr>
                <p14:cNvContentPartPr/>
                <p14:nvPr/>
              </p14:nvContentPartPr>
              <p14:xfrm>
                <a:off x="3799762" y="5485737"/>
                <a:ext cx="326520" cy="40752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F55A6E6-540F-4458-80D9-6D9290A76BC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782122" y="5468097"/>
                  <a:ext cx="362160" cy="44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2ACA246C-20B2-46AB-9013-48E0B62B91C6}"/>
                    </a:ext>
                  </a:extLst>
                </p14:cNvPr>
                <p14:cNvContentPartPr/>
                <p14:nvPr/>
              </p14:nvContentPartPr>
              <p14:xfrm>
                <a:off x="4133122" y="5269377"/>
                <a:ext cx="202320" cy="18900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2ACA246C-20B2-46AB-9013-48E0B62B91C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115122" y="5251737"/>
                  <a:ext cx="23796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B59E1B27-CF5A-4635-B60A-781302DDBB6E}"/>
                    </a:ext>
                  </a:extLst>
                </p14:cNvPr>
                <p14:cNvContentPartPr/>
                <p14:nvPr/>
              </p14:nvContentPartPr>
              <p14:xfrm>
                <a:off x="4117642" y="5274417"/>
                <a:ext cx="213120" cy="2080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B59E1B27-CF5A-4635-B60A-781302DDBB6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100002" y="5256777"/>
                  <a:ext cx="24876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97C38CE7-1571-4BAA-84D3-7A40BA3F8087}"/>
                    </a:ext>
                  </a:extLst>
                </p14:cNvPr>
                <p14:cNvContentPartPr/>
                <p14:nvPr/>
              </p14:nvContentPartPr>
              <p14:xfrm>
                <a:off x="4403122" y="5215737"/>
                <a:ext cx="74520" cy="3650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97C38CE7-1571-4BAA-84D3-7A40BA3F808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385482" y="5197737"/>
                  <a:ext cx="110160" cy="40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17826E10-EC1E-4ACD-8443-69D42BD1B5A9}"/>
                    </a:ext>
                  </a:extLst>
                </p14:cNvPr>
                <p14:cNvContentPartPr/>
                <p14:nvPr/>
              </p14:nvContentPartPr>
              <p14:xfrm>
                <a:off x="4533082" y="5143737"/>
                <a:ext cx="300960" cy="39672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17826E10-EC1E-4ACD-8443-69D42BD1B5A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515082" y="5125737"/>
                  <a:ext cx="33660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282399B-BEB9-4EA3-9560-4AF393FC2E18}"/>
                    </a:ext>
                  </a:extLst>
                </p14:cNvPr>
                <p14:cNvContentPartPr/>
                <p14:nvPr/>
              </p14:nvContentPartPr>
              <p14:xfrm>
                <a:off x="526282" y="3560457"/>
                <a:ext cx="291960" cy="11948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282399B-BEB9-4EA3-9560-4AF393FC2E18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08642" y="3542817"/>
                  <a:ext cx="327600" cy="12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72EE311-4834-4BA8-B422-EF0DFAF76074}"/>
                    </a:ext>
                  </a:extLst>
                </p14:cNvPr>
                <p14:cNvContentPartPr/>
                <p14:nvPr/>
              </p14:nvContentPartPr>
              <p14:xfrm>
                <a:off x="398482" y="4567377"/>
                <a:ext cx="394920" cy="3502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72EE311-4834-4BA8-B422-EF0DFAF7607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80482" y="4549737"/>
                  <a:ext cx="43056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6B3EA1D-4B06-45EF-ABA2-64698649AA76}"/>
                    </a:ext>
                  </a:extLst>
                </p14:cNvPr>
                <p14:cNvContentPartPr/>
                <p14:nvPr/>
              </p14:nvContentPartPr>
              <p14:xfrm>
                <a:off x="143962" y="4173177"/>
                <a:ext cx="99000" cy="615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C6B3EA1D-4B06-45EF-ABA2-64698649AA7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26322" y="4155537"/>
                  <a:ext cx="1346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3F54A9DD-2856-4B6D-AEC7-C0BEDC2AC2DC}"/>
                    </a:ext>
                  </a:extLst>
                </p14:cNvPr>
                <p14:cNvContentPartPr/>
                <p14:nvPr/>
              </p14:nvContentPartPr>
              <p14:xfrm>
                <a:off x="192202" y="4036377"/>
                <a:ext cx="360" cy="576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3F54A9DD-2856-4B6D-AEC7-C0BEDC2AC2D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74562" y="4018377"/>
                  <a:ext cx="360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8472F3C-F340-4536-91F6-BD0AE7BC5A07}"/>
                    </a:ext>
                  </a:extLst>
                </p14:cNvPr>
                <p14:cNvContentPartPr/>
                <p14:nvPr/>
              </p14:nvContentPartPr>
              <p14:xfrm>
                <a:off x="264202" y="4018017"/>
                <a:ext cx="106920" cy="30888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8472F3C-F340-4536-91F6-BD0AE7BC5A07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46202" y="4000017"/>
                  <a:ext cx="14256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A46BDBD-620F-4B77-98F1-A56BD26AE973}"/>
                    </a:ext>
                  </a:extLst>
                </p14:cNvPr>
                <p14:cNvContentPartPr/>
                <p14:nvPr/>
              </p14:nvContentPartPr>
              <p14:xfrm>
                <a:off x="408922" y="3988857"/>
                <a:ext cx="83880" cy="2678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DA46BDBD-620F-4B77-98F1-A56BD26AE97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90922" y="3970857"/>
                  <a:ext cx="11952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F23FDEF5-78EB-43E3-A907-735CD2059E4D}"/>
                    </a:ext>
                  </a:extLst>
                </p14:cNvPr>
                <p14:cNvContentPartPr/>
                <p14:nvPr/>
              </p14:nvContentPartPr>
              <p14:xfrm>
                <a:off x="526642" y="4860057"/>
                <a:ext cx="122400" cy="81864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F23FDEF5-78EB-43E3-A907-735CD2059E4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09002" y="4842417"/>
                  <a:ext cx="158040" cy="85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9AB6303E-4C91-4974-8402-95E5AFDE4D9B}"/>
                    </a:ext>
                  </a:extLst>
                </p14:cNvPr>
                <p14:cNvContentPartPr/>
                <p14:nvPr/>
              </p14:nvContentPartPr>
              <p14:xfrm>
                <a:off x="431602" y="5605977"/>
                <a:ext cx="362880" cy="29556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9AB6303E-4C91-4974-8402-95E5AFDE4D9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13602" y="5587977"/>
                  <a:ext cx="39852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3D634AD7-7722-47C3-BA58-B5E60E179D51}"/>
                    </a:ext>
                  </a:extLst>
                </p14:cNvPr>
                <p14:cNvContentPartPr/>
                <p14:nvPr/>
              </p14:nvContentPartPr>
              <p14:xfrm>
                <a:off x="-48638" y="5365857"/>
                <a:ext cx="169920" cy="16632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3D634AD7-7722-47C3-BA58-B5E60E179D5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-66638" y="5347857"/>
                  <a:ext cx="2055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3951ADCD-E7CA-4A08-ABCD-82800BEB2F9E}"/>
                    </a:ext>
                  </a:extLst>
                </p14:cNvPr>
                <p14:cNvContentPartPr/>
                <p14:nvPr/>
              </p14:nvContentPartPr>
              <p14:xfrm>
                <a:off x="127402" y="5317617"/>
                <a:ext cx="65160" cy="29592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3951ADCD-E7CA-4A08-ABCD-82800BEB2F9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9762" y="5299617"/>
                  <a:ext cx="10080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53AB1D90-EC89-439E-884B-CAC6AA9F36F8}"/>
                    </a:ext>
                  </a:extLst>
                </p14:cNvPr>
                <p14:cNvContentPartPr/>
                <p14:nvPr/>
              </p14:nvContentPartPr>
              <p14:xfrm>
                <a:off x="240442" y="5172897"/>
                <a:ext cx="74160" cy="31068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53AB1D90-EC89-439E-884B-CAC6AA9F36F8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22802" y="5155257"/>
                  <a:ext cx="10980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8EFDEE6D-FF1D-4690-888D-D92A9EEA41BC}"/>
                    </a:ext>
                  </a:extLst>
                </p14:cNvPr>
                <p14:cNvContentPartPr/>
                <p14:nvPr/>
              </p14:nvContentPartPr>
              <p14:xfrm>
                <a:off x="312442" y="5060217"/>
                <a:ext cx="216360" cy="34740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8EFDEE6D-FF1D-4690-888D-D92A9EEA41B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94442" y="5042577"/>
                  <a:ext cx="252000" cy="38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06FFF8EA-61B6-4B77-931A-FE7231B301CE}"/>
                    </a:ext>
                  </a:extLst>
                </p14:cNvPr>
                <p14:cNvContentPartPr/>
                <p14:nvPr/>
              </p14:nvContentPartPr>
              <p14:xfrm>
                <a:off x="1082842" y="5701737"/>
                <a:ext cx="189360" cy="47700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06FFF8EA-61B6-4B77-931A-FE7231B301CE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64842" y="5684097"/>
                  <a:ext cx="225000" cy="51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B6CC349E-796D-484A-9CCC-A6E98087941F}"/>
                    </a:ext>
                  </a:extLst>
                </p14:cNvPr>
                <p14:cNvContentPartPr/>
                <p14:nvPr/>
              </p14:nvContentPartPr>
              <p14:xfrm>
                <a:off x="1082842" y="5845017"/>
                <a:ext cx="262800" cy="19404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B6CC349E-796D-484A-9CCC-A6E98087941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064842" y="5827377"/>
                  <a:ext cx="29844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2BEB1BE6-9C52-4B14-B929-6B8DA3C025A3}"/>
                    </a:ext>
                  </a:extLst>
                </p14:cNvPr>
                <p14:cNvContentPartPr/>
                <p14:nvPr/>
              </p14:nvContentPartPr>
              <p14:xfrm>
                <a:off x="1370842" y="5725497"/>
                <a:ext cx="186120" cy="34308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2BEB1BE6-9C52-4B14-B929-6B8DA3C025A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353202" y="5707857"/>
                  <a:ext cx="22176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F732C331-9E30-429C-B6FC-C3ABFAD2882D}"/>
                    </a:ext>
                  </a:extLst>
                </p14:cNvPr>
                <p14:cNvContentPartPr/>
                <p14:nvPr/>
              </p14:nvContentPartPr>
              <p14:xfrm>
                <a:off x="1587562" y="5983977"/>
                <a:ext cx="255960" cy="21924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F732C331-9E30-429C-B6FC-C3ABFAD2882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569562" y="5966337"/>
                  <a:ext cx="29160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39F277A-3CAA-4832-BC4B-EEBF63BE5B22}"/>
                    </a:ext>
                  </a:extLst>
                </p14:cNvPr>
                <p14:cNvContentPartPr/>
                <p14:nvPr/>
              </p14:nvContentPartPr>
              <p14:xfrm>
                <a:off x="1876642" y="5811897"/>
                <a:ext cx="24120" cy="39348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739F277A-3CAA-4832-BC4B-EEBF63BE5B2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859002" y="5794257"/>
                  <a:ext cx="59760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13A1C2DF-E997-489E-978F-601954674A9D}"/>
                    </a:ext>
                  </a:extLst>
                </p14:cNvPr>
                <p14:cNvContentPartPr/>
                <p14:nvPr/>
              </p14:nvContentPartPr>
              <p14:xfrm>
                <a:off x="1948642" y="5726937"/>
                <a:ext cx="360" cy="50544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13A1C2DF-E997-489E-978F-601954674A9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930642" y="5708937"/>
                  <a:ext cx="36000" cy="54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F39F634F-F718-41F2-A26F-28C5993ADFF9}"/>
                    </a:ext>
                  </a:extLst>
                </p14:cNvPr>
                <p14:cNvContentPartPr/>
                <p14:nvPr/>
              </p14:nvContentPartPr>
              <p14:xfrm>
                <a:off x="1996522" y="5984337"/>
                <a:ext cx="84240" cy="18252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F39F634F-F718-41F2-A26F-28C5993ADFF9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978882" y="5966337"/>
                  <a:ext cx="11988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6B534084-EA78-4E39-B94B-F5FCE3732D7A}"/>
                    </a:ext>
                  </a:extLst>
                </p14:cNvPr>
                <p14:cNvContentPartPr/>
                <p14:nvPr/>
              </p14:nvContentPartPr>
              <p14:xfrm>
                <a:off x="2026402" y="5918817"/>
                <a:ext cx="140040" cy="38952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6B534084-EA78-4E39-B94B-F5FCE3732D7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008762" y="5900817"/>
                  <a:ext cx="175680" cy="42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E17C7553-DB20-46BD-9A89-0B87A064F6B4}"/>
                    </a:ext>
                  </a:extLst>
                </p14:cNvPr>
                <p14:cNvContentPartPr/>
                <p14:nvPr/>
              </p14:nvContentPartPr>
              <p14:xfrm>
                <a:off x="2334562" y="5605977"/>
                <a:ext cx="285480" cy="55548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E17C7553-DB20-46BD-9A89-0B87A064F6B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316922" y="5587977"/>
                  <a:ext cx="321120" cy="59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28F5DD4C-EF8F-4E0E-A0B9-CE8E5EFF4709}"/>
                    </a:ext>
                  </a:extLst>
                </p14:cNvPr>
                <p14:cNvContentPartPr/>
                <p14:nvPr/>
              </p14:nvContentPartPr>
              <p14:xfrm>
                <a:off x="2597002" y="5641977"/>
                <a:ext cx="271080" cy="44892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28F5DD4C-EF8F-4E0E-A0B9-CE8E5EFF4709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579002" y="5623977"/>
                  <a:ext cx="306720" cy="48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FA22E499-75FA-4DB5-955D-09916A94A74A}"/>
                    </a:ext>
                  </a:extLst>
                </p14:cNvPr>
                <p14:cNvContentPartPr/>
                <p14:nvPr/>
              </p14:nvContentPartPr>
              <p14:xfrm>
                <a:off x="2910562" y="5726937"/>
                <a:ext cx="409680" cy="35928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FA22E499-75FA-4DB5-955D-09916A94A74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892922" y="5708937"/>
                  <a:ext cx="445320" cy="39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97930163-3DC3-45B0-B334-826A01B54F76}"/>
                    </a:ext>
                  </a:extLst>
                </p14:cNvPr>
                <p14:cNvContentPartPr/>
                <p14:nvPr/>
              </p14:nvContentPartPr>
              <p14:xfrm>
                <a:off x="3344362" y="5846817"/>
                <a:ext cx="71280" cy="2264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97930163-3DC3-45B0-B334-826A01B54F7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326722" y="5829177"/>
                  <a:ext cx="10692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3F25DDC3-B950-421C-B167-F5905A694DA0}"/>
                    </a:ext>
                  </a:extLst>
                </p14:cNvPr>
                <p14:cNvContentPartPr/>
                <p14:nvPr/>
              </p14:nvContentPartPr>
              <p14:xfrm>
                <a:off x="3416362" y="5742057"/>
                <a:ext cx="217800" cy="26892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3F25DDC3-B950-421C-B167-F5905A694DA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398722" y="5724057"/>
                  <a:ext cx="25344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2AB99EBB-0575-4C01-A74E-E397860BB173}"/>
                    </a:ext>
                  </a:extLst>
                </p14:cNvPr>
                <p14:cNvContentPartPr/>
                <p14:nvPr/>
              </p14:nvContentPartPr>
              <p14:xfrm>
                <a:off x="2621842" y="6246057"/>
                <a:ext cx="208440" cy="40968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2AB99EBB-0575-4C01-A74E-E397860BB17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603842" y="6228417"/>
                  <a:ext cx="244080" cy="44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80E00F8B-1888-4F6A-A8E5-87A60472AB3F}"/>
                    </a:ext>
                  </a:extLst>
                </p14:cNvPr>
                <p14:cNvContentPartPr/>
                <p14:nvPr/>
              </p14:nvContentPartPr>
              <p14:xfrm>
                <a:off x="2907322" y="6231297"/>
                <a:ext cx="52200" cy="3351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80E00F8B-1888-4F6A-A8E5-87A60472AB3F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889322" y="6213657"/>
                  <a:ext cx="8784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4D197768-8F55-4CAE-A2D5-5BE49A38F85C}"/>
                    </a:ext>
                  </a:extLst>
                </p14:cNvPr>
                <p14:cNvContentPartPr/>
                <p14:nvPr/>
              </p14:nvContentPartPr>
              <p14:xfrm>
                <a:off x="3030802" y="6229137"/>
                <a:ext cx="405720" cy="29916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4D197768-8F55-4CAE-A2D5-5BE49A38F85C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013162" y="6211137"/>
                  <a:ext cx="44136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85C1E963-A3BA-4491-AC57-4AA6916241D3}"/>
                    </a:ext>
                  </a:extLst>
                </p14:cNvPr>
                <p14:cNvContentPartPr/>
                <p14:nvPr/>
              </p14:nvContentPartPr>
              <p14:xfrm>
                <a:off x="3488362" y="6159657"/>
                <a:ext cx="144360" cy="44820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85C1E963-A3BA-4491-AC57-4AA6916241D3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470362" y="6142017"/>
                  <a:ext cx="180000" cy="483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612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A taxi travels at 45mph.</a:t>
            </a:r>
          </a:p>
          <a:p>
            <a:pPr marL="0" indent="0">
              <a:buNone/>
            </a:pPr>
            <a:r>
              <a:rPr lang="en-GB" sz="2400" dirty="0"/>
              <a:t>How far does it travel in 2 hours?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How far does it travel in 40 minutes?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84B2FE8-0981-409A-9057-59A31BF00046}"/>
                  </a:ext>
                </a:extLst>
              </p14:cNvPr>
              <p14:cNvContentPartPr/>
              <p14:nvPr/>
            </p14:nvContentPartPr>
            <p14:xfrm>
              <a:off x="6039322" y="-1132143"/>
              <a:ext cx="19080" cy="244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84B2FE8-0981-409A-9057-59A31BF0004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21322" y="-1149783"/>
                <a:ext cx="54720" cy="60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16667C1F-60D2-47BD-B0CC-03925747C4B4}"/>
              </a:ext>
            </a:extLst>
          </p:cNvPr>
          <p:cNvGrpSpPr/>
          <p:nvPr/>
        </p:nvGrpSpPr>
        <p:grpSpPr>
          <a:xfrm>
            <a:off x="5798482" y="2829297"/>
            <a:ext cx="1013760" cy="748440"/>
            <a:chOff x="5798482" y="2829297"/>
            <a:chExt cx="1013760" cy="74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A113A5A-4203-4ABE-AEDC-0379E9436CBE}"/>
                    </a:ext>
                  </a:extLst>
                </p14:cNvPr>
                <p14:cNvContentPartPr/>
                <p14:nvPr/>
              </p14:nvContentPartPr>
              <p14:xfrm>
                <a:off x="5798482" y="2829297"/>
                <a:ext cx="220680" cy="74844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A113A5A-4203-4ABE-AEDC-0379E9436CB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780482" y="2811657"/>
                  <a:ext cx="256320" cy="78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D98381A-1600-4485-8A36-14F1A65712BF}"/>
                    </a:ext>
                  </a:extLst>
                </p14:cNvPr>
                <p14:cNvContentPartPr/>
                <p14:nvPr/>
              </p14:nvContentPartPr>
              <p14:xfrm>
                <a:off x="5822962" y="3320337"/>
                <a:ext cx="357840" cy="2372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D98381A-1600-4485-8A36-14F1A65712B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804962" y="3302697"/>
                  <a:ext cx="39348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9DEC4EA-FF45-4F3D-8354-E57AE6D33EB8}"/>
                    </a:ext>
                  </a:extLst>
                </p14:cNvPr>
                <p14:cNvContentPartPr/>
                <p14:nvPr/>
              </p14:nvContentPartPr>
              <p14:xfrm>
                <a:off x="6375922" y="3127737"/>
                <a:ext cx="65160" cy="24804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9DEC4EA-FF45-4F3D-8354-E57AE6D33EB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357922" y="3109737"/>
                  <a:ext cx="10080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D9467FA-2431-4C73-A765-D5F2F03A1147}"/>
                    </a:ext>
                  </a:extLst>
                </p14:cNvPr>
                <p14:cNvContentPartPr/>
                <p14:nvPr/>
              </p14:nvContentPartPr>
              <p14:xfrm>
                <a:off x="6243082" y="3175617"/>
                <a:ext cx="253800" cy="1792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D9467FA-2431-4C73-A765-D5F2F03A114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225442" y="3157977"/>
                  <a:ext cx="28944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98137A6-B0F8-4696-8C50-D296DD96AF97}"/>
                    </a:ext>
                  </a:extLst>
                </p14:cNvPr>
                <p14:cNvContentPartPr/>
                <p14:nvPr/>
              </p14:nvContentPartPr>
              <p14:xfrm>
                <a:off x="6595522" y="2868897"/>
                <a:ext cx="216720" cy="55512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98137A6-B0F8-4696-8C50-D296DD96AF9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577522" y="2850897"/>
                  <a:ext cx="252360" cy="59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047345D-72DE-4BDC-99BE-F557A03B14EB}"/>
              </a:ext>
            </a:extLst>
          </p:cNvPr>
          <p:cNvGrpSpPr/>
          <p:nvPr/>
        </p:nvGrpSpPr>
        <p:grpSpPr>
          <a:xfrm>
            <a:off x="119482" y="2718417"/>
            <a:ext cx="5390280" cy="1256760"/>
            <a:chOff x="119482" y="2718417"/>
            <a:chExt cx="5390280" cy="125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8EB2DF5E-87E7-462C-AD64-62E467C996D4}"/>
                    </a:ext>
                  </a:extLst>
                </p14:cNvPr>
                <p14:cNvContentPartPr/>
                <p14:nvPr/>
              </p14:nvContentPartPr>
              <p14:xfrm>
                <a:off x="1066282" y="2766657"/>
                <a:ext cx="302760" cy="38268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8EB2DF5E-87E7-462C-AD64-62E467C996D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48642" y="2748657"/>
                  <a:ext cx="338400" cy="41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FA87793-C8AD-416E-B128-3E6817E72972}"/>
                    </a:ext>
                  </a:extLst>
                </p14:cNvPr>
                <p14:cNvContentPartPr/>
                <p14:nvPr/>
              </p14:nvContentPartPr>
              <p14:xfrm>
                <a:off x="1274722" y="2959257"/>
                <a:ext cx="10080" cy="2768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FA87793-C8AD-416E-B128-3E6817E7297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256722" y="2941617"/>
                  <a:ext cx="4572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882D5E4-D392-4F92-8B93-5C03FBCC90E2}"/>
                    </a:ext>
                  </a:extLst>
                </p14:cNvPr>
                <p14:cNvContentPartPr/>
                <p14:nvPr/>
              </p14:nvContentPartPr>
              <p14:xfrm>
                <a:off x="1515562" y="2770617"/>
                <a:ext cx="248400" cy="691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882D5E4-D392-4F92-8B93-5C03FBCC90E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497922" y="2752977"/>
                  <a:ext cx="2840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6C12E74-80D0-480D-8D6A-DBE883A15840}"/>
                    </a:ext>
                  </a:extLst>
                </p14:cNvPr>
                <p14:cNvContentPartPr/>
                <p14:nvPr/>
              </p14:nvContentPartPr>
              <p14:xfrm>
                <a:off x="1515562" y="2766657"/>
                <a:ext cx="335880" cy="5094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6C12E74-80D0-480D-8D6A-DBE883A1584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497922" y="2748657"/>
                  <a:ext cx="371520" cy="54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80414E8-19A5-47EC-B31B-CEEE891008CD}"/>
                    </a:ext>
                  </a:extLst>
                </p14:cNvPr>
                <p14:cNvContentPartPr/>
                <p14:nvPr/>
              </p14:nvContentPartPr>
              <p14:xfrm>
                <a:off x="1973122" y="2934777"/>
                <a:ext cx="333000" cy="2566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80414E8-19A5-47EC-B31B-CEEE891008C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955122" y="2916777"/>
                  <a:ext cx="36864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465C604-2B1D-4177-96BA-061AD306844D}"/>
                    </a:ext>
                  </a:extLst>
                </p14:cNvPr>
                <p14:cNvContentPartPr/>
                <p14:nvPr/>
              </p14:nvContentPartPr>
              <p14:xfrm>
                <a:off x="2357602" y="2824257"/>
                <a:ext cx="9720" cy="154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465C604-2B1D-4177-96BA-061AD306844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339962" y="2806257"/>
                  <a:ext cx="453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EED841A-A6E0-4CFA-BB82-88126F88A828}"/>
                    </a:ext>
                  </a:extLst>
                </p14:cNvPr>
                <p14:cNvContentPartPr/>
                <p14:nvPr/>
              </p14:nvContentPartPr>
              <p14:xfrm>
                <a:off x="2454082" y="2766657"/>
                <a:ext cx="167040" cy="3848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EED841A-A6E0-4CFA-BB82-88126F88A82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436442" y="2748657"/>
                  <a:ext cx="20268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F5CE0AC-D709-4A1C-AE9F-ECCF333A048F}"/>
                    </a:ext>
                  </a:extLst>
                </p14:cNvPr>
                <p14:cNvContentPartPr/>
                <p14:nvPr/>
              </p14:nvContentPartPr>
              <p14:xfrm>
                <a:off x="2670442" y="2888337"/>
                <a:ext cx="276120" cy="2674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F5CE0AC-D709-4A1C-AE9F-ECCF333A048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652802" y="2870337"/>
                  <a:ext cx="31176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C020B01-5648-4B18-BF3A-DB68A7FF78CA}"/>
                    </a:ext>
                  </a:extLst>
                </p14:cNvPr>
                <p14:cNvContentPartPr/>
                <p14:nvPr/>
              </p14:nvContentPartPr>
              <p14:xfrm>
                <a:off x="2939722" y="2875017"/>
                <a:ext cx="252000" cy="3027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C020B01-5648-4B18-BF3A-DB68A7FF78C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921722" y="2857017"/>
                  <a:ext cx="28764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EA3D36F-DEFC-4726-8F7B-F3F621041CFB}"/>
                    </a:ext>
                  </a:extLst>
                </p14:cNvPr>
                <p14:cNvContentPartPr/>
                <p14:nvPr/>
              </p14:nvContentPartPr>
              <p14:xfrm>
                <a:off x="3248242" y="2829657"/>
                <a:ext cx="124920" cy="2358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EA3D36F-DEFC-4726-8F7B-F3F621041CF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230242" y="2811657"/>
                  <a:ext cx="16056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0A77BAE-B81A-47C9-9FE8-C3990E493225}"/>
                    </a:ext>
                  </a:extLst>
                </p14:cNvPr>
                <p14:cNvContentPartPr/>
                <p14:nvPr/>
              </p14:nvContentPartPr>
              <p14:xfrm>
                <a:off x="3657562" y="2718417"/>
                <a:ext cx="48240" cy="4766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0A77BAE-B81A-47C9-9FE8-C3990E49322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639562" y="2700417"/>
                  <a:ext cx="83880" cy="51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8A73E1F-9443-4569-8272-C33D96882BF7}"/>
                    </a:ext>
                  </a:extLst>
                </p14:cNvPr>
                <p14:cNvContentPartPr/>
                <p14:nvPr/>
              </p14:nvContentPartPr>
              <p14:xfrm>
                <a:off x="3897322" y="2766657"/>
                <a:ext cx="236520" cy="4554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8A73E1F-9443-4569-8272-C33D96882BF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879682" y="2748657"/>
                  <a:ext cx="272160" cy="49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671DBDE-9015-46A9-8C72-B4EC6F332B78}"/>
                    </a:ext>
                  </a:extLst>
                </p14:cNvPr>
                <p14:cNvContentPartPr/>
                <p14:nvPr/>
              </p14:nvContentPartPr>
              <p14:xfrm>
                <a:off x="4136002" y="2947737"/>
                <a:ext cx="288000" cy="2800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671DBDE-9015-46A9-8C72-B4EC6F332B7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118362" y="2930097"/>
                  <a:ext cx="32364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2EF3CAF-0524-4732-A2E8-C4CA4B0F5E28}"/>
                    </a:ext>
                  </a:extLst>
                </p14:cNvPr>
                <p14:cNvContentPartPr/>
                <p14:nvPr/>
              </p14:nvContentPartPr>
              <p14:xfrm>
                <a:off x="4474042" y="2911017"/>
                <a:ext cx="247680" cy="2624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2EF3CAF-0524-4732-A2E8-C4CA4B0F5E2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456042" y="2893377"/>
                  <a:ext cx="28332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65C7CAE-BC53-4FDD-B674-BEB7FBCF19E1}"/>
                    </a:ext>
                  </a:extLst>
                </p14:cNvPr>
                <p14:cNvContentPartPr/>
                <p14:nvPr/>
              </p14:nvContentPartPr>
              <p14:xfrm>
                <a:off x="4787962" y="2861337"/>
                <a:ext cx="264600" cy="2804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65C7CAE-BC53-4FDD-B674-BEB7FBCF19E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769962" y="2843337"/>
                  <a:ext cx="30024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CB2760E-053F-4695-AD5B-0869E5BE4271}"/>
                    </a:ext>
                  </a:extLst>
                </p14:cNvPr>
                <p14:cNvContentPartPr/>
                <p14:nvPr/>
              </p14:nvContentPartPr>
              <p14:xfrm>
                <a:off x="3701122" y="3444897"/>
                <a:ext cx="290520" cy="4417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CB2760E-053F-4695-AD5B-0869E5BE427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683122" y="3426897"/>
                  <a:ext cx="326160" cy="47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177AF2E-A5FC-4A01-8D65-8D7CDFA87EE7}"/>
                    </a:ext>
                  </a:extLst>
                </p14:cNvPr>
                <p14:cNvContentPartPr/>
                <p14:nvPr/>
              </p14:nvContentPartPr>
              <p14:xfrm>
                <a:off x="4138522" y="3488817"/>
                <a:ext cx="320400" cy="3531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177AF2E-A5FC-4A01-8D65-8D7CDFA87EE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120522" y="3470817"/>
                  <a:ext cx="35604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B8C58E5-971A-420F-9E5F-238A0CC6942D}"/>
                    </a:ext>
                  </a:extLst>
                </p14:cNvPr>
                <p14:cNvContentPartPr/>
                <p14:nvPr/>
              </p14:nvContentPartPr>
              <p14:xfrm>
                <a:off x="4447402" y="3615897"/>
                <a:ext cx="223920" cy="21456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B8C58E5-971A-420F-9E5F-238A0CC6942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429402" y="3597897"/>
                  <a:ext cx="25956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A9C0A1A-FCF4-4A23-B4AD-8B0D9D3D2524}"/>
                    </a:ext>
                  </a:extLst>
                </p14:cNvPr>
                <p14:cNvContentPartPr/>
                <p14:nvPr/>
              </p14:nvContentPartPr>
              <p14:xfrm>
                <a:off x="4715962" y="3608697"/>
                <a:ext cx="290520" cy="2329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A9C0A1A-FCF4-4A23-B4AD-8B0D9D3D252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698322" y="3590697"/>
                  <a:ext cx="32616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CD86BAA-FDEC-4BD9-9496-A7C81017EB64}"/>
                    </a:ext>
                  </a:extLst>
                </p14:cNvPr>
                <p14:cNvContentPartPr/>
                <p14:nvPr/>
              </p14:nvContentPartPr>
              <p14:xfrm>
                <a:off x="5100442" y="3518697"/>
                <a:ext cx="409320" cy="2527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CD86BAA-FDEC-4BD9-9496-A7C81017EB6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082442" y="3501057"/>
                  <a:ext cx="44496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D91414DE-87DE-4BC1-8588-091067C307A2}"/>
                    </a:ext>
                  </a:extLst>
                </p14:cNvPr>
                <p14:cNvContentPartPr/>
                <p14:nvPr/>
              </p14:nvContentPartPr>
              <p14:xfrm>
                <a:off x="3425362" y="3463977"/>
                <a:ext cx="69480" cy="460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D91414DE-87DE-4BC1-8588-091067C307A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407722" y="3446337"/>
                  <a:ext cx="1051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681A0BBD-2CBC-4C2C-B3AF-4AA42288FDD4}"/>
                    </a:ext>
                  </a:extLst>
                </p14:cNvPr>
                <p14:cNvContentPartPr/>
                <p14:nvPr/>
              </p14:nvContentPartPr>
              <p14:xfrm>
                <a:off x="3463882" y="3753417"/>
                <a:ext cx="24480" cy="410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681A0BBD-2CBC-4C2C-B3AF-4AA42288FDD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446242" y="3735417"/>
                  <a:ext cx="601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EC52D04-B8B5-4F91-AF02-FF5E463DC87D}"/>
                    </a:ext>
                  </a:extLst>
                </p14:cNvPr>
                <p14:cNvContentPartPr/>
                <p14:nvPr/>
              </p14:nvContentPartPr>
              <p14:xfrm>
                <a:off x="500002" y="2892297"/>
                <a:ext cx="350640" cy="79812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EC52D04-B8B5-4F91-AF02-FF5E463DC87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82362" y="2874297"/>
                  <a:ext cx="386280" cy="83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F7BC2DA3-5C48-48FD-B206-6C44CED49499}"/>
                    </a:ext>
                  </a:extLst>
                </p14:cNvPr>
                <p14:cNvContentPartPr/>
                <p14:nvPr/>
              </p14:nvContentPartPr>
              <p14:xfrm>
                <a:off x="456802" y="3563697"/>
                <a:ext cx="333360" cy="2253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F7BC2DA3-5C48-48FD-B206-6C44CED4949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39162" y="3545697"/>
                  <a:ext cx="36900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D8EBDFB-17AF-4179-BE6A-D0C0827EB2DD}"/>
                    </a:ext>
                  </a:extLst>
                </p14:cNvPr>
                <p14:cNvContentPartPr/>
                <p14:nvPr/>
              </p14:nvContentPartPr>
              <p14:xfrm>
                <a:off x="119482" y="3344097"/>
                <a:ext cx="199080" cy="15516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D8EBDFB-17AF-4179-BE6A-D0C0827EB2D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1842" y="3326097"/>
                  <a:ext cx="23472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FE4F0A57-CB65-48C7-AFB2-246290453CD1}"/>
                    </a:ext>
                  </a:extLst>
                </p14:cNvPr>
                <p14:cNvContentPartPr/>
                <p14:nvPr/>
              </p14:nvContentPartPr>
              <p14:xfrm>
                <a:off x="165922" y="3368577"/>
                <a:ext cx="50400" cy="16344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FE4F0A57-CB65-48C7-AFB2-246290453CD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48282" y="3350937"/>
                  <a:ext cx="8604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376DD4D-4077-4A3C-9E19-BC9AB69BF11F}"/>
                    </a:ext>
                  </a:extLst>
                </p14:cNvPr>
                <p14:cNvContentPartPr/>
                <p14:nvPr/>
              </p14:nvContentPartPr>
              <p14:xfrm>
                <a:off x="311722" y="3206937"/>
                <a:ext cx="180360" cy="3114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376DD4D-4077-4A3C-9E19-BC9AB69BF11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93722" y="3188937"/>
                  <a:ext cx="21600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324229AE-23FF-40BA-BB05-D8A6DD205861}"/>
                    </a:ext>
                  </a:extLst>
                </p14:cNvPr>
                <p14:cNvContentPartPr/>
                <p14:nvPr/>
              </p14:nvContentPartPr>
              <p14:xfrm>
                <a:off x="1132162" y="3438417"/>
                <a:ext cx="357480" cy="53676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324229AE-23FF-40BA-BB05-D8A6DD205861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114162" y="3420777"/>
                  <a:ext cx="393120" cy="57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DA28842-05A0-41F4-B2B9-F55D05F6242E}"/>
                    </a:ext>
                  </a:extLst>
                </p14:cNvPr>
                <p14:cNvContentPartPr/>
                <p14:nvPr/>
              </p14:nvContentPartPr>
              <p14:xfrm>
                <a:off x="1537882" y="3421857"/>
                <a:ext cx="270360" cy="38304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DA28842-05A0-41F4-B2B9-F55D05F6242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520242" y="3404217"/>
                  <a:ext cx="306000" cy="41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6F267E7-492B-4F3E-BD89-4E5FBE6825DB}"/>
                    </a:ext>
                  </a:extLst>
                </p14:cNvPr>
                <p14:cNvContentPartPr/>
                <p14:nvPr/>
              </p14:nvContentPartPr>
              <p14:xfrm>
                <a:off x="1996522" y="3608697"/>
                <a:ext cx="288000" cy="18432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6F267E7-492B-4F3E-BD89-4E5FBE6825D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978522" y="3590697"/>
                  <a:ext cx="32364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74EC560-22C4-4F2C-8710-949C460109FA}"/>
                    </a:ext>
                  </a:extLst>
                </p14:cNvPr>
                <p14:cNvContentPartPr/>
                <p14:nvPr/>
              </p14:nvContentPartPr>
              <p14:xfrm>
                <a:off x="2396122" y="3425817"/>
                <a:ext cx="10080" cy="147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74EC560-22C4-4F2C-8710-949C460109F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378482" y="3408177"/>
                  <a:ext cx="457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0C18F4D-7D87-42EC-B693-732C7ABC1876}"/>
                    </a:ext>
                  </a:extLst>
                </p14:cNvPr>
                <p14:cNvContentPartPr/>
                <p14:nvPr/>
              </p14:nvContentPartPr>
              <p14:xfrm>
                <a:off x="2381362" y="3344097"/>
                <a:ext cx="299880" cy="47124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0C18F4D-7D87-42EC-B693-732C7ABC187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363722" y="3326097"/>
                  <a:ext cx="335520" cy="50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7FEB040-FCE4-4442-B15A-28A92BBF31D6}"/>
                    </a:ext>
                  </a:extLst>
                </p14:cNvPr>
                <p14:cNvContentPartPr/>
                <p14:nvPr/>
              </p14:nvContentPartPr>
              <p14:xfrm>
                <a:off x="2766922" y="3537417"/>
                <a:ext cx="329040" cy="26136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7FEB040-FCE4-4442-B15A-28A92BBF31D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749282" y="3519417"/>
                  <a:ext cx="36468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2862DCE-1D92-483C-9519-C16CC6504860}"/>
                    </a:ext>
                  </a:extLst>
                </p14:cNvPr>
                <p14:cNvContentPartPr/>
                <p14:nvPr/>
              </p14:nvContentPartPr>
              <p14:xfrm>
                <a:off x="3158602" y="3489897"/>
                <a:ext cx="237960" cy="3855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2862DCE-1D92-483C-9519-C16CC650486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140602" y="3472257"/>
                  <a:ext cx="273600" cy="42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2BA11E0C-0595-446B-9212-A7E0A6C47A01}"/>
              </a:ext>
            </a:extLst>
          </p:cNvPr>
          <p:cNvGrpSpPr/>
          <p:nvPr/>
        </p:nvGrpSpPr>
        <p:grpSpPr>
          <a:xfrm>
            <a:off x="1250962" y="4643697"/>
            <a:ext cx="6260400" cy="2191680"/>
            <a:chOff x="1250962" y="4643697"/>
            <a:chExt cx="6260400" cy="219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C84D63D-C2E9-480E-B14C-56E77A1D4EF2}"/>
                    </a:ext>
                  </a:extLst>
                </p14:cNvPr>
                <p14:cNvContentPartPr/>
                <p14:nvPr/>
              </p14:nvContentPartPr>
              <p14:xfrm>
                <a:off x="1250962" y="4813257"/>
                <a:ext cx="398520" cy="2343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C84D63D-C2E9-480E-B14C-56E77A1D4EF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232962" y="4795617"/>
                  <a:ext cx="43416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27B106CE-CF2B-46F8-A88E-380539DDD01C}"/>
                    </a:ext>
                  </a:extLst>
                </p14:cNvPr>
                <p14:cNvContentPartPr/>
                <p14:nvPr/>
              </p14:nvContentPartPr>
              <p14:xfrm>
                <a:off x="1538602" y="4836297"/>
                <a:ext cx="58680" cy="30060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27B106CE-CF2B-46F8-A88E-380539DDD01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520602" y="4818657"/>
                  <a:ext cx="9432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993760E7-F842-4FD9-BA34-E5674BD55C7C}"/>
                    </a:ext>
                  </a:extLst>
                </p14:cNvPr>
                <p14:cNvContentPartPr/>
                <p14:nvPr/>
              </p14:nvContentPartPr>
              <p14:xfrm>
                <a:off x="1676122" y="4740537"/>
                <a:ext cx="295920" cy="38772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993760E7-F842-4FD9-BA34-E5674BD55C7C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658122" y="4722897"/>
                  <a:ext cx="331560" cy="42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3D97EB70-15F5-45EC-82C5-780A993A7697}"/>
                    </a:ext>
                  </a:extLst>
                </p14:cNvPr>
                <p14:cNvContentPartPr/>
                <p14:nvPr/>
              </p14:nvContentPartPr>
              <p14:xfrm>
                <a:off x="2126122" y="4963737"/>
                <a:ext cx="325800" cy="10512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3D97EB70-15F5-45EC-82C5-780A993A769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108122" y="4946097"/>
                  <a:ext cx="3614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392737B4-1B1F-433E-A8C3-2717A5AAA04F}"/>
                    </a:ext>
                  </a:extLst>
                </p14:cNvPr>
                <p14:cNvContentPartPr/>
                <p14:nvPr/>
              </p14:nvContentPartPr>
              <p14:xfrm>
                <a:off x="2622562" y="4835937"/>
                <a:ext cx="360" cy="2448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392737B4-1B1F-433E-A8C3-2717A5AAA04F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604562" y="4817937"/>
                  <a:ext cx="360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94EB4DC5-FCD4-4571-BB48-100A72FB6406}"/>
                    </a:ext>
                  </a:extLst>
                </p14:cNvPr>
                <p14:cNvContentPartPr/>
                <p14:nvPr/>
              </p14:nvContentPartPr>
              <p14:xfrm>
                <a:off x="2694202" y="4715697"/>
                <a:ext cx="215640" cy="30636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94EB4DC5-FCD4-4571-BB48-100A72FB640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676562" y="4697697"/>
                  <a:ext cx="25128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0AE0081-46E4-42FD-AFE5-949D375E6948}"/>
                    </a:ext>
                  </a:extLst>
                </p14:cNvPr>
                <p14:cNvContentPartPr/>
                <p14:nvPr/>
              </p14:nvContentPartPr>
              <p14:xfrm>
                <a:off x="2983642" y="4811817"/>
                <a:ext cx="235440" cy="22032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0AE0081-46E4-42FD-AFE5-949D375E694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965642" y="4794177"/>
                  <a:ext cx="27108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2AAEEBA-8FBF-46B4-BCA6-D149793AE9A4}"/>
                    </a:ext>
                  </a:extLst>
                </p14:cNvPr>
                <p14:cNvContentPartPr/>
                <p14:nvPr/>
              </p14:nvContentPartPr>
              <p14:xfrm>
                <a:off x="3331402" y="4811817"/>
                <a:ext cx="174240" cy="267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2AAEEBA-8FBF-46B4-BCA6-D149793AE9A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313402" y="4794177"/>
                  <a:ext cx="20988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D9FCB2FF-9B87-4F8E-9806-F6A9E37837B2}"/>
                    </a:ext>
                  </a:extLst>
                </p14:cNvPr>
                <p14:cNvContentPartPr/>
                <p14:nvPr/>
              </p14:nvContentPartPr>
              <p14:xfrm>
                <a:off x="3705442" y="4773297"/>
                <a:ext cx="153720" cy="21708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D9FCB2FF-9B87-4F8E-9806-F6A9E37837B2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687802" y="4755297"/>
                  <a:ext cx="18936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177CABDF-ACE7-4A43-BBBE-F807148DDF25}"/>
                    </a:ext>
                  </a:extLst>
                </p14:cNvPr>
                <p14:cNvContentPartPr/>
                <p14:nvPr/>
              </p14:nvContentPartPr>
              <p14:xfrm>
                <a:off x="4334002" y="6101697"/>
                <a:ext cx="489240" cy="35964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177CABDF-ACE7-4A43-BBBE-F807148DDF2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316002" y="6084057"/>
                  <a:ext cx="524880" cy="39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9E9C812E-91EC-403D-B235-7DAA03F3ADED}"/>
                    </a:ext>
                  </a:extLst>
                </p14:cNvPr>
                <p14:cNvContentPartPr/>
                <p14:nvPr/>
              </p14:nvContentPartPr>
              <p14:xfrm>
                <a:off x="4591762" y="6207897"/>
                <a:ext cx="76320" cy="44640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9E9C812E-91EC-403D-B235-7DAA03F3ADE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574122" y="6190257"/>
                  <a:ext cx="111960" cy="48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37E71E9A-41FD-4EE3-A574-84279C354823}"/>
                    </a:ext>
                  </a:extLst>
                </p14:cNvPr>
                <p14:cNvContentPartPr/>
                <p14:nvPr/>
              </p14:nvContentPartPr>
              <p14:xfrm>
                <a:off x="4789402" y="6152097"/>
                <a:ext cx="342000" cy="41904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37E71E9A-41FD-4EE3-A574-84279C35482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771762" y="6134457"/>
                  <a:ext cx="37764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3D155D90-7A30-4EEB-A161-5CECCF58CAD4}"/>
                    </a:ext>
                  </a:extLst>
                </p14:cNvPr>
                <p14:cNvContentPartPr/>
                <p14:nvPr/>
              </p14:nvContentPartPr>
              <p14:xfrm>
                <a:off x="5245522" y="6279897"/>
                <a:ext cx="343440" cy="33264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3D155D90-7A30-4EEB-A161-5CECCF58CAD4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227522" y="6261897"/>
                  <a:ext cx="37908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462573BE-44B1-4BE4-B23B-246F25EE4B3B}"/>
                    </a:ext>
                  </a:extLst>
                </p14:cNvPr>
                <p14:cNvContentPartPr/>
                <p14:nvPr/>
              </p14:nvContentPartPr>
              <p14:xfrm>
                <a:off x="5726482" y="6270537"/>
                <a:ext cx="360" cy="972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462573BE-44B1-4BE4-B23B-246F25EE4B3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708482" y="6252537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FE9689F8-4354-497A-8C8C-4A21EA81EC66}"/>
                    </a:ext>
                  </a:extLst>
                </p14:cNvPr>
                <p14:cNvContentPartPr/>
                <p14:nvPr/>
              </p14:nvContentPartPr>
              <p14:xfrm>
                <a:off x="5750242" y="6376377"/>
                <a:ext cx="15480" cy="24300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FE9689F8-4354-497A-8C8C-4A21EA81EC6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732242" y="6358377"/>
                  <a:ext cx="5112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DDFED970-8E84-47AB-8734-9806003FA704}"/>
                    </a:ext>
                  </a:extLst>
                </p14:cNvPr>
                <p14:cNvContentPartPr/>
                <p14:nvPr/>
              </p14:nvContentPartPr>
              <p14:xfrm>
                <a:off x="5893882" y="6300417"/>
                <a:ext cx="355320" cy="24012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DDFED970-8E84-47AB-8734-9806003FA704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875882" y="6282777"/>
                  <a:ext cx="39096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210173A0-3170-43BE-9840-8931957F7989}"/>
                    </a:ext>
                  </a:extLst>
                </p14:cNvPr>
                <p14:cNvContentPartPr/>
                <p14:nvPr/>
              </p14:nvContentPartPr>
              <p14:xfrm>
                <a:off x="4114042" y="6246417"/>
                <a:ext cx="10080" cy="1008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210173A0-3170-43BE-9840-8931957F798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096042" y="6228777"/>
                  <a:ext cx="457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8633C218-918B-4C0A-8A15-D09ADEB1C8AC}"/>
                    </a:ext>
                  </a:extLst>
                </p14:cNvPr>
                <p14:cNvContentPartPr/>
                <p14:nvPr/>
              </p14:nvContentPartPr>
              <p14:xfrm>
                <a:off x="4080562" y="6544497"/>
                <a:ext cx="10080" cy="435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8633C218-918B-4C0A-8A15-D09ADEB1C8AC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062922" y="6526497"/>
                  <a:ext cx="457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4B1E672D-5AE1-44F6-ADD6-867F0E40C87C}"/>
                    </a:ext>
                  </a:extLst>
                </p14:cNvPr>
                <p14:cNvContentPartPr/>
                <p14:nvPr/>
              </p14:nvContentPartPr>
              <p14:xfrm>
                <a:off x="4235002" y="4643697"/>
                <a:ext cx="94680" cy="3906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4B1E672D-5AE1-44F6-ADD6-867F0E40C87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217002" y="4625697"/>
                  <a:ext cx="130320" cy="42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510BA28F-93EB-4C3A-BAC1-70B829E3B990}"/>
                    </a:ext>
                  </a:extLst>
                </p14:cNvPr>
                <p14:cNvContentPartPr/>
                <p14:nvPr/>
              </p14:nvContentPartPr>
              <p14:xfrm>
                <a:off x="4426882" y="4667457"/>
                <a:ext cx="447840" cy="37548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510BA28F-93EB-4C3A-BAC1-70B829E3B99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408882" y="4649457"/>
                  <a:ext cx="48348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3DC58774-A840-43A0-86E7-60BC3CB6FCCC}"/>
                    </a:ext>
                  </a:extLst>
                </p14:cNvPr>
                <p14:cNvContentPartPr/>
                <p14:nvPr/>
              </p14:nvContentPartPr>
              <p14:xfrm>
                <a:off x="4910362" y="4828377"/>
                <a:ext cx="188280" cy="19656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3DC58774-A840-43A0-86E7-60BC3CB6FCC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892362" y="4810377"/>
                  <a:ext cx="22392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FD7B0CCF-43D0-48C1-82E5-A101C0ECEE2E}"/>
                    </a:ext>
                  </a:extLst>
                </p14:cNvPr>
                <p14:cNvContentPartPr/>
                <p14:nvPr/>
              </p14:nvContentPartPr>
              <p14:xfrm>
                <a:off x="5100802" y="4811817"/>
                <a:ext cx="336240" cy="22068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FD7B0CCF-43D0-48C1-82E5-A101C0ECEE2E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082802" y="4794177"/>
                  <a:ext cx="37188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616DF5D3-2A84-4193-90AA-05B422991C7D}"/>
                    </a:ext>
                  </a:extLst>
                </p14:cNvPr>
                <p14:cNvContentPartPr/>
                <p14:nvPr/>
              </p14:nvContentPartPr>
              <p14:xfrm>
                <a:off x="5485282" y="4785897"/>
                <a:ext cx="310680" cy="20880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616DF5D3-2A84-4193-90AA-05B422991C7D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467642" y="4768257"/>
                  <a:ext cx="34632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E17E5390-CE81-44A9-A612-0A89950BAEB7}"/>
                    </a:ext>
                  </a:extLst>
                </p14:cNvPr>
                <p14:cNvContentPartPr/>
                <p14:nvPr/>
              </p14:nvContentPartPr>
              <p14:xfrm>
                <a:off x="6184042" y="4836297"/>
                <a:ext cx="264600" cy="71712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E17E5390-CE81-44A9-A612-0A89950BAEB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166042" y="4818657"/>
                  <a:ext cx="300240" cy="75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48BBCFF8-ACCB-46A0-8E75-3F97DB3DDB01}"/>
                    </a:ext>
                  </a:extLst>
                </p14:cNvPr>
                <p14:cNvContentPartPr/>
                <p14:nvPr/>
              </p14:nvContentPartPr>
              <p14:xfrm>
                <a:off x="6206722" y="5293137"/>
                <a:ext cx="316800" cy="40284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48BBCFF8-ACCB-46A0-8E75-3F97DB3DDB0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189082" y="5275137"/>
                  <a:ext cx="352440" cy="43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DA67D1F0-8CA5-4A3C-ADB4-91C2B0425D2F}"/>
                    </a:ext>
                  </a:extLst>
                </p14:cNvPr>
                <p14:cNvContentPartPr/>
                <p14:nvPr/>
              </p14:nvContentPartPr>
              <p14:xfrm>
                <a:off x="6611362" y="5076057"/>
                <a:ext cx="194400" cy="2556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DA67D1F0-8CA5-4A3C-ADB4-91C2B0425D2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593722" y="5058057"/>
                  <a:ext cx="23004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24AF6623-40DC-470F-B35B-0F3F7993EA3F}"/>
                    </a:ext>
                  </a:extLst>
                </p14:cNvPr>
                <p14:cNvContentPartPr/>
                <p14:nvPr/>
              </p14:nvContentPartPr>
              <p14:xfrm>
                <a:off x="6727642" y="4956537"/>
                <a:ext cx="34200" cy="972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24AF6623-40DC-470F-B35B-0F3F7993EA3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710002" y="4938537"/>
                  <a:ext cx="698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A7A21218-6E66-47D3-88B7-2EDC44511717}"/>
                    </a:ext>
                  </a:extLst>
                </p14:cNvPr>
                <p14:cNvContentPartPr/>
                <p14:nvPr/>
              </p14:nvContentPartPr>
              <p14:xfrm>
                <a:off x="6665002" y="5244897"/>
                <a:ext cx="14760" cy="5580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A7A21218-6E66-47D3-88B7-2EDC44511717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647362" y="5226897"/>
                  <a:ext cx="504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48AF9742-A8EF-40F3-87BF-A23CB9E987D9}"/>
                    </a:ext>
                  </a:extLst>
                </p14:cNvPr>
                <p14:cNvContentPartPr/>
                <p14:nvPr/>
              </p14:nvContentPartPr>
              <p14:xfrm>
                <a:off x="6885682" y="4906857"/>
                <a:ext cx="217800" cy="51120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48AF9742-A8EF-40F3-87BF-A23CB9E987D9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868042" y="4889217"/>
                  <a:ext cx="253440" cy="54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2CEA94B2-7FB4-4D22-A35D-A66E48D9EE79}"/>
                    </a:ext>
                  </a:extLst>
                </p14:cNvPr>
                <p14:cNvContentPartPr/>
                <p14:nvPr/>
              </p14:nvContentPartPr>
              <p14:xfrm>
                <a:off x="4314922" y="5263257"/>
                <a:ext cx="379800" cy="60732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2CEA94B2-7FB4-4D22-A35D-A66E48D9EE79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297282" y="5245257"/>
                  <a:ext cx="415440" cy="64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56066027-770A-4825-A537-20EF9D91B739}"/>
                    </a:ext>
                  </a:extLst>
                </p14:cNvPr>
                <p14:cNvContentPartPr/>
                <p14:nvPr/>
              </p14:nvContentPartPr>
              <p14:xfrm>
                <a:off x="4790122" y="5448297"/>
                <a:ext cx="214560" cy="35208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56066027-770A-4825-A537-20EF9D91B739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772122" y="5430297"/>
                  <a:ext cx="250200" cy="38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7BEE87D3-1AD4-4391-96EA-F3BDF5CF0E89}"/>
                    </a:ext>
                  </a:extLst>
                </p14:cNvPr>
                <p14:cNvContentPartPr/>
                <p14:nvPr/>
              </p14:nvContentPartPr>
              <p14:xfrm>
                <a:off x="5125282" y="5599497"/>
                <a:ext cx="252720" cy="19296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7BEE87D3-1AD4-4391-96EA-F3BDF5CF0E8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107282" y="5581857"/>
                  <a:ext cx="28836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AD5CB7B8-90CA-4805-88B5-98D2A6A8899F}"/>
                    </a:ext>
                  </a:extLst>
                </p14:cNvPr>
                <p14:cNvContentPartPr/>
                <p14:nvPr/>
              </p14:nvContentPartPr>
              <p14:xfrm>
                <a:off x="5485282" y="5455857"/>
                <a:ext cx="360" cy="1116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AD5CB7B8-90CA-4805-88B5-98D2A6A8899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467642" y="5438217"/>
                  <a:ext cx="3600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0688D8FA-6CF4-4F6D-9E2E-5BE549B4E3CA}"/>
                    </a:ext>
                  </a:extLst>
                </p14:cNvPr>
                <p14:cNvContentPartPr/>
                <p14:nvPr/>
              </p14:nvContentPartPr>
              <p14:xfrm>
                <a:off x="5510122" y="5605977"/>
                <a:ext cx="24480" cy="11412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0688D8FA-6CF4-4F6D-9E2E-5BE549B4E3CA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492122" y="5587977"/>
                  <a:ext cx="601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7DC6DB50-D794-4111-AD42-4CEAC21434FF}"/>
                    </a:ext>
                  </a:extLst>
                </p14:cNvPr>
                <p14:cNvContentPartPr/>
                <p14:nvPr/>
              </p14:nvContentPartPr>
              <p14:xfrm>
                <a:off x="5629282" y="5521017"/>
                <a:ext cx="601920" cy="19152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7DC6DB50-D794-4111-AD42-4CEAC21434FF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611642" y="5503377"/>
                  <a:ext cx="63756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050C6026-77CA-4948-BA8F-1E31DC5F7451}"/>
                    </a:ext>
                  </a:extLst>
                </p14:cNvPr>
                <p14:cNvContentPartPr/>
                <p14:nvPr/>
              </p14:nvContentPartPr>
              <p14:xfrm>
                <a:off x="4005322" y="5378817"/>
                <a:ext cx="37080" cy="1080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050C6026-77CA-4948-BA8F-1E31DC5F7451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987322" y="5361177"/>
                  <a:ext cx="727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009EA838-E9F4-481E-8C0D-C37C209F14B5}"/>
                    </a:ext>
                  </a:extLst>
                </p14:cNvPr>
                <p14:cNvContentPartPr/>
                <p14:nvPr/>
              </p14:nvContentPartPr>
              <p14:xfrm>
                <a:off x="3943042" y="5678697"/>
                <a:ext cx="51120" cy="8568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009EA838-E9F4-481E-8C0D-C37C209F14B5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925402" y="5660697"/>
                  <a:ext cx="867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DFE3D99E-ECC2-4E3E-999F-6EE8908E417A}"/>
                    </a:ext>
                  </a:extLst>
                </p14:cNvPr>
                <p14:cNvContentPartPr/>
                <p14:nvPr/>
              </p14:nvContentPartPr>
              <p14:xfrm>
                <a:off x="6452962" y="5644857"/>
                <a:ext cx="165960" cy="70884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DFE3D99E-ECC2-4E3E-999F-6EE8908E417A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6434962" y="5627217"/>
                  <a:ext cx="201600" cy="74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671379ED-05D3-47B0-B66F-447FE9A4FDC4}"/>
                    </a:ext>
                  </a:extLst>
                </p14:cNvPr>
                <p14:cNvContentPartPr/>
                <p14:nvPr/>
              </p14:nvContentPartPr>
              <p14:xfrm>
                <a:off x="6424882" y="6111417"/>
                <a:ext cx="276480" cy="42588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671379ED-05D3-47B0-B66F-447FE9A4FDC4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407242" y="6093777"/>
                  <a:ext cx="312120" cy="46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9D97A123-83CE-4313-B427-69FDEE5B41F5}"/>
                    </a:ext>
                  </a:extLst>
                </p14:cNvPr>
                <p14:cNvContentPartPr/>
                <p14:nvPr/>
              </p14:nvContentPartPr>
              <p14:xfrm>
                <a:off x="6761482" y="5991537"/>
                <a:ext cx="172800" cy="15948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9D97A123-83CE-4313-B427-69FDEE5B41F5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743482" y="5973537"/>
                  <a:ext cx="20844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0B37710D-8E29-4F09-BEB3-21B469A2934A}"/>
                    </a:ext>
                  </a:extLst>
                </p14:cNvPr>
                <p14:cNvContentPartPr/>
                <p14:nvPr/>
              </p14:nvContentPartPr>
              <p14:xfrm>
                <a:off x="6797482" y="6033297"/>
                <a:ext cx="132840" cy="14616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0B37710D-8E29-4F09-BEB3-21B469A2934A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779482" y="6015657"/>
                  <a:ext cx="1684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C716F7E6-7D0C-4F69-9B01-E25E38DD7647}"/>
                    </a:ext>
                  </a:extLst>
                </p14:cNvPr>
                <p14:cNvContentPartPr/>
                <p14:nvPr/>
              </p14:nvContentPartPr>
              <p14:xfrm>
                <a:off x="6953362" y="5801457"/>
                <a:ext cx="558000" cy="45792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C716F7E6-7D0C-4F69-9B01-E25E38DD7647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935362" y="5783817"/>
                  <a:ext cx="593640" cy="49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D69FCBFA-3157-405F-899A-B72901AA3F36}"/>
                    </a:ext>
                  </a:extLst>
                </p14:cNvPr>
                <p14:cNvContentPartPr/>
                <p14:nvPr/>
              </p14:nvContentPartPr>
              <p14:xfrm>
                <a:off x="1537882" y="5485737"/>
                <a:ext cx="50040" cy="42300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D69FCBFA-3157-405F-899A-B72901AA3F36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520242" y="5468097"/>
                  <a:ext cx="85680" cy="45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80FC5ECD-4F21-413F-89F4-3FEC423ED4E0}"/>
                    </a:ext>
                  </a:extLst>
                </p14:cNvPr>
                <p14:cNvContentPartPr/>
                <p14:nvPr/>
              </p14:nvContentPartPr>
              <p14:xfrm>
                <a:off x="1691602" y="5416977"/>
                <a:ext cx="388800" cy="53208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80FC5ECD-4F21-413F-89F4-3FEC423ED4E0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673962" y="5398977"/>
                  <a:ext cx="42444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EDCC4A8A-7829-4253-AD1E-8FA3D10678D5}"/>
                    </a:ext>
                  </a:extLst>
                </p14:cNvPr>
                <p14:cNvContentPartPr/>
                <p14:nvPr/>
              </p14:nvContentPartPr>
              <p14:xfrm>
                <a:off x="2093002" y="5668257"/>
                <a:ext cx="477360" cy="22176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EDCC4A8A-7829-4253-AD1E-8FA3D10678D5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075362" y="5650257"/>
                  <a:ext cx="51300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79DD6FD4-5722-4652-823A-691E16A290E0}"/>
                    </a:ext>
                  </a:extLst>
                </p14:cNvPr>
                <p14:cNvContentPartPr/>
                <p14:nvPr/>
              </p14:nvContentPartPr>
              <p14:xfrm>
                <a:off x="2603482" y="5499057"/>
                <a:ext cx="122760" cy="40788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79DD6FD4-5722-4652-823A-691E16A290E0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585482" y="5481057"/>
                  <a:ext cx="158400" cy="44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99212685-3680-473E-B59D-60C718B81759}"/>
                    </a:ext>
                  </a:extLst>
                </p14:cNvPr>
                <p14:cNvContentPartPr/>
                <p14:nvPr/>
              </p14:nvContentPartPr>
              <p14:xfrm>
                <a:off x="2815162" y="5414097"/>
                <a:ext cx="87840" cy="44244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99212685-3680-473E-B59D-60C718B81759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797522" y="5396097"/>
                  <a:ext cx="123480" cy="47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B47AEB62-4FB2-42E5-B7F4-36843BA4858F}"/>
                    </a:ext>
                  </a:extLst>
                </p14:cNvPr>
                <p14:cNvContentPartPr/>
                <p14:nvPr/>
              </p14:nvContentPartPr>
              <p14:xfrm>
                <a:off x="3007042" y="5592297"/>
                <a:ext cx="237240" cy="28080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B47AEB62-4FB2-42E5-B7F4-36843BA4858F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989402" y="5574297"/>
                  <a:ext cx="27288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FC562984-298B-4EA7-8A05-96312A4F9E99}"/>
                    </a:ext>
                  </a:extLst>
                </p14:cNvPr>
                <p14:cNvContentPartPr/>
                <p14:nvPr/>
              </p14:nvContentPartPr>
              <p14:xfrm>
                <a:off x="3300802" y="5582217"/>
                <a:ext cx="210600" cy="35820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FC562984-298B-4EA7-8A05-96312A4F9E99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283162" y="5564577"/>
                  <a:ext cx="246240" cy="39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2CB7BA46-B635-4B3D-9218-2B07BFD942AB}"/>
                    </a:ext>
                  </a:extLst>
                </p14:cNvPr>
                <p14:cNvContentPartPr/>
                <p14:nvPr/>
              </p14:nvContentPartPr>
              <p14:xfrm>
                <a:off x="1536802" y="6037617"/>
                <a:ext cx="465840" cy="70200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2CB7BA46-B635-4B3D-9218-2B07BFD942AB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518802" y="6019617"/>
                  <a:ext cx="501480" cy="73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09A45A34-5EBD-4B55-8BF1-CD7D051ECE8B}"/>
                    </a:ext>
                  </a:extLst>
                </p14:cNvPr>
                <p14:cNvContentPartPr/>
                <p14:nvPr/>
              </p14:nvContentPartPr>
              <p14:xfrm>
                <a:off x="1976362" y="6245697"/>
                <a:ext cx="268200" cy="44856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09A45A34-5EBD-4B55-8BF1-CD7D051ECE8B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958722" y="6228057"/>
                  <a:ext cx="303840" cy="48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E034D9F1-2A9A-4A5D-9845-DFA709DAAF06}"/>
                    </a:ext>
                  </a:extLst>
                </p14:cNvPr>
                <p14:cNvContentPartPr/>
                <p14:nvPr/>
              </p14:nvContentPartPr>
              <p14:xfrm>
                <a:off x="2405842" y="6455217"/>
                <a:ext cx="329400" cy="29808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E034D9F1-2A9A-4A5D-9845-DFA709DAAF06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2388202" y="6437217"/>
                  <a:ext cx="36504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2BE8150D-FB57-4045-96EB-0A68C1E8FBBF}"/>
                    </a:ext>
                  </a:extLst>
                </p14:cNvPr>
                <p14:cNvContentPartPr/>
                <p14:nvPr/>
              </p14:nvContentPartPr>
              <p14:xfrm>
                <a:off x="2766922" y="6375657"/>
                <a:ext cx="140760" cy="31536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2BE8150D-FB57-4045-96EB-0A68C1E8FBBF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749282" y="6358017"/>
                  <a:ext cx="17640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7C356ED8-9F44-4C9C-845C-382CCC36F8A8}"/>
                    </a:ext>
                  </a:extLst>
                </p14:cNvPr>
                <p14:cNvContentPartPr/>
                <p14:nvPr/>
              </p14:nvContentPartPr>
              <p14:xfrm>
                <a:off x="2935402" y="6231657"/>
                <a:ext cx="135000" cy="48276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7C356ED8-9F44-4C9C-845C-382CCC36F8A8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917402" y="6213657"/>
                  <a:ext cx="170640" cy="51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142CCF9C-0A54-4910-8383-1CFC19EC0DEE}"/>
                    </a:ext>
                  </a:extLst>
                </p14:cNvPr>
                <p14:cNvContentPartPr/>
                <p14:nvPr/>
              </p14:nvContentPartPr>
              <p14:xfrm>
                <a:off x="3149602" y="6271617"/>
                <a:ext cx="435600" cy="46872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142CCF9C-0A54-4910-8383-1CFC19EC0DEE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131602" y="6253977"/>
                  <a:ext cx="471240" cy="50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8573ADCA-85E3-4F62-91C1-7346B2B53A74}"/>
                    </a:ext>
                  </a:extLst>
                </p14:cNvPr>
                <p14:cNvContentPartPr/>
                <p14:nvPr/>
              </p14:nvContentPartPr>
              <p14:xfrm>
                <a:off x="1370842" y="6578337"/>
                <a:ext cx="2490840" cy="25704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8573ADCA-85E3-4F62-91C1-7346B2B53A74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353202" y="6560337"/>
                  <a:ext cx="2526480" cy="292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5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538AF9DB-CAF8-4B10-8AC7-1852D1C410E9}"/>
                  </a:ext>
                </a:extLst>
              </p14:cNvPr>
              <p14:cNvContentPartPr/>
              <p14:nvPr/>
            </p14:nvContentPartPr>
            <p14:xfrm>
              <a:off x="1109482" y="3906777"/>
              <a:ext cx="2291040" cy="228960"/>
            </p14:xfrm>
          </p:contentPart>
        </mc:Choice>
        <mc:Fallback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538AF9DB-CAF8-4B10-8AC7-1852D1C410E9}"/>
                  </a:ext>
                </a:extLst>
              </p:cNvPr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1091482" y="3888777"/>
                <a:ext cx="2326680" cy="26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9243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A taxi travels at 45mph.</a:t>
            </a:r>
          </a:p>
          <a:p>
            <a:pPr marL="0" indent="0">
              <a:buNone/>
            </a:pPr>
            <a:r>
              <a:rPr lang="en-GB" sz="2400" dirty="0"/>
              <a:t>How long will it take to travel 15 miles?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How long will it take to travel 70 miles?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48C02B7-3419-4912-B567-729FEC73D81A}"/>
                  </a:ext>
                </a:extLst>
              </p14:cNvPr>
              <p14:cNvContentPartPr/>
              <p14:nvPr/>
            </p14:nvContentPartPr>
            <p14:xfrm>
              <a:off x="7875322" y="-770343"/>
              <a:ext cx="89640" cy="147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48C02B7-3419-4912-B567-729FEC73D81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57682" y="-788343"/>
                <a:ext cx="125280" cy="5040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oup 67">
            <a:extLst>
              <a:ext uri="{FF2B5EF4-FFF2-40B4-BE49-F238E27FC236}">
                <a16:creationId xmlns:a16="http://schemas.microsoft.com/office/drawing/2014/main" id="{7AC9FA5F-695B-4549-89B5-1107B2B73365}"/>
              </a:ext>
            </a:extLst>
          </p:cNvPr>
          <p:cNvGrpSpPr/>
          <p:nvPr/>
        </p:nvGrpSpPr>
        <p:grpSpPr>
          <a:xfrm>
            <a:off x="841642" y="2718417"/>
            <a:ext cx="6977880" cy="1681920"/>
            <a:chOff x="841642" y="2718417"/>
            <a:chExt cx="6977880" cy="168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736C3DE-2B4F-4E35-950C-277054570527}"/>
                    </a:ext>
                  </a:extLst>
                </p14:cNvPr>
                <p14:cNvContentPartPr/>
                <p14:nvPr/>
              </p14:nvContentPartPr>
              <p14:xfrm>
                <a:off x="4716322" y="2718417"/>
                <a:ext cx="23760" cy="50328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736C3DE-2B4F-4E35-950C-27705457052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698682" y="2700417"/>
                  <a:ext cx="59400" cy="53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4D240C9-3AE2-4B01-AE73-F2B616D4AF20}"/>
                    </a:ext>
                  </a:extLst>
                </p14:cNvPr>
                <p14:cNvContentPartPr/>
                <p14:nvPr/>
              </p14:nvContentPartPr>
              <p14:xfrm>
                <a:off x="4980202" y="2791137"/>
                <a:ext cx="216720" cy="3718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4D240C9-3AE2-4B01-AE73-F2B616D4AF2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962562" y="2773137"/>
                  <a:ext cx="25236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18C40ED-BF7F-46EE-8620-4FBD4A1BA094}"/>
                    </a:ext>
                  </a:extLst>
                </p14:cNvPr>
                <p14:cNvContentPartPr/>
                <p14:nvPr/>
              </p14:nvContentPartPr>
              <p14:xfrm>
                <a:off x="5272522" y="2959257"/>
                <a:ext cx="143640" cy="1656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18C40ED-BF7F-46EE-8620-4FBD4A1BA09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254882" y="2941617"/>
                  <a:ext cx="17928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57B07A9-1B58-41B5-9FBD-774FD089201E}"/>
                    </a:ext>
                  </a:extLst>
                </p14:cNvPr>
                <p14:cNvContentPartPr/>
                <p14:nvPr/>
              </p14:nvContentPartPr>
              <p14:xfrm>
                <a:off x="5558362" y="2911017"/>
                <a:ext cx="67680" cy="2044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57B07A9-1B58-41B5-9FBD-774FD089201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540362" y="2893377"/>
                  <a:ext cx="10332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739CC0E-BE63-4A1F-82DF-EB6840FEDDBE}"/>
                    </a:ext>
                  </a:extLst>
                </p14:cNvPr>
                <p14:cNvContentPartPr/>
                <p14:nvPr/>
              </p14:nvContentPartPr>
              <p14:xfrm>
                <a:off x="5654482" y="2864217"/>
                <a:ext cx="347040" cy="2311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739CC0E-BE63-4A1F-82DF-EB6840FEDDB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636842" y="2846577"/>
                  <a:ext cx="38268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7D67AC33-09F1-4ABB-82D9-D9BBF8FF2F43}"/>
                    </a:ext>
                  </a:extLst>
                </p14:cNvPr>
                <p14:cNvContentPartPr/>
                <p14:nvPr/>
              </p14:nvContentPartPr>
              <p14:xfrm>
                <a:off x="4848802" y="3320337"/>
                <a:ext cx="201240" cy="3110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D67AC33-09F1-4ABB-82D9-D9BBF8FF2F4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830802" y="3302697"/>
                  <a:ext cx="23688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D63952BE-F7FC-4690-9381-6A01E217D586}"/>
                    </a:ext>
                  </a:extLst>
                </p14:cNvPr>
                <p14:cNvContentPartPr/>
                <p14:nvPr/>
              </p14:nvContentPartPr>
              <p14:xfrm>
                <a:off x="5170282" y="3356337"/>
                <a:ext cx="127080" cy="2300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D63952BE-F7FC-4690-9381-6A01E217D58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152282" y="3338337"/>
                  <a:ext cx="16272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7CB6EEB3-2037-427B-937F-97BCDE7216D7}"/>
                    </a:ext>
                  </a:extLst>
                </p14:cNvPr>
                <p14:cNvContentPartPr/>
                <p14:nvPr/>
              </p14:nvContentPartPr>
              <p14:xfrm>
                <a:off x="5413642" y="3455697"/>
                <a:ext cx="406440" cy="12600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7CB6EEB3-2037-427B-937F-97BCDE7216D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395642" y="3438057"/>
                  <a:ext cx="4420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815B29C0-B267-4190-82F1-3B6DF2D8913D}"/>
                    </a:ext>
                  </a:extLst>
                </p14:cNvPr>
                <p14:cNvContentPartPr/>
                <p14:nvPr/>
              </p14:nvContentPartPr>
              <p14:xfrm>
                <a:off x="5908282" y="3368577"/>
                <a:ext cx="11160" cy="288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815B29C0-B267-4190-82F1-3B6DF2D8913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890642" y="3350937"/>
                  <a:ext cx="468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42FDCB3-EA47-46BA-A116-5E4A038833EE}"/>
                    </a:ext>
                  </a:extLst>
                </p14:cNvPr>
                <p14:cNvContentPartPr/>
                <p14:nvPr/>
              </p14:nvContentPartPr>
              <p14:xfrm>
                <a:off x="5967322" y="3418617"/>
                <a:ext cx="526680" cy="1440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42FDCB3-EA47-46BA-A116-5E4A038833E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949682" y="3400977"/>
                  <a:ext cx="5623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3528097-B500-4AF4-95E7-5654D717E4A0}"/>
                    </a:ext>
                  </a:extLst>
                </p14:cNvPr>
                <p14:cNvContentPartPr/>
                <p14:nvPr/>
              </p14:nvContentPartPr>
              <p14:xfrm>
                <a:off x="1811842" y="2839377"/>
                <a:ext cx="340920" cy="3888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63528097-B500-4AF4-95E7-5654D717E4A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794202" y="2821377"/>
                  <a:ext cx="376560" cy="42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0A2FE30-5524-4E34-93C3-0B0D16F1558B}"/>
                    </a:ext>
                  </a:extLst>
                </p14:cNvPr>
                <p14:cNvContentPartPr/>
                <p14:nvPr/>
              </p14:nvContentPartPr>
              <p14:xfrm>
                <a:off x="2066362" y="2983017"/>
                <a:ext cx="50760" cy="2869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0A2FE30-5524-4E34-93C3-0B0D16F1558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048722" y="2965017"/>
                  <a:ext cx="8640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96F0DAC-AF93-4711-875A-F772A47E73CD}"/>
                    </a:ext>
                  </a:extLst>
                </p14:cNvPr>
                <p14:cNvContentPartPr/>
                <p14:nvPr/>
              </p14:nvContentPartPr>
              <p14:xfrm>
                <a:off x="2309722" y="2838297"/>
                <a:ext cx="194400" cy="252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96F0DAC-AF93-4711-875A-F772A47E73C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291722" y="2820297"/>
                  <a:ext cx="2300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5724FB4-CAAA-4D41-BDBB-B8BC2F6DD3D6}"/>
                    </a:ext>
                  </a:extLst>
                </p14:cNvPr>
                <p14:cNvContentPartPr/>
                <p14:nvPr/>
              </p14:nvContentPartPr>
              <p14:xfrm>
                <a:off x="2307562" y="2839377"/>
                <a:ext cx="215640" cy="4701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5724FB4-CAAA-4D41-BDBB-B8BC2F6DD3D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289922" y="2821377"/>
                  <a:ext cx="251280" cy="50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F1BFF43-EAD3-4D11-AC44-5FA90D546862}"/>
                    </a:ext>
                  </a:extLst>
                </p14:cNvPr>
                <p14:cNvContentPartPr/>
                <p14:nvPr/>
              </p14:nvContentPartPr>
              <p14:xfrm>
                <a:off x="2718682" y="3031257"/>
                <a:ext cx="397800" cy="1580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F1BFF43-EAD3-4D11-AC44-5FA90D54686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701042" y="3013257"/>
                  <a:ext cx="4334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CCCAE271-B0C1-4540-B1E6-7369011F544E}"/>
                    </a:ext>
                  </a:extLst>
                </p14:cNvPr>
                <p14:cNvContentPartPr/>
                <p14:nvPr/>
              </p14:nvContentPartPr>
              <p14:xfrm>
                <a:off x="3248242" y="2901297"/>
                <a:ext cx="43200" cy="2977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CCCAE271-B0C1-4540-B1E6-7369011F544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230242" y="2883657"/>
                  <a:ext cx="7884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A6326AE-B6D5-4FB0-B1C0-BEEDA13548A3}"/>
                    </a:ext>
                  </a:extLst>
                </p14:cNvPr>
                <p14:cNvContentPartPr/>
                <p14:nvPr/>
              </p14:nvContentPartPr>
              <p14:xfrm>
                <a:off x="3392602" y="2766657"/>
                <a:ext cx="360" cy="4086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A6326AE-B6D5-4FB0-B1C0-BEEDA13548A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374962" y="2748657"/>
                  <a:ext cx="36000" cy="44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DF5B7F6-C8E9-40C5-84DD-A57F3673BE03}"/>
                    </a:ext>
                  </a:extLst>
                </p14:cNvPr>
                <p14:cNvContentPartPr/>
                <p14:nvPr/>
              </p14:nvContentPartPr>
              <p14:xfrm>
                <a:off x="3536602" y="2935497"/>
                <a:ext cx="163440" cy="1929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DF5B7F6-C8E9-40C5-84DD-A57F3673BE0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518602" y="2917857"/>
                  <a:ext cx="19908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2410EA3-5D23-455B-8728-A9250BB1085F}"/>
                    </a:ext>
                  </a:extLst>
                </p14:cNvPr>
                <p14:cNvContentPartPr/>
                <p14:nvPr/>
              </p14:nvContentPartPr>
              <p14:xfrm>
                <a:off x="3823522" y="2933697"/>
                <a:ext cx="286560" cy="2462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2410EA3-5D23-455B-8728-A9250BB1085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805522" y="2915697"/>
                  <a:ext cx="32220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90109E8-A3E1-4CDC-893E-1FD0F7BE8CB4}"/>
                    </a:ext>
                  </a:extLst>
                </p14:cNvPr>
                <p14:cNvContentPartPr/>
                <p14:nvPr/>
              </p14:nvContentPartPr>
              <p14:xfrm>
                <a:off x="4258402" y="2829657"/>
                <a:ext cx="72360" cy="2505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90109E8-A3E1-4CDC-893E-1FD0F7BE8CB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240762" y="2811657"/>
                  <a:ext cx="10800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9ED9D61-6A62-4F45-BC91-D6F696BA8838}"/>
                    </a:ext>
                  </a:extLst>
                </p14:cNvPr>
                <p14:cNvContentPartPr/>
                <p14:nvPr/>
              </p14:nvContentPartPr>
              <p14:xfrm>
                <a:off x="4441642" y="3401697"/>
                <a:ext cx="10080" cy="1548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9ED9D61-6A62-4F45-BC91-D6F696BA883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424002" y="3384057"/>
                  <a:ext cx="457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F15067B-F865-4C99-9553-FAFBC0DCF957}"/>
                    </a:ext>
                  </a:extLst>
                </p14:cNvPr>
                <p14:cNvContentPartPr/>
                <p14:nvPr/>
              </p14:nvContentPartPr>
              <p14:xfrm>
                <a:off x="4451362" y="3560457"/>
                <a:ext cx="360" cy="439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F15067B-F865-4C99-9553-FAFBC0DCF95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433722" y="3542817"/>
                  <a:ext cx="360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05C0401-13F5-4C78-A2C9-B09CCE48F416}"/>
                    </a:ext>
                  </a:extLst>
                </p14:cNvPr>
                <p14:cNvContentPartPr/>
                <p14:nvPr/>
              </p14:nvContentPartPr>
              <p14:xfrm>
                <a:off x="2151682" y="3272097"/>
                <a:ext cx="446760" cy="3182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05C0401-13F5-4C78-A2C9-B09CCE48F41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133682" y="3254457"/>
                  <a:ext cx="48240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9620EDB0-6147-4035-9A46-A4EB613A2B4C}"/>
                    </a:ext>
                  </a:extLst>
                </p14:cNvPr>
                <p14:cNvContentPartPr/>
                <p14:nvPr/>
              </p14:nvContentPartPr>
              <p14:xfrm>
                <a:off x="2366962" y="3416817"/>
                <a:ext cx="39240" cy="2955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9620EDB0-6147-4035-9A46-A4EB613A2B4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349322" y="3398817"/>
                  <a:ext cx="7488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09BBF48-6DAC-47FC-9685-7EEE057F5946}"/>
                    </a:ext>
                  </a:extLst>
                </p14:cNvPr>
                <p14:cNvContentPartPr/>
                <p14:nvPr/>
              </p14:nvContentPartPr>
              <p14:xfrm>
                <a:off x="2484682" y="3390897"/>
                <a:ext cx="348120" cy="3834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09BBF48-6DAC-47FC-9685-7EEE057F594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467042" y="3372897"/>
                  <a:ext cx="38376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8A666BFD-3754-4C4D-9D99-618751083A47}"/>
                    </a:ext>
                  </a:extLst>
                </p14:cNvPr>
                <p14:cNvContentPartPr/>
                <p14:nvPr/>
              </p14:nvContentPartPr>
              <p14:xfrm>
                <a:off x="2838922" y="3543177"/>
                <a:ext cx="450360" cy="1767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8A666BFD-3754-4C4D-9D99-618751083A4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820922" y="3525177"/>
                  <a:ext cx="48600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2B5EA87-2FF5-42DC-AFAE-C8BEEDA06562}"/>
                    </a:ext>
                  </a:extLst>
                </p14:cNvPr>
                <p14:cNvContentPartPr/>
                <p14:nvPr/>
              </p14:nvContentPartPr>
              <p14:xfrm>
                <a:off x="3296482" y="3453537"/>
                <a:ext cx="14760" cy="108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2B5EA87-2FF5-42DC-AFAE-C8BEEDA0656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278482" y="3435897"/>
                  <a:ext cx="504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CD3224DB-7D52-4976-A865-152A37E6BDE7}"/>
                    </a:ext>
                  </a:extLst>
                </p14:cNvPr>
                <p14:cNvContentPartPr/>
                <p14:nvPr/>
              </p14:nvContentPartPr>
              <p14:xfrm>
                <a:off x="3344362" y="3344097"/>
                <a:ext cx="168480" cy="3600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CD3224DB-7D52-4976-A865-152A37E6BDE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326722" y="3326097"/>
                  <a:ext cx="20412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90FE709-50B3-40F2-BE3D-B6C22DE9239E}"/>
                    </a:ext>
                  </a:extLst>
                </p14:cNvPr>
                <p14:cNvContentPartPr/>
                <p14:nvPr/>
              </p14:nvContentPartPr>
              <p14:xfrm>
                <a:off x="3561082" y="3461457"/>
                <a:ext cx="208080" cy="1764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90FE709-50B3-40F2-BE3D-B6C22DE9239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543082" y="3443457"/>
                  <a:ext cx="24372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CB762BF-FA55-4225-8008-07DD6E1EB2D6}"/>
                    </a:ext>
                  </a:extLst>
                </p14:cNvPr>
                <p14:cNvContentPartPr/>
                <p14:nvPr/>
              </p14:nvContentPartPr>
              <p14:xfrm>
                <a:off x="3880042" y="3416817"/>
                <a:ext cx="133200" cy="2617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CB762BF-FA55-4225-8008-07DD6E1EB2D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862402" y="3398817"/>
                  <a:ext cx="16884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5030BB8-72DB-4183-AD42-7BF540B4C33C}"/>
                    </a:ext>
                  </a:extLst>
                </p14:cNvPr>
                <p14:cNvContentPartPr/>
                <p14:nvPr/>
              </p14:nvContentPartPr>
              <p14:xfrm>
                <a:off x="2309002" y="3849537"/>
                <a:ext cx="49320" cy="16380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5030BB8-72DB-4183-AD42-7BF540B4C33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291002" y="3831897"/>
                  <a:ext cx="849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E5902D99-28BD-4784-B9E2-3A6A290332DC}"/>
                    </a:ext>
                  </a:extLst>
                </p14:cNvPr>
                <p14:cNvContentPartPr/>
                <p14:nvPr/>
              </p14:nvContentPartPr>
              <p14:xfrm>
                <a:off x="2533282" y="3800577"/>
                <a:ext cx="344880" cy="3643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E5902D99-28BD-4784-B9E2-3A6A290332D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515282" y="3782937"/>
                  <a:ext cx="380520" cy="39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1786F00D-C77F-4D4A-A99E-3F7FE6ABAAAC}"/>
                    </a:ext>
                  </a:extLst>
                </p14:cNvPr>
                <p14:cNvContentPartPr/>
                <p14:nvPr/>
              </p14:nvContentPartPr>
              <p14:xfrm>
                <a:off x="2958802" y="3987777"/>
                <a:ext cx="366480" cy="1688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1786F00D-C77F-4D4A-A99E-3F7FE6ABAAA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941162" y="3970137"/>
                  <a:ext cx="4021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6F30744-BE78-458B-9F49-79721A3B0B41}"/>
                    </a:ext>
                  </a:extLst>
                </p14:cNvPr>
                <p14:cNvContentPartPr/>
                <p14:nvPr/>
              </p14:nvContentPartPr>
              <p14:xfrm>
                <a:off x="3368122" y="3873297"/>
                <a:ext cx="10080" cy="3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6F30744-BE78-458B-9F49-79721A3B0B4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350482" y="3855657"/>
                  <a:ext cx="457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B26A302-53E1-4F9A-A3BF-960AFA3F7B3A}"/>
                    </a:ext>
                  </a:extLst>
                </p14:cNvPr>
                <p14:cNvContentPartPr/>
                <p14:nvPr/>
              </p14:nvContentPartPr>
              <p14:xfrm>
                <a:off x="3416362" y="3801657"/>
                <a:ext cx="169920" cy="38484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B26A302-53E1-4F9A-A3BF-960AFA3F7B3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398722" y="3783657"/>
                  <a:ext cx="20556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11746E6-DD3A-4947-97CF-C570079B4F94}"/>
                    </a:ext>
                  </a:extLst>
                </p14:cNvPr>
                <p14:cNvContentPartPr/>
                <p14:nvPr/>
              </p14:nvContentPartPr>
              <p14:xfrm>
                <a:off x="3609322" y="3924777"/>
                <a:ext cx="161280" cy="25128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11746E6-DD3A-4947-97CF-C570079B4F9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591322" y="3907137"/>
                  <a:ext cx="19692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E293BFC-AC50-43ED-A7EB-D4C839FC2CDF}"/>
                    </a:ext>
                  </a:extLst>
                </p14:cNvPr>
                <p14:cNvContentPartPr/>
                <p14:nvPr/>
              </p14:nvContentPartPr>
              <p14:xfrm>
                <a:off x="3730642" y="3897777"/>
                <a:ext cx="331560" cy="3416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E293BFC-AC50-43ED-A7EB-D4C839FC2CD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712642" y="3880137"/>
                  <a:ext cx="36720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7EC8AC3F-1710-4D3B-927B-C0FAA7A9B764}"/>
                    </a:ext>
                  </a:extLst>
                </p14:cNvPr>
                <p14:cNvContentPartPr/>
                <p14:nvPr/>
              </p14:nvContentPartPr>
              <p14:xfrm>
                <a:off x="1515922" y="3584937"/>
                <a:ext cx="191880" cy="61020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7EC8AC3F-1710-4D3B-927B-C0FAA7A9B76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497922" y="3567297"/>
                  <a:ext cx="227520" cy="64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50DD1D20-00FF-4FF3-B5B0-F46F3A120806}"/>
                    </a:ext>
                  </a:extLst>
                </p14:cNvPr>
                <p14:cNvContentPartPr/>
                <p14:nvPr/>
              </p14:nvContentPartPr>
              <p14:xfrm>
                <a:off x="1467322" y="4015497"/>
                <a:ext cx="450360" cy="30780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50DD1D20-00FF-4FF3-B5B0-F46F3A12080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449682" y="3997497"/>
                  <a:ext cx="48600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EC681BE-3BA9-4087-8510-79AD4DA5CC99}"/>
                    </a:ext>
                  </a:extLst>
                </p14:cNvPr>
                <p14:cNvContentPartPr/>
                <p14:nvPr/>
              </p14:nvContentPartPr>
              <p14:xfrm>
                <a:off x="841642" y="3833697"/>
                <a:ext cx="247680" cy="6480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EC681BE-3BA9-4087-8510-79AD4DA5CC99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24002" y="3815697"/>
                  <a:ext cx="2833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28CF3F79-00A7-4ACB-AEEE-97559F1BEB9B}"/>
                    </a:ext>
                  </a:extLst>
                </p14:cNvPr>
                <p14:cNvContentPartPr/>
                <p14:nvPr/>
              </p14:nvContentPartPr>
              <p14:xfrm>
                <a:off x="986362" y="3753417"/>
                <a:ext cx="9720" cy="3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8CF3F79-00A7-4ACB-AEEE-97559F1BEB9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68362" y="3735417"/>
                  <a:ext cx="453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80823A48-9B6D-460D-81D2-813AFDD522E6}"/>
                    </a:ext>
                  </a:extLst>
                </p14:cNvPr>
                <p14:cNvContentPartPr/>
                <p14:nvPr/>
              </p14:nvContentPartPr>
              <p14:xfrm>
                <a:off x="1082842" y="3994257"/>
                <a:ext cx="360" cy="3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80823A48-9B6D-460D-81D2-813AFDD522E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64842" y="397661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511BFFEE-FC16-4171-B406-845EE31C5F9D}"/>
                    </a:ext>
                  </a:extLst>
                </p14:cNvPr>
                <p14:cNvContentPartPr/>
                <p14:nvPr/>
              </p14:nvContentPartPr>
              <p14:xfrm>
                <a:off x="1178242" y="3705897"/>
                <a:ext cx="246600" cy="4316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511BFFEE-FC16-4171-B406-845EE31C5F9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160242" y="3688257"/>
                  <a:ext cx="282240" cy="46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3F1EAFB3-DE9C-47FE-A6B7-C9413EB20E54}"/>
                    </a:ext>
                  </a:extLst>
                </p14:cNvPr>
                <p14:cNvContentPartPr/>
                <p14:nvPr/>
              </p14:nvContentPartPr>
              <p14:xfrm>
                <a:off x="6665002" y="3416817"/>
                <a:ext cx="288000" cy="6296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3F1EAFB3-DE9C-47FE-A6B7-C9413EB20E5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647362" y="3398817"/>
                  <a:ext cx="323640" cy="66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0A229096-3310-4521-88B6-DE9BA5523AB0}"/>
                    </a:ext>
                  </a:extLst>
                </p14:cNvPr>
                <p14:cNvContentPartPr/>
                <p14:nvPr/>
              </p14:nvContentPartPr>
              <p14:xfrm>
                <a:off x="6713242" y="3873297"/>
                <a:ext cx="381960" cy="23544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0A229096-3310-4521-88B6-DE9BA5523AB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695242" y="3855657"/>
                  <a:ext cx="41760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74AC0D98-F81A-47E9-BFDE-34354C5CF76A}"/>
                    </a:ext>
                  </a:extLst>
                </p14:cNvPr>
                <p14:cNvContentPartPr/>
                <p14:nvPr/>
              </p14:nvContentPartPr>
              <p14:xfrm>
                <a:off x="7266202" y="3659097"/>
                <a:ext cx="114120" cy="2268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74AC0D98-F81A-47E9-BFDE-34354C5CF76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248202" y="3641457"/>
                  <a:ext cx="1497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957E119D-C8AC-4490-A876-AE4E5BA1B822}"/>
                    </a:ext>
                  </a:extLst>
                </p14:cNvPr>
                <p14:cNvContentPartPr/>
                <p14:nvPr/>
              </p14:nvContentPartPr>
              <p14:xfrm>
                <a:off x="7232722" y="3473697"/>
                <a:ext cx="58680" cy="32076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957E119D-C8AC-4490-A876-AE4E5BA1B82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214722" y="3455697"/>
                  <a:ext cx="9432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8BAA32C9-90F9-4276-97F4-49A5CBA80C2A}"/>
                    </a:ext>
                  </a:extLst>
                </p14:cNvPr>
                <p14:cNvContentPartPr/>
                <p14:nvPr/>
              </p14:nvContentPartPr>
              <p14:xfrm>
                <a:off x="7573642" y="3462177"/>
                <a:ext cx="245880" cy="46296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8BAA32C9-90F9-4276-97F4-49A5CBA80C2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556002" y="3444537"/>
                  <a:ext cx="28152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05B189E8-1D25-41DA-B884-AEC27789E36D}"/>
                    </a:ext>
                  </a:extLst>
                </p14:cNvPr>
                <p14:cNvContentPartPr/>
                <p14:nvPr/>
              </p14:nvContentPartPr>
              <p14:xfrm>
                <a:off x="4499602" y="3921537"/>
                <a:ext cx="9720" cy="3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05B189E8-1D25-41DA-B884-AEC27789E36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481602" y="3903897"/>
                  <a:ext cx="453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328E524-389F-4936-97C0-AD09E143ED53}"/>
                    </a:ext>
                  </a:extLst>
                </p14:cNvPr>
                <p14:cNvContentPartPr/>
                <p14:nvPr/>
              </p14:nvContentPartPr>
              <p14:xfrm>
                <a:off x="4475122" y="4137897"/>
                <a:ext cx="360" cy="36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328E524-389F-4936-97C0-AD09E143ED5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457122" y="412025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C71E21F9-731B-45DB-817C-09A8F7666573}"/>
                    </a:ext>
                  </a:extLst>
                </p14:cNvPr>
                <p14:cNvContentPartPr/>
                <p14:nvPr/>
              </p14:nvContentPartPr>
              <p14:xfrm>
                <a:off x="4810282" y="3859617"/>
                <a:ext cx="311400" cy="41904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C71E21F9-731B-45DB-817C-09A8F7666573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792642" y="3841977"/>
                  <a:ext cx="34704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F175CAAD-8B6F-4EB2-952E-4ACCDB6E4ADE}"/>
                    </a:ext>
                  </a:extLst>
                </p14:cNvPr>
                <p14:cNvContentPartPr/>
                <p14:nvPr/>
              </p14:nvContentPartPr>
              <p14:xfrm>
                <a:off x="5098282" y="3900297"/>
                <a:ext cx="317520" cy="45468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F175CAAD-8B6F-4EB2-952E-4ACCDB6E4AD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080642" y="3882297"/>
                  <a:ext cx="35316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8694F9C6-49BA-4D12-BCDF-3EAB0B926B9C}"/>
                    </a:ext>
                  </a:extLst>
                </p14:cNvPr>
                <p14:cNvContentPartPr/>
                <p14:nvPr/>
              </p14:nvContentPartPr>
              <p14:xfrm>
                <a:off x="5556922" y="3987417"/>
                <a:ext cx="420840" cy="23040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8694F9C6-49BA-4D12-BCDF-3EAB0B926B9C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539282" y="3969417"/>
                  <a:ext cx="45648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FC02DAA0-B2CF-4DD6-8697-F58532B913AE}"/>
                    </a:ext>
                  </a:extLst>
                </p14:cNvPr>
                <p14:cNvContentPartPr/>
                <p14:nvPr/>
              </p14:nvContentPartPr>
              <p14:xfrm>
                <a:off x="6087562" y="3897777"/>
                <a:ext cx="145800" cy="21672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FC02DAA0-B2CF-4DD6-8697-F58532B913A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069562" y="3880137"/>
                  <a:ext cx="1814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71AFFB77-7629-4724-A420-158928BF6CFB}"/>
                    </a:ext>
                  </a:extLst>
                </p14:cNvPr>
                <p14:cNvContentPartPr/>
                <p14:nvPr/>
              </p14:nvContentPartPr>
              <p14:xfrm>
                <a:off x="6280162" y="3889497"/>
                <a:ext cx="337680" cy="20700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71AFFB77-7629-4724-A420-158928BF6CF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262522" y="3871857"/>
                  <a:ext cx="37332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14E5A5E8-1C68-453A-879C-8C0AA7A364B0}"/>
                    </a:ext>
                  </a:extLst>
                </p14:cNvPr>
                <p14:cNvContentPartPr/>
                <p14:nvPr/>
              </p14:nvContentPartPr>
              <p14:xfrm>
                <a:off x="4619482" y="4231497"/>
                <a:ext cx="2475720" cy="16884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14E5A5E8-1C68-453A-879C-8C0AA7A364B0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601842" y="4213857"/>
                  <a:ext cx="2511360" cy="20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485BD43A-8EE5-486A-858D-7DADA921AE66}"/>
              </a:ext>
            </a:extLst>
          </p:cNvPr>
          <p:cNvGrpSpPr/>
          <p:nvPr/>
        </p:nvGrpSpPr>
        <p:grpSpPr>
          <a:xfrm>
            <a:off x="6448642" y="5600217"/>
            <a:ext cx="2010600" cy="705240"/>
            <a:chOff x="6448642" y="5600217"/>
            <a:chExt cx="2010600" cy="70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F170FF19-DCFC-461B-BC5F-5A9921F799DF}"/>
                    </a:ext>
                  </a:extLst>
                </p14:cNvPr>
                <p14:cNvContentPartPr/>
                <p14:nvPr/>
              </p14:nvContentPartPr>
              <p14:xfrm>
                <a:off x="6448642" y="5806857"/>
                <a:ext cx="113760" cy="40320"/>
              </p14:xfrm>
            </p:contentPart>
          </mc:Choice>
          <mc:Fallback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F170FF19-DCFC-461B-BC5F-5A9921F799D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430642" y="5788857"/>
                  <a:ext cx="1494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8851C86F-ECAB-470A-8F3A-9994DF9E4CDE}"/>
                    </a:ext>
                  </a:extLst>
                </p14:cNvPr>
                <p14:cNvContentPartPr/>
                <p14:nvPr/>
              </p14:nvContentPartPr>
              <p14:xfrm>
                <a:off x="6496882" y="5943297"/>
                <a:ext cx="65520" cy="360"/>
              </p14:xfrm>
            </p:contentPart>
          </mc:Choice>
          <mc:Fallback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8851C86F-ECAB-470A-8F3A-9994DF9E4CDE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478882" y="5925657"/>
                  <a:ext cx="1011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900DD700-E8C9-430D-8591-8D10A1C72438}"/>
                    </a:ext>
                  </a:extLst>
                </p14:cNvPr>
                <p14:cNvContentPartPr/>
                <p14:nvPr/>
              </p14:nvContentPartPr>
              <p14:xfrm>
                <a:off x="6809722" y="5617497"/>
                <a:ext cx="188640" cy="299880"/>
              </p14:xfrm>
            </p:contentPart>
          </mc:Choice>
          <mc:Fallback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900DD700-E8C9-430D-8591-8D10A1C7243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791722" y="5599857"/>
                  <a:ext cx="22428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E25D7C51-7793-450A-B07D-40B872DED21A}"/>
                    </a:ext>
                  </a:extLst>
                </p14:cNvPr>
                <p14:cNvContentPartPr/>
                <p14:nvPr/>
              </p14:nvContentPartPr>
              <p14:xfrm>
                <a:off x="7025002" y="5600217"/>
                <a:ext cx="339120" cy="290520"/>
              </p14:xfrm>
            </p:contentPart>
          </mc:Choice>
          <mc:Fallback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E25D7C51-7793-450A-B07D-40B872DED21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007362" y="5582217"/>
                  <a:ext cx="37476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D76465FC-1CED-422F-8BB1-DFE44995278F}"/>
                    </a:ext>
                  </a:extLst>
                </p14:cNvPr>
                <p14:cNvContentPartPr/>
                <p14:nvPr/>
              </p14:nvContentPartPr>
              <p14:xfrm>
                <a:off x="6785242" y="6014217"/>
                <a:ext cx="408960" cy="25200"/>
              </p14:xfrm>
            </p:contentPart>
          </mc:Choice>
          <mc:Fallback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D76465FC-1CED-422F-8BB1-DFE44995278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767242" y="5996217"/>
                  <a:ext cx="4446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C5298715-AC82-42AA-A029-62A568EDB3CA}"/>
                    </a:ext>
                  </a:extLst>
                </p14:cNvPr>
                <p14:cNvContentPartPr/>
                <p14:nvPr/>
              </p14:nvContentPartPr>
              <p14:xfrm>
                <a:off x="7008802" y="6064617"/>
                <a:ext cx="252360" cy="240840"/>
              </p14:xfrm>
            </p:contentPart>
          </mc:Choice>
          <mc:Fallback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C5298715-AC82-42AA-A029-62A568EDB3CA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990802" y="6046617"/>
                  <a:ext cx="28800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1359591B-372F-4FBE-9C0E-2216351E632A}"/>
                    </a:ext>
                  </a:extLst>
                </p14:cNvPr>
                <p14:cNvContentPartPr/>
                <p14:nvPr/>
              </p14:nvContentPartPr>
              <p14:xfrm>
                <a:off x="7515322" y="5822337"/>
                <a:ext cx="376920" cy="190800"/>
              </p14:xfrm>
            </p:contentPart>
          </mc:Choice>
          <mc:Fallback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1359591B-372F-4FBE-9C0E-2216351E632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497682" y="5804697"/>
                  <a:ext cx="41256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28F53FE4-AF87-437C-B711-7EE058B0314B}"/>
                    </a:ext>
                  </a:extLst>
                </p14:cNvPr>
                <p14:cNvContentPartPr/>
                <p14:nvPr/>
              </p14:nvContentPartPr>
              <p14:xfrm>
                <a:off x="7916362" y="5870577"/>
                <a:ext cx="360" cy="145080"/>
              </p14:xfrm>
            </p:contentPart>
          </mc:Choice>
          <mc:Fallback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28F53FE4-AF87-437C-B711-7EE058B0314B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898722" y="5852577"/>
                  <a:ext cx="3600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2A29A016-3748-463B-8604-CD6C6A2685CC}"/>
                    </a:ext>
                  </a:extLst>
                </p14:cNvPr>
                <p14:cNvContentPartPr/>
                <p14:nvPr/>
              </p14:nvContentPartPr>
              <p14:xfrm>
                <a:off x="8012482" y="5828097"/>
                <a:ext cx="446760" cy="117360"/>
              </p14:xfrm>
            </p:contentPart>
          </mc:Choice>
          <mc:Fallback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2A29A016-3748-463B-8604-CD6C6A2685CC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994482" y="5810457"/>
                  <a:ext cx="482400" cy="15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C308FEA1-5BE1-48C0-9C40-C420CC6A1ABE}"/>
              </a:ext>
            </a:extLst>
          </p:cNvPr>
          <p:cNvGrpSpPr/>
          <p:nvPr/>
        </p:nvGrpSpPr>
        <p:grpSpPr>
          <a:xfrm>
            <a:off x="673522" y="4715697"/>
            <a:ext cx="5530680" cy="2075040"/>
            <a:chOff x="673522" y="4715697"/>
            <a:chExt cx="5530680" cy="207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EFAF85AC-41ED-4D26-A139-7500C208A486}"/>
                    </a:ext>
                  </a:extLst>
                </p14:cNvPr>
                <p14:cNvContentPartPr/>
                <p14:nvPr/>
              </p14:nvContentPartPr>
              <p14:xfrm>
                <a:off x="1730122" y="4715697"/>
                <a:ext cx="191160" cy="26928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EFAF85AC-41ED-4D26-A139-7500C208A486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712482" y="4697697"/>
                  <a:ext cx="22680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08F771C6-3F9B-4951-969A-2D86EE95306A}"/>
                    </a:ext>
                  </a:extLst>
                </p14:cNvPr>
                <p14:cNvContentPartPr/>
                <p14:nvPr/>
              </p14:nvContentPartPr>
              <p14:xfrm>
                <a:off x="1828042" y="4836297"/>
                <a:ext cx="44640" cy="35928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08F771C6-3F9B-4951-969A-2D86EE95306A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810042" y="4818657"/>
                  <a:ext cx="80280" cy="39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0392E1E0-0492-487F-8096-AAED9CDB60B5}"/>
                    </a:ext>
                  </a:extLst>
                </p14:cNvPr>
                <p14:cNvContentPartPr/>
                <p14:nvPr/>
              </p14:nvContentPartPr>
              <p14:xfrm>
                <a:off x="2028922" y="4761417"/>
                <a:ext cx="247680" cy="38880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0392E1E0-0492-487F-8096-AAED9CDB60B5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011282" y="4743777"/>
                  <a:ext cx="283320" cy="42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6342F1CC-30D3-4109-A491-D8E3FF4744CA}"/>
                    </a:ext>
                  </a:extLst>
                </p14:cNvPr>
                <p14:cNvContentPartPr/>
                <p14:nvPr/>
              </p14:nvContentPartPr>
              <p14:xfrm>
                <a:off x="2427082" y="4932057"/>
                <a:ext cx="414000" cy="16020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6342F1CC-30D3-4109-A491-D8E3FF4744CA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409442" y="4914057"/>
                  <a:ext cx="44964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0078D100-B345-40D7-8315-8ECDB7331836}"/>
                    </a:ext>
                  </a:extLst>
                </p14:cNvPr>
                <p14:cNvContentPartPr/>
                <p14:nvPr/>
              </p14:nvContentPartPr>
              <p14:xfrm>
                <a:off x="2887162" y="4821537"/>
                <a:ext cx="9720" cy="1548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0078D100-B345-40D7-8315-8ECDB7331836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869162" y="4803537"/>
                  <a:ext cx="453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465B05F0-D908-4363-B487-706EBCED4811}"/>
                    </a:ext>
                  </a:extLst>
                </p14:cNvPr>
                <p14:cNvContentPartPr/>
                <p14:nvPr/>
              </p14:nvContentPartPr>
              <p14:xfrm>
                <a:off x="2958802" y="4788417"/>
                <a:ext cx="169560" cy="28872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465B05F0-D908-4363-B487-706EBCED4811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941162" y="4770417"/>
                  <a:ext cx="20520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8073A244-D235-43EA-BFE4-79D99B574B44}"/>
                    </a:ext>
                  </a:extLst>
                </p14:cNvPr>
                <p14:cNvContentPartPr/>
                <p14:nvPr/>
              </p14:nvContentPartPr>
              <p14:xfrm>
                <a:off x="3250042" y="4889217"/>
                <a:ext cx="245520" cy="19152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8073A244-D235-43EA-BFE4-79D99B574B44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232402" y="4871217"/>
                  <a:ext cx="28116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75DFFD3B-8DA2-421F-B2C8-D3F738DA8F47}"/>
                    </a:ext>
                  </a:extLst>
                </p14:cNvPr>
                <p14:cNvContentPartPr/>
                <p14:nvPr/>
              </p14:nvContentPartPr>
              <p14:xfrm>
                <a:off x="3504562" y="4883457"/>
                <a:ext cx="190800" cy="26244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75DFFD3B-8DA2-421F-B2C8-D3F738DA8F47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486562" y="4865817"/>
                  <a:ext cx="22644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8BEDF985-1A15-4A0D-992D-4E4F1D9D6A9B}"/>
                    </a:ext>
                  </a:extLst>
                </p14:cNvPr>
                <p14:cNvContentPartPr/>
                <p14:nvPr/>
              </p14:nvContentPartPr>
              <p14:xfrm>
                <a:off x="3079762" y="4740177"/>
                <a:ext cx="122040" cy="33480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8BEDF985-1A15-4A0D-992D-4E4F1D9D6A9B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062122" y="4722177"/>
                  <a:ext cx="15768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6BFCCAE0-0C8C-47A5-B495-D662203190C8}"/>
                    </a:ext>
                  </a:extLst>
                </p14:cNvPr>
                <p14:cNvContentPartPr/>
                <p14:nvPr/>
              </p14:nvContentPartPr>
              <p14:xfrm>
                <a:off x="3897682" y="4908297"/>
                <a:ext cx="24840" cy="36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6BFCCAE0-0C8C-47A5-B495-D662203190C8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879682" y="4890657"/>
                  <a:ext cx="604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E99F3074-837F-41A9-8BAB-9800B63A8916}"/>
                    </a:ext>
                  </a:extLst>
                </p14:cNvPr>
                <p14:cNvContentPartPr/>
                <p14:nvPr/>
              </p14:nvContentPartPr>
              <p14:xfrm>
                <a:off x="3873922" y="5101257"/>
                <a:ext cx="14760" cy="3132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E99F3074-837F-41A9-8BAB-9800B63A891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855922" y="5083257"/>
                  <a:ext cx="504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4B5140D5-7F61-4C58-988B-DD72D332BC28}"/>
                    </a:ext>
                  </a:extLst>
                </p14:cNvPr>
                <p14:cNvContentPartPr/>
                <p14:nvPr/>
              </p14:nvContentPartPr>
              <p14:xfrm>
                <a:off x="1878802" y="5293137"/>
                <a:ext cx="265320" cy="35532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4B5140D5-7F61-4C58-988B-DD72D332BC28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860802" y="5275137"/>
                  <a:ext cx="300960" cy="39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B778464B-6073-49BF-975F-975D76641B03}"/>
                    </a:ext>
                  </a:extLst>
                </p14:cNvPr>
                <p14:cNvContentPartPr/>
                <p14:nvPr/>
              </p14:nvContentPartPr>
              <p14:xfrm>
                <a:off x="2092282" y="5414097"/>
                <a:ext cx="25560" cy="31032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B778464B-6073-49BF-975F-975D76641B03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074642" y="5396097"/>
                  <a:ext cx="6120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4B252D95-AE1A-4897-A91B-B7B51DB3599F}"/>
                    </a:ext>
                  </a:extLst>
                </p14:cNvPr>
                <p14:cNvContentPartPr/>
                <p14:nvPr/>
              </p14:nvContentPartPr>
              <p14:xfrm>
                <a:off x="2287762" y="5222217"/>
                <a:ext cx="234720" cy="50112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4B252D95-AE1A-4897-A91B-B7B51DB3599F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270122" y="5204217"/>
                  <a:ext cx="270360" cy="53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38E7E5E6-21B6-4325-9818-22E645A1469A}"/>
                    </a:ext>
                  </a:extLst>
                </p14:cNvPr>
                <p14:cNvContentPartPr/>
                <p14:nvPr/>
              </p14:nvContentPartPr>
              <p14:xfrm>
                <a:off x="2599522" y="5493657"/>
                <a:ext cx="348480" cy="18720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38E7E5E6-21B6-4325-9818-22E645A1469A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581522" y="5476017"/>
                  <a:ext cx="3841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2F8B5B38-183D-4E29-AE3C-6CB818F5AC94}"/>
                    </a:ext>
                  </a:extLst>
                </p14:cNvPr>
                <p14:cNvContentPartPr/>
                <p14:nvPr/>
              </p14:nvContentPartPr>
              <p14:xfrm>
                <a:off x="2983642" y="5350737"/>
                <a:ext cx="72360" cy="32220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2F8B5B38-183D-4E29-AE3C-6CB818F5AC94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965642" y="5333097"/>
                  <a:ext cx="10800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32253264-525E-4422-8B25-D128FAB9F864}"/>
                    </a:ext>
                  </a:extLst>
                </p14:cNvPr>
                <p14:cNvContentPartPr/>
                <p14:nvPr/>
              </p14:nvContentPartPr>
              <p14:xfrm>
                <a:off x="3151042" y="5341377"/>
                <a:ext cx="49320" cy="41256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32253264-525E-4422-8B25-D128FAB9F864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133042" y="5323377"/>
                  <a:ext cx="84960" cy="44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D5E886A0-3900-45E7-B733-B810734CD1E4}"/>
                    </a:ext>
                  </a:extLst>
                </p14:cNvPr>
                <p14:cNvContentPartPr/>
                <p14:nvPr/>
              </p14:nvContentPartPr>
              <p14:xfrm>
                <a:off x="3296482" y="5518137"/>
                <a:ext cx="152640" cy="15768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D5E886A0-3900-45E7-B733-B810734CD1E4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278482" y="5500497"/>
                  <a:ext cx="18828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53EFAAFC-0041-4B44-A2F1-9F9B4985CCA0}"/>
                    </a:ext>
                  </a:extLst>
                </p14:cNvPr>
                <p14:cNvContentPartPr/>
                <p14:nvPr/>
              </p14:nvContentPartPr>
              <p14:xfrm>
                <a:off x="3547042" y="5437497"/>
                <a:ext cx="104040" cy="25740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53EFAAFC-0041-4B44-A2F1-9F9B4985CCA0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529402" y="5419857"/>
                  <a:ext cx="13968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D92EE128-50E4-47E5-BD35-C4489D99A9A5}"/>
                    </a:ext>
                  </a:extLst>
                </p14:cNvPr>
                <p14:cNvContentPartPr/>
                <p14:nvPr/>
              </p14:nvContentPartPr>
              <p14:xfrm>
                <a:off x="3825682" y="5317617"/>
                <a:ext cx="14760" cy="29952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D92EE128-50E4-47E5-BD35-C4489D99A9A5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807682" y="5299617"/>
                  <a:ext cx="5040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62DDBB98-F5F8-4240-AB9C-00A3F9A30ECB}"/>
                    </a:ext>
                  </a:extLst>
                </p14:cNvPr>
                <p14:cNvContentPartPr/>
                <p14:nvPr/>
              </p14:nvContentPartPr>
              <p14:xfrm>
                <a:off x="4283242" y="4763577"/>
                <a:ext cx="140760" cy="29088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62DDBB98-F5F8-4240-AB9C-00A3F9A30ECB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265242" y="4745937"/>
                  <a:ext cx="17640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05035C7D-551B-4489-90D8-7AE4C8DBF0AD}"/>
                    </a:ext>
                  </a:extLst>
                </p14:cNvPr>
                <p14:cNvContentPartPr/>
                <p14:nvPr/>
              </p14:nvContentPartPr>
              <p14:xfrm>
                <a:off x="4547842" y="4763577"/>
                <a:ext cx="328680" cy="38700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05035C7D-551B-4489-90D8-7AE4C8DBF0AD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529842" y="4745937"/>
                  <a:ext cx="36432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2FBF6AEC-D1F7-422A-BE60-CAEAC0DD6BF3}"/>
                    </a:ext>
                  </a:extLst>
                </p14:cNvPr>
                <p14:cNvContentPartPr/>
                <p14:nvPr/>
              </p14:nvContentPartPr>
              <p14:xfrm>
                <a:off x="4987402" y="4906137"/>
                <a:ext cx="117360" cy="18792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2FBF6AEC-D1F7-422A-BE60-CAEAC0DD6BF3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4969402" y="4888137"/>
                  <a:ext cx="15300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7BCB03A3-1C8C-4A05-84A1-87153D94C05A}"/>
                    </a:ext>
                  </a:extLst>
                </p14:cNvPr>
                <p14:cNvContentPartPr/>
                <p14:nvPr/>
              </p14:nvContentPartPr>
              <p14:xfrm>
                <a:off x="5149042" y="4883817"/>
                <a:ext cx="188280" cy="15552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7BCB03A3-1C8C-4A05-84A1-87153D94C05A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5131042" y="4865817"/>
                  <a:ext cx="22392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227846D1-52CA-4B77-97DF-51C492B0D4C1}"/>
                    </a:ext>
                  </a:extLst>
                </p14:cNvPr>
                <p14:cNvContentPartPr/>
                <p14:nvPr/>
              </p14:nvContentPartPr>
              <p14:xfrm>
                <a:off x="5413642" y="4808217"/>
                <a:ext cx="266400" cy="19980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227846D1-52CA-4B77-97DF-51C492B0D4C1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395642" y="4790217"/>
                  <a:ext cx="30204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D060A007-6311-43D8-93FD-EEA9C696920D}"/>
                    </a:ext>
                  </a:extLst>
                </p14:cNvPr>
                <p14:cNvContentPartPr/>
                <p14:nvPr/>
              </p14:nvContentPartPr>
              <p14:xfrm>
                <a:off x="4261642" y="5172897"/>
                <a:ext cx="371160" cy="50940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D060A007-6311-43D8-93FD-EEA9C696920D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244002" y="5155257"/>
                  <a:ext cx="406800" cy="54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286B9B2C-B7FF-4EED-A689-25641E87091C}"/>
                    </a:ext>
                  </a:extLst>
                </p14:cNvPr>
                <p14:cNvContentPartPr/>
                <p14:nvPr/>
              </p14:nvContentPartPr>
              <p14:xfrm>
                <a:off x="4595362" y="5271897"/>
                <a:ext cx="268560" cy="28764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286B9B2C-B7FF-4EED-A689-25641E87091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577362" y="5254257"/>
                  <a:ext cx="30420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C9A0FDC2-FB1B-40B5-AFBA-87130D3D3B46}"/>
                    </a:ext>
                  </a:extLst>
                </p14:cNvPr>
                <p14:cNvContentPartPr/>
                <p14:nvPr/>
              </p14:nvContentPartPr>
              <p14:xfrm>
                <a:off x="4978402" y="5389617"/>
                <a:ext cx="351000" cy="22428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C9A0FDC2-FB1B-40B5-AFBA-87130D3D3B46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960762" y="5371617"/>
                  <a:ext cx="38664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EE60CE32-38C8-47AD-B126-C27D243DFAC1}"/>
                    </a:ext>
                  </a:extLst>
                </p14:cNvPr>
                <p14:cNvContentPartPr/>
                <p14:nvPr/>
              </p14:nvContentPartPr>
              <p14:xfrm>
                <a:off x="5370802" y="5293137"/>
                <a:ext cx="19800" cy="2484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EE60CE32-38C8-47AD-B126-C27D243DFAC1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352802" y="5275137"/>
                  <a:ext cx="554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698A5267-E543-45F6-BD6B-00A96C5D5121}"/>
                    </a:ext>
                  </a:extLst>
                </p14:cNvPr>
                <p14:cNvContentPartPr/>
                <p14:nvPr/>
              </p14:nvContentPartPr>
              <p14:xfrm>
                <a:off x="5413642" y="5389617"/>
                <a:ext cx="65880" cy="19404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698A5267-E543-45F6-BD6B-00A96C5D5121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395642" y="5371617"/>
                  <a:ext cx="10152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DD4A7751-4135-45DA-86C4-134E6B122B36}"/>
                    </a:ext>
                  </a:extLst>
                </p14:cNvPr>
                <p14:cNvContentPartPr/>
                <p14:nvPr/>
              </p14:nvContentPartPr>
              <p14:xfrm>
                <a:off x="5558362" y="5389617"/>
                <a:ext cx="525240" cy="17028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DD4A7751-4135-45DA-86C4-134E6B122B36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540362" y="5371617"/>
                  <a:ext cx="56088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8FA8A8A9-0707-4B98-9915-E49AE4421165}"/>
                    </a:ext>
                  </a:extLst>
                </p14:cNvPr>
                <p14:cNvContentPartPr/>
                <p14:nvPr/>
              </p14:nvContentPartPr>
              <p14:xfrm>
                <a:off x="2141242" y="5863017"/>
                <a:ext cx="276840" cy="5580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8FA8A8A9-0707-4B98-9915-E49AE4421165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123602" y="5845377"/>
                  <a:ext cx="3124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230B7511-6339-4DE9-AE0A-5498243CA663}"/>
                    </a:ext>
                  </a:extLst>
                </p14:cNvPr>
                <p14:cNvContentPartPr/>
                <p14:nvPr/>
              </p14:nvContentPartPr>
              <p14:xfrm>
                <a:off x="2171122" y="5846817"/>
                <a:ext cx="297000" cy="28800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230B7511-6339-4DE9-AE0A-5498243CA663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153482" y="5829177"/>
                  <a:ext cx="33264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D5F8A1A0-2EC4-414C-80A4-63A7E7136FA7}"/>
                    </a:ext>
                  </a:extLst>
                </p14:cNvPr>
                <p14:cNvContentPartPr/>
                <p14:nvPr/>
              </p14:nvContentPartPr>
              <p14:xfrm>
                <a:off x="2622562" y="5967057"/>
                <a:ext cx="410040" cy="11268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D5F8A1A0-2EC4-414C-80A4-63A7E7136FA7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604562" y="5949057"/>
                  <a:ext cx="44568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EB7AFCD5-9C8E-439B-902E-F1236469A282}"/>
                    </a:ext>
                  </a:extLst>
                </p14:cNvPr>
                <p14:cNvContentPartPr/>
                <p14:nvPr/>
              </p14:nvContentPartPr>
              <p14:xfrm>
                <a:off x="3079762" y="5851857"/>
                <a:ext cx="101520" cy="22716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EB7AFCD5-9C8E-439B-902E-F1236469A282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3062122" y="5834217"/>
                  <a:ext cx="13716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72111D06-854D-490F-8215-03AF3EB00176}"/>
                    </a:ext>
                  </a:extLst>
                </p14:cNvPr>
                <p14:cNvContentPartPr/>
                <p14:nvPr/>
              </p14:nvContentPartPr>
              <p14:xfrm>
                <a:off x="3248242" y="5822337"/>
                <a:ext cx="34200" cy="25308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72111D06-854D-490F-8215-03AF3EB00176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3230242" y="5804697"/>
                  <a:ext cx="6984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8124C1BE-5116-421C-9667-F1A9284041BD}"/>
                    </a:ext>
                  </a:extLst>
                </p14:cNvPr>
                <p14:cNvContentPartPr/>
                <p14:nvPr/>
              </p14:nvContentPartPr>
              <p14:xfrm>
                <a:off x="3416362" y="5887497"/>
                <a:ext cx="138240" cy="22248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8124C1BE-5116-421C-9667-F1A9284041B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398722" y="5869857"/>
                  <a:ext cx="17388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E558EB5B-2CE1-43E0-816D-F95AB7F89E79}"/>
                    </a:ext>
                  </a:extLst>
                </p14:cNvPr>
                <p14:cNvContentPartPr/>
                <p14:nvPr/>
              </p14:nvContentPartPr>
              <p14:xfrm>
                <a:off x="3580522" y="5894337"/>
                <a:ext cx="259560" cy="26928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E558EB5B-2CE1-43E0-816D-F95AB7F89E79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562882" y="5876697"/>
                  <a:ext cx="29520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6AAABEB1-A34D-4047-9175-1D2EA362F289}"/>
                    </a:ext>
                  </a:extLst>
                </p14:cNvPr>
                <p14:cNvContentPartPr/>
                <p14:nvPr/>
              </p14:nvContentPartPr>
              <p14:xfrm>
                <a:off x="1415482" y="5365857"/>
                <a:ext cx="317160" cy="57060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6AAABEB1-A34D-4047-9175-1D2EA362F289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397482" y="5347857"/>
                  <a:ext cx="352800" cy="60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7935D296-2271-4147-BD6A-87BC1970EBBE}"/>
                    </a:ext>
                  </a:extLst>
                </p14:cNvPr>
                <p14:cNvContentPartPr/>
                <p14:nvPr/>
              </p14:nvContentPartPr>
              <p14:xfrm>
                <a:off x="1442842" y="5791377"/>
                <a:ext cx="399600" cy="31104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7935D296-2271-4147-BD6A-87BC1970EBBE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424842" y="5773737"/>
                  <a:ext cx="43524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70C0247E-3CF0-4F15-A0F7-14F1AB53F711}"/>
                    </a:ext>
                  </a:extLst>
                </p14:cNvPr>
                <p14:cNvContentPartPr/>
                <p14:nvPr/>
              </p14:nvContentPartPr>
              <p14:xfrm>
                <a:off x="673522" y="5607057"/>
                <a:ext cx="188640" cy="4752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70C0247E-3CF0-4F15-A0F7-14F1AB53F711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55522" y="5589417"/>
                  <a:ext cx="2242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AF447D97-A05D-47DF-A241-31E10D3E4B83}"/>
                    </a:ext>
                  </a:extLst>
                </p14:cNvPr>
                <p14:cNvContentPartPr/>
                <p14:nvPr/>
              </p14:nvContentPartPr>
              <p14:xfrm>
                <a:off x="803122" y="5500137"/>
                <a:ext cx="15480" cy="972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AF447D97-A05D-47DF-A241-31E10D3E4B83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785122" y="5482137"/>
                  <a:ext cx="511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F1607838-54D8-4468-A779-37805235C97A}"/>
                    </a:ext>
                  </a:extLst>
                </p14:cNvPr>
                <p14:cNvContentPartPr/>
                <p14:nvPr/>
              </p14:nvContentPartPr>
              <p14:xfrm>
                <a:off x="865402" y="5798577"/>
                <a:ext cx="34200" cy="3708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F1607838-54D8-4468-A779-37805235C97A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847402" y="5780937"/>
                  <a:ext cx="698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B781EF72-D76E-4EAC-86B3-72315F99975C}"/>
                    </a:ext>
                  </a:extLst>
                </p14:cNvPr>
                <p14:cNvContentPartPr/>
                <p14:nvPr/>
              </p14:nvContentPartPr>
              <p14:xfrm>
                <a:off x="1010842" y="5420937"/>
                <a:ext cx="401400" cy="38988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B781EF72-D76E-4EAC-86B3-72315F99975C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993202" y="5402937"/>
                  <a:ext cx="437040" cy="42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103115A1-21FB-4501-BE07-6E6858EA3979}"/>
                    </a:ext>
                  </a:extLst>
                </p14:cNvPr>
                <p14:cNvContentPartPr/>
                <p14:nvPr/>
              </p14:nvContentPartPr>
              <p14:xfrm>
                <a:off x="4090282" y="5846817"/>
                <a:ext cx="9720" cy="14760"/>
              </p14:xfrm>
            </p:contentPart>
          </mc:Choice>
          <mc:Fallback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103115A1-21FB-4501-BE07-6E6858EA3979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4072642" y="5829177"/>
                  <a:ext cx="453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B78E14CE-315F-4B27-A9E2-1137DA93850B}"/>
                    </a:ext>
                  </a:extLst>
                </p14:cNvPr>
                <p14:cNvContentPartPr/>
                <p14:nvPr/>
              </p14:nvContentPartPr>
              <p14:xfrm>
                <a:off x="4099642" y="6063177"/>
                <a:ext cx="14760" cy="9720"/>
              </p14:xfrm>
            </p:contentPart>
          </mc:Choice>
          <mc:Fallback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B78E14CE-315F-4B27-A9E2-1137DA93850B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081642" y="6045537"/>
                  <a:ext cx="504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17783ECF-002C-4DAF-B283-6A664332B596}"/>
                    </a:ext>
                  </a:extLst>
                </p14:cNvPr>
                <p14:cNvContentPartPr/>
                <p14:nvPr/>
              </p14:nvContentPartPr>
              <p14:xfrm>
                <a:off x="4430122" y="5726937"/>
                <a:ext cx="350280" cy="314280"/>
              </p14:xfrm>
            </p:contentPart>
          </mc:Choice>
          <mc:Fallback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17783ECF-002C-4DAF-B283-6A664332B596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412482" y="5708937"/>
                  <a:ext cx="38592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A15B67B0-467F-47D0-A92A-01889BF23AE8}"/>
                    </a:ext>
                  </a:extLst>
                </p14:cNvPr>
                <p14:cNvContentPartPr/>
                <p14:nvPr/>
              </p14:nvContentPartPr>
              <p14:xfrm>
                <a:off x="4713442" y="5819817"/>
                <a:ext cx="286560" cy="222840"/>
              </p14:xfrm>
            </p:contentPart>
          </mc:Choice>
          <mc:Fallback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A15B67B0-467F-47D0-A92A-01889BF23AE8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4695802" y="5802177"/>
                  <a:ext cx="32220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B377254D-EAF5-4AE5-8265-3C74BC51795D}"/>
                    </a:ext>
                  </a:extLst>
                </p14:cNvPr>
                <p14:cNvContentPartPr/>
                <p14:nvPr/>
              </p14:nvContentPartPr>
              <p14:xfrm>
                <a:off x="4475122" y="6109617"/>
                <a:ext cx="433800" cy="98640"/>
              </p14:xfrm>
            </p:contentPart>
          </mc:Choice>
          <mc:Fallback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B377254D-EAF5-4AE5-8265-3C74BC51795D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4457122" y="6091617"/>
                  <a:ext cx="4694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5B631E2C-A8CC-4392-A457-98284CEEE4A3}"/>
                    </a:ext>
                  </a:extLst>
                </p14:cNvPr>
                <p14:cNvContentPartPr/>
                <p14:nvPr/>
              </p14:nvContentPartPr>
              <p14:xfrm>
                <a:off x="4675642" y="6207177"/>
                <a:ext cx="305280" cy="223560"/>
              </p14:xfrm>
            </p:contentPart>
          </mc:Choice>
          <mc:Fallback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5B631E2C-A8CC-4392-A457-98284CEEE4A3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4658002" y="6189537"/>
                  <a:ext cx="34092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530E49CF-CFF4-478E-8B8B-6F188DB5C532}"/>
                    </a:ext>
                  </a:extLst>
                </p14:cNvPr>
                <p14:cNvContentPartPr/>
                <p14:nvPr/>
              </p14:nvContentPartPr>
              <p14:xfrm>
                <a:off x="5149042" y="6015297"/>
                <a:ext cx="410760" cy="189000"/>
              </p14:xfrm>
            </p:contentPart>
          </mc:Choice>
          <mc:Fallback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530E49CF-CFF4-478E-8B8B-6F188DB5C532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131042" y="5997297"/>
                  <a:ext cx="44640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89C030B6-66DF-45F1-9312-4A6F6D015034}"/>
                    </a:ext>
                  </a:extLst>
                </p14:cNvPr>
                <p14:cNvContentPartPr/>
                <p14:nvPr/>
              </p14:nvContentPartPr>
              <p14:xfrm>
                <a:off x="5606242" y="5918817"/>
                <a:ext cx="9720" cy="360"/>
              </p14:xfrm>
            </p:contentPart>
          </mc:Choice>
          <mc:Fallback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89C030B6-66DF-45F1-9312-4A6F6D01503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588602" y="5900817"/>
                  <a:ext cx="453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9E738E7A-9D36-40FD-BCF2-3646198AAF1B}"/>
                    </a:ext>
                  </a:extLst>
                </p14:cNvPr>
                <p14:cNvContentPartPr/>
                <p14:nvPr/>
              </p14:nvContentPartPr>
              <p14:xfrm>
                <a:off x="5654482" y="6038697"/>
                <a:ext cx="14760" cy="74880"/>
              </p14:xfrm>
            </p:contentPart>
          </mc:Choice>
          <mc:Fallback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9E738E7A-9D36-40FD-BCF2-3646198AAF1B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5636842" y="6021057"/>
                  <a:ext cx="504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EB21022C-50EE-4849-B69C-81116F4A9740}"/>
                    </a:ext>
                  </a:extLst>
                </p14:cNvPr>
                <p14:cNvContentPartPr/>
                <p14:nvPr/>
              </p14:nvContentPartPr>
              <p14:xfrm>
                <a:off x="5774722" y="5903337"/>
                <a:ext cx="429480" cy="147600"/>
              </p14:xfrm>
            </p:contentPart>
          </mc:Choice>
          <mc:Fallback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EB21022C-50EE-4849-B69C-81116F4A9740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756722" y="5885337"/>
                  <a:ext cx="46512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63199BC0-81AF-4789-B75F-B14466F4344F}"/>
                    </a:ext>
                  </a:extLst>
                </p14:cNvPr>
                <p14:cNvContentPartPr/>
                <p14:nvPr/>
              </p14:nvContentPartPr>
              <p14:xfrm>
                <a:off x="2309722" y="6325617"/>
                <a:ext cx="234000" cy="410040"/>
              </p14:xfrm>
            </p:contentPart>
          </mc:Choice>
          <mc:Fallback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63199BC0-81AF-4789-B75F-B14466F4344F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2291722" y="6307977"/>
                  <a:ext cx="269640" cy="44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61B12896-F67A-4DFF-B164-8ACDB29F9FAD}"/>
                    </a:ext>
                  </a:extLst>
                </p14:cNvPr>
                <p14:cNvContentPartPr/>
                <p14:nvPr/>
              </p14:nvContentPartPr>
              <p14:xfrm>
                <a:off x="2333122" y="6567537"/>
                <a:ext cx="139320" cy="73800"/>
              </p14:xfrm>
            </p:contentPart>
          </mc:Choice>
          <mc:Fallback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61B12896-F67A-4DFF-B164-8ACDB29F9FAD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2315482" y="6549537"/>
                  <a:ext cx="1749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CE9B39A6-2893-4CA9-9C2C-EC0CDEF96F4D}"/>
                    </a:ext>
                  </a:extLst>
                </p14:cNvPr>
                <p14:cNvContentPartPr/>
                <p14:nvPr/>
              </p14:nvContentPartPr>
              <p14:xfrm>
                <a:off x="2526442" y="6446217"/>
                <a:ext cx="289440" cy="268920"/>
              </p14:xfrm>
            </p:contentPart>
          </mc:Choice>
          <mc:Fallback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CE9B39A6-2893-4CA9-9C2C-EC0CDEF96F4D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2508802" y="6428217"/>
                  <a:ext cx="32508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1BD19FB2-B34A-43C6-9A91-175067B9350B}"/>
                    </a:ext>
                  </a:extLst>
                </p14:cNvPr>
                <p14:cNvContentPartPr/>
                <p14:nvPr/>
              </p14:nvContentPartPr>
              <p14:xfrm>
                <a:off x="2886442" y="6568977"/>
                <a:ext cx="320400" cy="149760"/>
              </p14:xfrm>
            </p:contentPart>
          </mc:Choice>
          <mc:Fallback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1BD19FB2-B34A-43C6-9A91-175067B9350B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2868802" y="6551337"/>
                  <a:ext cx="35604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923ABE64-1334-427E-9CF3-67B211C271D3}"/>
                    </a:ext>
                  </a:extLst>
                </p14:cNvPr>
                <p14:cNvContentPartPr/>
                <p14:nvPr/>
              </p14:nvContentPartPr>
              <p14:xfrm>
                <a:off x="3233122" y="6462777"/>
                <a:ext cx="38880" cy="247680"/>
              </p14:xfrm>
            </p:contentPart>
          </mc:Choice>
          <mc:Fallback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923ABE64-1334-427E-9CF3-67B211C271D3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3215122" y="6445137"/>
                  <a:ext cx="7452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368AD4CB-C46E-4AB0-91CA-68810013FBCD}"/>
                    </a:ext>
                  </a:extLst>
                </p14:cNvPr>
                <p14:cNvContentPartPr/>
                <p14:nvPr/>
              </p14:nvContentPartPr>
              <p14:xfrm>
                <a:off x="3319882" y="6399777"/>
                <a:ext cx="43920" cy="292680"/>
              </p14:xfrm>
            </p:contentPart>
          </mc:Choice>
          <mc:Fallback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368AD4CB-C46E-4AB0-91CA-68810013FBCD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3302242" y="6382137"/>
                  <a:ext cx="7956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4F3F0A58-4B13-49EA-8356-89C869F9213B}"/>
                    </a:ext>
                  </a:extLst>
                </p14:cNvPr>
                <p14:cNvContentPartPr/>
                <p14:nvPr/>
              </p14:nvContentPartPr>
              <p14:xfrm>
                <a:off x="3488362" y="6481137"/>
                <a:ext cx="108000" cy="245880"/>
              </p14:xfrm>
            </p:contentPart>
          </mc:Choice>
          <mc:Fallback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4F3F0A58-4B13-49EA-8356-89C869F9213B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3470362" y="6463137"/>
                  <a:ext cx="14364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D98ACC58-5C5F-4DDB-B7FA-C1EBC7790014}"/>
                    </a:ext>
                  </a:extLst>
                </p14:cNvPr>
                <p14:cNvContentPartPr/>
                <p14:nvPr/>
              </p14:nvContentPartPr>
              <p14:xfrm>
                <a:off x="3638122" y="6482217"/>
                <a:ext cx="159480" cy="308520"/>
              </p14:xfrm>
            </p:contentPart>
          </mc:Choice>
          <mc:Fallback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D98ACC58-5C5F-4DDB-B7FA-C1EBC7790014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3620122" y="6464217"/>
                  <a:ext cx="19512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C308AF6E-4A52-4706-920B-9757A0E5A13E}"/>
                    </a:ext>
                  </a:extLst>
                </p14:cNvPr>
                <p14:cNvContentPartPr/>
                <p14:nvPr/>
              </p14:nvContentPartPr>
              <p14:xfrm>
                <a:off x="1898962" y="6086937"/>
                <a:ext cx="74520" cy="481680"/>
              </p14:xfrm>
            </p:contentPart>
          </mc:Choice>
          <mc:Fallback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C308AF6E-4A52-4706-920B-9757A0E5A13E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880962" y="6069297"/>
                  <a:ext cx="110160" cy="51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0FA5801A-3DB2-4B43-921C-A78682FCD367}"/>
                    </a:ext>
                  </a:extLst>
                </p14:cNvPr>
                <p14:cNvContentPartPr/>
                <p14:nvPr/>
              </p14:nvContentPartPr>
              <p14:xfrm>
                <a:off x="1852162" y="6498057"/>
                <a:ext cx="381960" cy="256320"/>
              </p14:xfrm>
            </p:contentPart>
          </mc:Choice>
          <mc:Fallback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0FA5801A-3DB2-4B43-921C-A78682FCD367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834162" y="6480417"/>
                  <a:ext cx="41760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7C10C166-7A20-4B54-B42F-6545CEBD1068}"/>
                    </a:ext>
                  </a:extLst>
                </p14:cNvPr>
                <p14:cNvContentPartPr/>
                <p14:nvPr/>
              </p14:nvContentPartPr>
              <p14:xfrm>
                <a:off x="986362" y="6426417"/>
                <a:ext cx="257040" cy="136800"/>
              </p14:xfrm>
            </p:contentPart>
          </mc:Choice>
          <mc:Fallback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7C10C166-7A20-4B54-B42F-6545CEBD1068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968362" y="6408777"/>
                  <a:ext cx="2926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EFB703B2-D622-41B4-AB27-007553121334}"/>
                    </a:ext>
                  </a:extLst>
                </p14:cNvPr>
                <p14:cNvContentPartPr/>
                <p14:nvPr/>
              </p14:nvContentPartPr>
              <p14:xfrm>
                <a:off x="1182202" y="6448017"/>
                <a:ext cx="69120" cy="213480"/>
              </p14:xfrm>
            </p:contentPart>
          </mc:Choice>
          <mc:Fallback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EFB703B2-D622-41B4-AB27-007553121334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164202" y="6430377"/>
                  <a:ext cx="10476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C9CD4358-A23A-484C-9BCE-E192AF2FB132}"/>
                    </a:ext>
                  </a:extLst>
                </p14:cNvPr>
                <p14:cNvContentPartPr/>
                <p14:nvPr/>
              </p14:nvContentPartPr>
              <p14:xfrm>
                <a:off x="1395682" y="6322737"/>
                <a:ext cx="357840" cy="267840"/>
              </p14:xfrm>
            </p:contentPart>
          </mc:Choice>
          <mc:Fallback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C9CD4358-A23A-484C-9BCE-E192AF2FB132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377682" y="6304737"/>
                  <a:ext cx="39348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2292E317-261F-4EA9-A432-5CC5A0938335}"/>
                    </a:ext>
                  </a:extLst>
                </p14:cNvPr>
                <p14:cNvContentPartPr/>
                <p14:nvPr/>
              </p14:nvContentPartPr>
              <p14:xfrm>
                <a:off x="1659202" y="6424257"/>
                <a:ext cx="25200" cy="212760"/>
              </p14:xfrm>
            </p:contentPart>
          </mc:Choice>
          <mc:Fallback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2292E317-261F-4EA9-A432-5CC5A0938335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641202" y="6406617"/>
                  <a:ext cx="6084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90F7021A-0325-490E-9E9B-3EF2CF8EF54E}"/>
                    </a:ext>
                  </a:extLst>
                </p14:cNvPr>
                <p14:cNvContentPartPr/>
                <p14:nvPr/>
              </p14:nvContentPartPr>
              <p14:xfrm>
                <a:off x="4138522" y="6376377"/>
                <a:ext cx="360" cy="9720"/>
              </p14:xfrm>
            </p:contentPart>
          </mc:Choice>
          <mc:Fallback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90F7021A-0325-490E-9E9B-3EF2CF8EF54E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4120522" y="6358377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60DBE2C7-3461-4BF1-A4C0-737185CB8F2C}"/>
                    </a:ext>
                  </a:extLst>
                </p14:cNvPr>
                <p14:cNvContentPartPr/>
                <p14:nvPr/>
              </p14:nvContentPartPr>
              <p14:xfrm>
                <a:off x="4162282" y="6785337"/>
                <a:ext cx="24840" cy="360"/>
              </p14:xfrm>
            </p:contentPart>
          </mc:Choice>
          <mc:Fallback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60DBE2C7-3461-4BF1-A4C0-737185CB8F2C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144642" y="6767697"/>
                  <a:ext cx="6048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1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0B604C4E-9DA6-40EE-BE2D-F9FD6C05BF50}"/>
                  </a:ext>
                </a:extLst>
              </p14:cNvPr>
              <p14:cNvContentPartPr/>
              <p14:nvPr/>
            </p14:nvContentPartPr>
            <p14:xfrm>
              <a:off x="6183682" y="5179377"/>
              <a:ext cx="290880" cy="464760"/>
            </p14:xfrm>
          </p:contentPart>
        </mc:Choice>
        <mc:Fallback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0B604C4E-9DA6-40EE-BE2D-F9FD6C05BF50}"/>
                  </a:ext>
                </a:extLst>
              </p:cNvPr>
              <p:cNvPicPr/>
              <p:nvPr/>
            </p:nvPicPr>
            <p:blipFill>
              <a:blip r:embed="rId272"/>
              <a:stretch>
                <a:fillRect/>
              </a:stretch>
            </p:blipFill>
            <p:spPr>
              <a:xfrm>
                <a:off x="6165682" y="5161737"/>
                <a:ext cx="326520" cy="50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3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1CEC5B24-0697-4639-9F66-90B4DDC614A6}"/>
                  </a:ext>
                </a:extLst>
              </p14:cNvPr>
              <p14:cNvContentPartPr/>
              <p14:nvPr/>
            </p14:nvContentPartPr>
            <p14:xfrm>
              <a:off x="6310042" y="5557377"/>
              <a:ext cx="246960" cy="122040"/>
            </p14:xfrm>
          </p:contentPart>
        </mc:Choice>
        <mc:Fallback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1CEC5B24-0697-4639-9F66-90B4DDC614A6}"/>
                  </a:ext>
                </a:extLst>
              </p:cNvPr>
              <p:cNvPicPr/>
              <p:nvPr/>
            </p:nvPicPr>
            <p:blipFill>
              <a:blip r:embed="rId274"/>
              <a:stretch>
                <a:fillRect/>
              </a:stretch>
            </p:blipFill>
            <p:spPr>
              <a:xfrm>
                <a:off x="6292042" y="5539737"/>
                <a:ext cx="282600" cy="15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5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BC533B23-CC6D-48EB-A9E4-47B883F41F29}"/>
                  </a:ext>
                </a:extLst>
              </p14:cNvPr>
              <p14:cNvContentPartPr/>
              <p14:nvPr/>
            </p14:nvContentPartPr>
            <p14:xfrm>
              <a:off x="6688762" y="5176497"/>
              <a:ext cx="195120" cy="68760"/>
            </p14:xfrm>
          </p:contentPart>
        </mc:Choice>
        <mc:Fallback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BC533B23-CC6D-48EB-A9E4-47B883F41F29}"/>
                  </a:ext>
                </a:extLst>
              </p:cNvPr>
              <p:cNvPicPr/>
              <p:nvPr/>
            </p:nvPicPr>
            <p:blipFill>
              <a:blip r:embed="rId276"/>
              <a:stretch>
                <a:fillRect/>
              </a:stretch>
            </p:blipFill>
            <p:spPr>
              <a:xfrm>
                <a:off x="6670762" y="5158857"/>
                <a:ext cx="23076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7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83BA31AE-5FC1-49A0-B48F-5FA932A3BF71}"/>
                  </a:ext>
                </a:extLst>
              </p14:cNvPr>
              <p14:cNvContentPartPr/>
              <p14:nvPr/>
            </p14:nvContentPartPr>
            <p14:xfrm>
              <a:off x="6794602" y="5124657"/>
              <a:ext cx="113400" cy="277920"/>
            </p14:xfrm>
          </p:contentPart>
        </mc:Choice>
        <mc:Fallback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83BA31AE-5FC1-49A0-B48F-5FA932A3BF71}"/>
                  </a:ext>
                </a:extLst>
              </p:cNvPr>
              <p:cNvPicPr/>
              <p:nvPr/>
            </p:nvPicPr>
            <p:blipFill>
              <a:blip r:embed="rId278"/>
              <a:stretch>
                <a:fillRect/>
              </a:stretch>
            </p:blipFill>
            <p:spPr>
              <a:xfrm>
                <a:off x="6776962" y="5107017"/>
                <a:ext cx="149040" cy="3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9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7676A780-7567-4AB1-BC0A-0ECF1B8BA785}"/>
                  </a:ext>
                </a:extLst>
              </p14:cNvPr>
              <p14:cNvContentPartPr/>
              <p14:nvPr/>
            </p14:nvContentPartPr>
            <p14:xfrm>
              <a:off x="7095562" y="5068857"/>
              <a:ext cx="200880" cy="194760"/>
            </p14:xfrm>
          </p:contentPart>
        </mc:Choice>
        <mc:Fallback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7676A780-7567-4AB1-BC0A-0ECF1B8BA785}"/>
                  </a:ext>
                </a:extLst>
              </p:cNvPr>
              <p:cNvPicPr/>
              <p:nvPr/>
            </p:nvPicPr>
            <p:blipFill>
              <a:blip r:embed="rId280"/>
              <a:stretch>
                <a:fillRect/>
              </a:stretch>
            </p:blipFill>
            <p:spPr>
              <a:xfrm>
                <a:off x="7077922" y="5051217"/>
                <a:ext cx="236520" cy="230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3" name="Group 192">
            <a:extLst>
              <a:ext uri="{FF2B5EF4-FFF2-40B4-BE49-F238E27FC236}">
                <a16:creationId xmlns:a16="http://schemas.microsoft.com/office/drawing/2014/main" id="{2278CF63-6207-472F-84D5-057F01D6E603}"/>
              </a:ext>
            </a:extLst>
          </p:cNvPr>
          <p:cNvGrpSpPr/>
          <p:nvPr/>
        </p:nvGrpSpPr>
        <p:grpSpPr>
          <a:xfrm>
            <a:off x="8618002" y="5804697"/>
            <a:ext cx="1041840" cy="741240"/>
            <a:chOff x="8618002" y="5804697"/>
            <a:chExt cx="1041840" cy="74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E9BF2550-5B03-4ADE-8905-05F8371A8244}"/>
                    </a:ext>
                  </a:extLst>
                </p14:cNvPr>
                <p14:cNvContentPartPr/>
                <p14:nvPr/>
              </p14:nvContentPartPr>
              <p14:xfrm>
                <a:off x="8637802" y="5804697"/>
                <a:ext cx="198720" cy="634320"/>
              </p14:xfrm>
            </p:contentPart>
          </mc:Choice>
          <mc:Fallback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E9BF2550-5B03-4ADE-8905-05F8371A8244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8619802" y="5787057"/>
                  <a:ext cx="234360" cy="66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3EE7D78F-AF22-41C4-9CE7-D68BA4A46DF2}"/>
                    </a:ext>
                  </a:extLst>
                </p14:cNvPr>
                <p14:cNvContentPartPr/>
                <p14:nvPr/>
              </p14:nvContentPartPr>
              <p14:xfrm>
                <a:off x="8618002" y="6256137"/>
                <a:ext cx="355680" cy="289800"/>
              </p14:xfrm>
            </p:contentPart>
          </mc:Choice>
          <mc:Fallback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3EE7D78F-AF22-41C4-9CE7-D68BA4A46DF2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8600362" y="6238497"/>
                  <a:ext cx="39132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2983F3A4-0ABD-4C6D-9FA9-8C095B103E1E}"/>
                    </a:ext>
                  </a:extLst>
                </p14:cNvPr>
                <p14:cNvContentPartPr/>
                <p14:nvPr/>
              </p14:nvContentPartPr>
              <p14:xfrm>
                <a:off x="8998882" y="6038697"/>
                <a:ext cx="158040" cy="171000"/>
              </p14:xfrm>
            </p:contentPart>
          </mc:Choice>
          <mc:Fallback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2983F3A4-0ABD-4C6D-9FA9-8C095B103E1E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8980882" y="6021057"/>
                  <a:ext cx="19368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312F1D59-6456-4CE0-B8C4-99B61FB0B57F}"/>
                    </a:ext>
                  </a:extLst>
                </p14:cNvPr>
                <p14:cNvContentPartPr/>
                <p14:nvPr/>
              </p14:nvContentPartPr>
              <p14:xfrm>
                <a:off x="8976922" y="6063177"/>
                <a:ext cx="191160" cy="193680"/>
              </p14:xfrm>
            </p:contentPart>
          </mc:Choice>
          <mc:Fallback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312F1D59-6456-4CE0-B8C4-99B61FB0B57F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8959282" y="6045537"/>
                  <a:ext cx="22680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31DEA857-E17D-46F6-980B-E7FC55611D34}"/>
                    </a:ext>
                  </a:extLst>
                </p14:cNvPr>
                <p14:cNvContentPartPr/>
                <p14:nvPr/>
              </p14:nvContentPartPr>
              <p14:xfrm>
                <a:off x="9309562" y="5895057"/>
                <a:ext cx="50400" cy="267120"/>
              </p14:xfrm>
            </p:contentPart>
          </mc:Choice>
          <mc:Fallback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31DEA857-E17D-46F6-980B-E7FC55611D34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9291922" y="5877417"/>
                  <a:ext cx="8604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7F662A32-50C1-4E27-9E9D-6B1B5AB981D0}"/>
                    </a:ext>
                  </a:extLst>
                </p14:cNvPr>
                <p14:cNvContentPartPr/>
                <p14:nvPr/>
              </p14:nvContentPartPr>
              <p14:xfrm>
                <a:off x="9470122" y="5895057"/>
                <a:ext cx="189720" cy="268920"/>
              </p14:xfrm>
            </p:contentPart>
          </mc:Choice>
          <mc:Fallback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7F662A32-50C1-4E27-9E9D-6B1B5AB981D0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9452482" y="5877417"/>
                  <a:ext cx="22536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7AF6B285-D57E-43D6-8C11-31E23EF8F753}"/>
                    </a:ext>
                  </a:extLst>
                </p14:cNvPr>
                <p14:cNvContentPartPr/>
                <p14:nvPr/>
              </p14:nvContentPartPr>
              <p14:xfrm>
                <a:off x="9581362" y="5991537"/>
                <a:ext cx="43560" cy="243360"/>
              </p14:xfrm>
            </p:contentPart>
          </mc:Choice>
          <mc:Fallback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7AF6B285-D57E-43D6-8C11-31E23EF8F753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9563362" y="5973537"/>
                  <a:ext cx="79200" cy="27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F8C63041-A3CE-4230-8051-CFAEEC0CE5B0}"/>
              </a:ext>
            </a:extLst>
          </p:cNvPr>
          <p:cNvGrpSpPr/>
          <p:nvPr/>
        </p:nvGrpSpPr>
        <p:grpSpPr>
          <a:xfrm>
            <a:off x="4773922" y="6328137"/>
            <a:ext cx="2392920" cy="551520"/>
            <a:chOff x="4773922" y="6328137"/>
            <a:chExt cx="2392920" cy="55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E8BB82AE-B84D-4AFF-9FC2-9CCDDE099CDA}"/>
                    </a:ext>
                  </a:extLst>
                </p14:cNvPr>
                <p14:cNvContentPartPr/>
                <p14:nvPr/>
              </p14:nvContentPartPr>
              <p14:xfrm>
                <a:off x="4773922" y="6459537"/>
                <a:ext cx="227520" cy="251280"/>
              </p14:xfrm>
            </p:contentPart>
          </mc:Choice>
          <mc:Fallback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E8BB82AE-B84D-4AFF-9FC2-9CCDDE099CDA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4755922" y="6441537"/>
                  <a:ext cx="26316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EE8B29AF-1497-484C-918B-1A6E024E7605}"/>
                    </a:ext>
                  </a:extLst>
                </p14:cNvPr>
                <p14:cNvContentPartPr/>
                <p14:nvPr/>
              </p14:nvContentPartPr>
              <p14:xfrm>
                <a:off x="5023762" y="6401937"/>
                <a:ext cx="189360" cy="352800"/>
              </p14:xfrm>
            </p:contentPart>
          </mc:Choice>
          <mc:Fallback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EE8B29AF-1497-484C-918B-1A6E024E7605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5006122" y="6384297"/>
                  <a:ext cx="22500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93D09FC5-8756-4598-83C9-01E01F99629E}"/>
                    </a:ext>
                  </a:extLst>
                </p14:cNvPr>
                <p14:cNvContentPartPr/>
                <p14:nvPr/>
              </p14:nvContentPartPr>
              <p14:xfrm>
                <a:off x="5222842" y="6351537"/>
                <a:ext cx="237240" cy="306360"/>
              </p14:xfrm>
            </p:contentPart>
          </mc:Choice>
          <mc:Fallback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93D09FC5-8756-4598-83C9-01E01F99629E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5204842" y="6333897"/>
                  <a:ext cx="27288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E4D15E79-F08C-4135-B024-EDD9B7C98B00}"/>
                    </a:ext>
                  </a:extLst>
                </p14:cNvPr>
                <p14:cNvContentPartPr/>
                <p14:nvPr/>
              </p14:nvContentPartPr>
              <p14:xfrm>
                <a:off x="5386642" y="6328137"/>
                <a:ext cx="220320" cy="529920"/>
              </p14:xfrm>
            </p:contentPart>
          </mc:Choice>
          <mc:Fallback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E4D15E79-F08C-4135-B024-EDD9B7C98B00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5368642" y="6310137"/>
                  <a:ext cx="255960" cy="56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0969B966-3D55-4ACD-A3E3-CDB618B48BD7}"/>
                    </a:ext>
                  </a:extLst>
                </p14:cNvPr>
                <p14:cNvContentPartPr/>
                <p14:nvPr/>
              </p14:nvContentPartPr>
              <p14:xfrm>
                <a:off x="5627482" y="6520017"/>
                <a:ext cx="270720" cy="359640"/>
              </p14:xfrm>
            </p:contentPart>
          </mc:Choice>
          <mc:Fallback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0969B966-3D55-4ACD-A3E3-CDB618B48BD7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5609482" y="6502377"/>
                  <a:ext cx="306360" cy="39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9B3641AD-7A2F-4A5C-8209-689A59A86897}"/>
                    </a:ext>
                  </a:extLst>
                </p14:cNvPr>
                <p14:cNvContentPartPr/>
                <p14:nvPr/>
              </p14:nvContentPartPr>
              <p14:xfrm>
                <a:off x="6085762" y="6585537"/>
                <a:ext cx="406800" cy="170640"/>
              </p14:xfrm>
            </p:contentPart>
          </mc:Choice>
          <mc:Fallback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9B3641AD-7A2F-4A5C-8209-689A59A86897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6067762" y="6567897"/>
                  <a:ext cx="44244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5AE65B34-FBBD-4561-BF96-5AD09F113AC6}"/>
                    </a:ext>
                  </a:extLst>
                </p14:cNvPr>
                <p14:cNvContentPartPr/>
                <p14:nvPr/>
              </p14:nvContentPartPr>
              <p14:xfrm>
                <a:off x="6520282" y="6544497"/>
                <a:ext cx="63360" cy="325440"/>
              </p14:xfrm>
            </p:contentPart>
          </mc:Choice>
          <mc:Fallback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5AE65B34-FBBD-4561-BF96-5AD09F113AC6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6502642" y="6526497"/>
                  <a:ext cx="9900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E7DADC2F-A83A-4792-8692-DABAC7707288}"/>
                    </a:ext>
                  </a:extLst>
                </p14:cNvPr>
                <p14:cNvContentPartPr/>
                <p14:nvPr/>
              </p14:nvContentPartPr>
              <p14:xfrm>
                <a:off x="6664642" y="6581217"/>
                <a:ext cx="502200" cy="190080"/>
              </p14:xfrm>
            </p:contentPart>
          </mc:Choice>
          <mc:Fallback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E7DADC2F-A83A-4792-8692-DABAC7707288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6646642" y="6563217"/>
                  <a:ext cx="537840" cy="225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57230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Unit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772529"/>
            <a:ext cx="9054495" cy="4268833"/>
          </a:xfrm>
        </p:spPr>
        <p:txBody>
          <a:bodyPr>
            <a:normAutofit/>
          </a:bodyPr>
          <a:lstStyle/>
          <a:p>
            <a:r>
              <a:rPr lang="en-GB" sz="2800" dirty="0"/>
              <a:t>Get students to PLAY with it first…</a:t>
            </a:r>
          </a:p>
          <a:p>
            <a:r>
              <a:rPr lang="en-GB" sz="2800" dirty="0"/>
              <a:t>What else is true?</a:t>
            </a:r>
            <a:endParaRPr lang="en-GB" sz="2400" dirty="0"/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7BFD8EF9-13BA-4044-BBC6-C8581B8C4B2B}"/>
              </a:ext>
            </a:extLst>
          </p:cNvPr>
          <p:cNvSpPr/>
          <p:nvPr/>
        </p:nvSpPr>
        <p:spPr>
          <a:xfrm>
            <a:off x="4144735" y="3906945"/>
            <a:ext cx="2792186" cy="1583871"/>
          </a:xfrm>
          <a:prstGeom prst="cloud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5m/sec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7410D5B-58B8-4466-89F4-B8D106C8CC19}"/>
              </a:ext>
            </a:extLst>
          </p:cNvPr>
          <p:cNvCxnSpPr>
            <a:stCxn id="4" idx="3"/>
          </p:cNvCxnSpPr>
          <p:nvPr/>
        </p:nvCxnSpPr>
        <p:spPr>
          <a:xfrm flipH="1" flipV="1">
            <a:off x="5535386" y="3429000"/>
            <a:ext cx="5442" cy="5685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E9E68E5-ECF2-4AB4-8C5B-294718F75733}"/>
              </a:ext>
            </a:extLst>
          </p:cNvPr>
          <p:cNvCxnSpPr>
            <a:cxnSpLocks/>
            <a:stCxn id="4" idx="0"/>
          </p:cNvCxnSpPr>
          <p:nvPr/>
        </p:nvCxnSpPr>
        <p:spPr>
          <a:xfrm>
            <a:off x="6934594" y="4698881"/>
            <a:ext cx="56022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0B395F0-F23E-4D8A-A923-A11D3313C06E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5529944" y="5489129"/>
            <a:ext cx="10884" cy="5660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7F8B41C-F236-4A35-B0C9-9649E73BFCC3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3586842" y="4698881"/>
            <a:ext cx="56655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963E2FD-5DA8-43E8-B9AC-C0DF9DFC7ACC}"/>
              </a:ext>
            </a:extLst>
          </p:cNvPr>
          <p:cNvCxnSpPr>
            <a:cxnSpLocks/>
          </p:cNvCxnSpPr>
          <p:nvPr/>
        </p:nvCxnSpPr>
        <p:spPr>
          <a:xfrm flipH="1" flipV="1">
            <a:off x="4423187" y="3641271"/>
            <a:ext cx="360221" cy="4052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6478453-D3B2-47FA-B33C-06026FF9A6BD}"/>
              </a:ext>
            </a:extLst>
          </p:cNvPr>
          <p:cNvCxnSpPr>
            <a:cxnSpLocks/>
          </p:cNvCxnSpPr>
          <p:nvPr/>
        </p:nvCxnSpPr>
        <p:spPr>
          <a:xfrm flipV="1">
            <a:off x="6562357" y="3606385"/>
            <a:ext cx="372237" cy="3703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A0FE540-BD71-44DE-B526-AC908B422AD9}"/>
              </a:ext>
            </a:extLst>
          </p:cNvPr>
          <p:cNvCxnSpPr>
            <a:cxnSpLocks/>
          </p:cNvCxnSpPr>
          <p:nvPr/>
        </p:nvCxnSpPr>
        <p:spPr>
          <a:xfrm>
            <a:off x="6448727" y="5243388"/>
            <a:ext cx="283420" cy="4588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638E4EC-AAED-4418-BE3F-24F4EE7E286C}"/>
              </a:ext>
            </a:extLst>
          </p:cNvPr>
          <p:cNvCxnSpPr>
            <a:cxnSpLocks/>
          </p:cNvCxnSpPr>
          <p:nvPr/>
        </p:nvCxnSpPr>
        <p:spPr>
          <a:xfrm flipH="1">
            <a:off x="4337543" y="5350773"/>
            <a:ext cx="366146" cy="3893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E49C67A-21C7-41D4-BAF4-479794B7606C}"/>
              </a:ext>
            </a:extLst>
          </p:cNvPr>
          <p:cNvGrpSpPr/>
          <p:nvPr/>
        </p:nvGrpSpPr>
        <p:grpSpPr>
          <a:xfrm>
            <a:off x="4669162" y="4128537"/>
            <a:ext cx="749520" cy="385920"/>
            <a:chOff x="4669162" y="4128537"/>
            <a:chExt cx="749520" cy="38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0740C38-C1E7-4B70-9E3B-FE6FA2CCA7BC}"/>
                    </a:ext>
                  </a:extLst>
                </p14:cNvPr>
                <p14:cNvContentPartPr/>
                <p14:nvPr/>
              </p14:nvContentPartPr>
              <p14:xfrm>
                <a:off x="4669162" y="4186137"/>
                <a:ext cx="205920" cy="3283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0740C38-C1E7-4B70-9E3B-FE6FA2CCA7BC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651162" y="4168497"/>
                  <a:ext cx="24156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2594A18-0F32-4E71-A852-A047A7148A69}"/>
                    </a:ext>
                  </a:extLst>
                </p14:cNvPr>
                <p14:cNvContentPartPr/>
                <p14:nvPr/>
              </p14:nvContentPartPr>
              <p14:xfrm>
                <a:off x="4884442" y="4304577"/>
                <a:ext cx="338760" cy="972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2594A18-0F32-4E71-A852-A047A7148A6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866442" y="4286577"/>
                  <a:ext cx="3744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B239FA6-2E54-4B14-87DC-C53ADED5652A}"/>
                    </a:ext>
                  </a:extLst>
                </p14:cNvPr>
                <p14:cNvContentPartPr/>
                <p14:nvPr/>
              </p14:nvContentPartPr>
              <p14:xfrm>
                <a:off x="5374762" y="4128537"/>
                <a:ext cx="15480" cy="97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B239FA6-2E54-4B14-87DC-C53ADED5652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357122" y="4110897"/>
                  <a:ext cx="511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D38DEEC-55C0-41C1-B675-61E81641A5CC}"/>
                    </a:ext>
                  </a:extLst>
                </p14:cNvPr>
                <p14:cNvContentPartPr/>
                <p14:nvPr/>
              </p14:nvContentPartPr>
              <p14:xfrm>
                <a:off x="5389882" y="4330857"/>
                <a:ext cx="28800" cy="313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D38DEEC-55C0-41C1-B675-61E81641A5C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372242" y="4312857"/>
                  <a:ext cx="64440" cy="6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22599D8-4051-4976-BB0C-7CC90A5C0DF9}"/>
              </a:ext>
            </a:extLst>
          </p:cNvPr>
          <p:cNvGrpSpPr/>
          <p:nvPr/>
        </p:nvGrpSpPr>
        <p:grpSpPr>
          <a:xfrm>
            <a:off x="5630002" y="4114497"/>
            <a:ext cx="946080" cy="358560"/>
            <a:chOff x="5630002" y="4114497"/>
            <a:chExt cx="946080" cy="35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10BEE23-E95E-4DA7-B4D2-DC35FB7F4A26}"/>
                    </a:ext>
                  </a:extLst>
                </p14:cNvPr>
                <p14:cNvContentPartPr/>
                <p14:nvPr/>
              </p14:nvContentPartPr>
              <p14:xfrm>
                <a:off x="5630002" y="4114497"/>
                <a:ext cx="75240" cy="2865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10BEE23-E95E-4DA7-B4D2-DC35FB7F4A2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612362" y="4096497"/>
                  <a:ext cx="11088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99CFC96-A4C8-4897-BA50-00FCB5FBEAE3}"/>
                    </a:ext>
                  </a:extLst>
                </p14:cNvPr>
                <p14:cNvContentPartPr/>
                <p14:nvPr/>
              </p14:nvContentPartPr>
              <p14:xfrm>
                <a:off x="5838802" y="4137897"/>
                <a:ext cx="174600" cy="3351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99CFC96-A4C8-4897-BA50-00FCB5FBEAE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820802" y="4120257"/>
                  <a:ext cx="21024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66C5AB9-4C49-4C9A-AB34-92D3917E2110}"/>
                    </a:ext>
                  </a:extLst>
                </p14:cNvPr>
                <p14:cNvContentPartPr/>
                <p14:nvPr/>
              </p14:nvContentPartPr>
              <p14:xfrm>
                <a:off x="6064882" y="4154457"/>
                <a:ext cx="212400" cy="2739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66C5AB9-4C49-4C9A-AB34-92D3917E211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047242" y="4136457"/>
                  <a:ext cx="24804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B059BD9-EFDD-4D42-B44A-0CD7D317AD25}"/>
                    </a:ext>
                  </a:extLst>
                </p14:cNvPr>
                <p14:cNvContentPartPr/>
                <p14:nvPr/>
              </p14:nvContentPartPr>
              <p14:xfrm>
                <a:off x="6352882" y="4234017"/>
                <a:ext cx="223200" cy="1954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B059BD9-EFDD-4D42-B44A-0CD7D317AD2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334882" y="4216377"/>
                  <a:ext cx="258840" cy="23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63A75C5-CDBF-4E5E-AB0F-49410372B98A}"/>
              </a:ext>
            </a:extLst>
          </p:cNvPr>
          <p:cNvGrpSpPr/>
          <p:nvPr/>
        </p:nvGrpSpPr>
        <p:grpSpPr>
          <a:xfrm>
            <a:off x="5028802" y="2862777"/>
            <a:ext cx="1859400" cy="435240"/>
            <a:chOff x="5028802" y="2862777"/>
            <a:chExt cx="1859400" cy="43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86BA2BCC-D263-4AC2-AB97-6CC3EA14BFF5}"/>
                    </a:ext>
                  </a:extLst>
                </p14:cNvPr>
                <p14:cNvContentPartPr/>
                <p14:nvPr/>
              </p14:nvContentPartPr>
              <p14:xfrm>
                <a:off x="5028802" y="2862777"/>
                <a:ext cx="360" cy="36036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86BA2BCC-D263-4AC2-AB97-6CC3EA14BFF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011162" y="2845137"/>
                  <a:ext cx="36000" cy="39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00B314B-A06E-4E86-B5CD-C637F6D6F981}"/>
                    </a:ext>
                  </a:extLst>
                </p14:cNvPr>
                <p14:cNvContentPartPr/>
                <p14:nvPr/>
              </p14:nvContentPartPr>
              <p14:xfrm>
                <a:off x="5124922" y="2925057"/>
                <a:ext cx="172800" cy="3452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00B314B-A06E-4E86-B5CD-C637F6D6F98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106922" y="2907417"/>
                  <a:ext cx="20844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D17D72D-0547-4F11-8FE2-06BE449B42E7}"/>
                    </a:ext>
                  </a:extLst>
                </p14:cNvPr>
                <p14:cNvContentPartPr/>
                <p14:nvPr/>
              </p14:nvContentPartPr>
              <p14:xfrm>
                <a:off x="5340922" y="3077697"/>
                <a:ext cx="383040" cy="2203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D17D72D-0547-4F11-8FE2-06BE449B42E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23282" y="3060057"/>
                  <a:ext cx="41868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6EA5AE1-4C1E-484E-8D00-C6A38112CEEA}"/>
                    </a:ext>
                  </a:extLst>
                </p14:cNvPr>
                <p14:cNvContentPartPr/>
                <p14:nvPr/>
              </p14:nvContentPartPr>
              <p14:xfrm>
                <a:off x="5798482" y="2934777"/>
                <a:ext cx="360" cy="3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6EA5AE1-4C1E-484E-8D00-C6A38112CEE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780482" y="291677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AD919AC-B8B2-4607-B192-73FFF54E1344}"/>
                    </a:ext>
                  </a:extLst>
                </p14:cNvPr>
                <p14:cNvContentPartPr/>
                <p14:nvPr/>
              </p14:nvContentPartPr>
              <p14:xfrm>
                <a:off x="5822962" y="3127737"/>
                <a:ext cx="360" cy="2412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AD919AC-B8B2-4607-B192-73FFF54E134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804962" y="3109737"/>
                  <a:ext cx="360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EB546C5-AC15-400C-9044-28A9D27B2143}"/>
                    </a:ext>
                  </a:extLst>
                </p14:cNvPr>
                <p14:cNvContentPartPr/>
                <p14:nvPr/>
              </p14:nvContentPartPr>
              <p14:xfrm>
                <a:off x="5990722" y="2894817"/>
                <a:ext cx="332280" cy="4006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EB546C5-AC15-400C-9044-28A9D27B214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973082" y="2876817"/>
                  <a:ext cx="367920" cy="43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BCEC13DF-68D4-488A-91EA-3DA278691D53}"/>
                    </a:ext>
                  </a:extLst>
                </p14:cNvPr>
                <p14:cNvContentPartPr/>
                <p14:nvPr/>
              </p14:nvContentPartPr>
              <p14:xfrm>
                <a:off x="6378082" y="2902737"/>
                <a:ext cx="202680" cy="2750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BCEC13DF-68D4-488A-91EA-3DA278691D5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360442" y="2884737"/>
                  <a:ext cx="23832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F70C842-D035-4A50-9225-1CF0EAEEE187}"/>
                    </a:ext>
                  </a:extLst>
                </p14:cNvPr>
                <p14:cNvContentPartPr/>
                <p14:nvPr/>
              </p14:nvContentPartPr>
              <p14:xfrm>
                <a:off x="6639442" y="2862777"/>
                <a:ext cx="248760" cy="2901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F70C842-D035-4A50-9225-1CF0EAEEE18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621802" y="2845137"/>
                  <a:ext cx="284400" cy="32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849A6C4-DCF0-4AC7-BC4B-EF99F23EF4DD}"/>
              </a:ext>
            </a:extLst>
          </p:cNvPr>
          <p:cNvGrpSpPr/>
          <p:nvPr/>
        </p:nvGrpSpPr>
        <p:grpSpPr>
          <a:xfrm>
            <a:off x="5341642" y="3542817"/>
            <a:ext cx="598680" cy="202320"/>
            <a:chOff x="5341642" y="3542817"/>
            <a:chExt cx="598680" cy="20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C2312680-8032-412D-9B66-184DA08ABD8C}"/>
                    </a:ext>
                  </a:extLst>
                </p14:cNvPr>
                <p14:cNvContentPartPr/>
                <p14:nvPr/>
              </p14:nvContentPartPr>
              <p14:xfrm>
                <a:off x="5341642" y="3608697"/>
                <a:ext cx="119880" cy="694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C2312680-8032-412D-9B66-184DA08ABD8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324002" y="3590697"/>
                  <a:ext cx="1555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01A2371-C1AE-4899-9311-327DC561BE22}"/>
                    </a:ext>
                  </a:extLst>
                </p14:cNvPr>
                <p14:cNvContentPartPr/>
                <p14:nvPr/>
              </p14:nvContentPartPr>
              <p14:xfrm>
                <a:off x="5410762" y="3584937"/>
                <a:ext cx="99360" cy="11484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01A2371-C1AE-4899-9311-327DC561BE2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393122" y="3567297"/>
                  <a:ext cx="1350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553540D-6C66-4537-AF85-C9B517ECAC56}"/>
                    </a:ext>
                  </a:extLst>
                </p14:cNvPr>
                <p14:cNvContentPartPr/>
                <p14:nvPr/>
              </p14:nvContentPartPr>
              <p14:xfrm>
                <a:off x="5702722" y="3542817"/>
                <a:ext cx="237600" cy="2023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553540D-6C66-4537-AF85-C9B517ECAC5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685082" y="3524817"/>
                  <a:ext cx="273240" cy="23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50431F2-8265-4D8F-9B73-E06CF6F1EA12}"/>
              </a:ext>
            </a:extLst>
          </p:cNvPr>
          <p:cNvGrpSpPr/>
          <p:nvPr/>
        </p:nvGrpSpPr>
        <p:grpSpPr>
          <a:xfrm>
            <a:off x="6665002" y="3705177"/>
            <a:ext cx="515880" cy="172440"/>
            <a:chOff x="6665002" y="3705177"/>
            <a:chExt cx="515880" cy="17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0E187CA-BF9A-4911-ACFB-EC8548A556D1}"/>
                    </a:ext>
                  </a:extLst>
                </p14:cNvPr>
                <p14:cNvContentPartPr/>
                <p14:nvPr/>
              </p14:nvContentPartPr>
              <p14:xfrm>
                <a:off x="6688762" y="3705177"/>
                <a:ext cx="62280" cy="1026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0E187CA-BF9A-4911-ACFB-EC8548A556D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670762" y="3687177"/>
                  <a:ext cx="979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FA942C2-68CE-4720-A207-D3548E715D36}"/>
                    </a:ext>
                  </a:extLst>
                </p14:cNvPr>
                <p14:cNvContentPartPr/>
                <p14:nvPr/>
              </p14:nvContentPartPr>
              <p14:xfrm>
                <a:off x="6665002" y="3705177"/>
                <a:ext cx="96840" cy="1173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FA942C2-68CE-4720-A207-D3548E715D3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647002" y="3687177"/>
                  <a:ext cx="1324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F3D4718D-5E69-400B-86F6-B06BC6455722}"/>
                    </a:ext>
                  </a:extLst>
                </p14:cNvPr>
                <p14:cNvContentPartPr/>
                <p14:nvPr/>
              </p14:nvContentPartPr>
              <p14:xfrm>
                <a:off x="6880282" y="3728577"/>
                <a:ext cx="25200" cy="1393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F3D4718D-5E69-400B-86F6-B06BC645572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862642" y="3710937"/>
                  <a:ext cx="608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F81EF358-47BB-4930-95FE-816882CBC095}"/>
                    </a:ext>
                  </a:extLst>
                </p14:cNvPr>
                <p14:cNvContentPartPr/>
                <p14:nvPr/>
              </p14:nvContentPartPr>
              <p14:xfrm>
                <a:off x="6958402" y="3728577"/>
                <a:ext cx="222480" cy="14904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F81EF358-47BB-4930-95FE-816882CBC09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940402" y="3710937"/>
                  <a:ext cx="258120" cy="18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03D45B1-5ABF-4BFA-B8D3-178FC5C70A39}"/>
              </a:ext>
            </a:extLst>
          </p:cNvPr>
          <p:cNvGrpSpPr/>
          <p:nvPr/>
        </p:nvGrpSpPr>
        <p:grpSpPr>
          <a:xfrm>
            <a:off x="7279522" y="3032337"/>
            <a:ext cx="1190160" cy="432720"/>
            <a:chOff x="7279522" y="3032337"/>
            <a:chExt cx="1190160" cy="43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325FC8A4-B3CD-4E36-AA7C-7FEDF518685E}"/>
                    </a:ext>
                  </a:extLst>
                </p14:cNvPr>
                <p14:cNvContentPartPr/>
                <p14:nvPr/>
              </p14:nvContentPartPr>
              <p14:xfrm>
                <a:off x="7304002" y="3093177"/>
                <a:ext cx="263160" cy="13140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25FC8A4-B3CD-4E36-AA7C-7FEDF518685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286002" y="3075177"/>
                  <a:ext cx="29880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1183EC73-FAC5-4D3B-A939-1F04226A9B19}"/>
                    </a:ext>
                  </a:extLst>
                </p14:cNvPr>
                <p14:cNvContentPartPr/>
                <p14:nvPr/>
              </p14:nvContentPartPr>
              <p14:xfrm>
                <a:off x="7279522" y="3151137"/>
                <a:ext cx="205200" cy="31392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1183EC73-FAC5-4D3B-A939-1F04226A9B1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261882" y="3133497"/>
                  <a:ext cx="24084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E62FFB4-A684-4465-8C86-3F6DA137FCD8}"/>
                    </a:ext>
                  </a:extLst>
                </p14:cNvPr>
                <p14:cNvContentPartPr/>
                <p14:nvPr/>
              </p14:nvContentPartPr>
              <p14:xfrm>
                <a:off x="7626202" y="3032337"/>
                <a:ext cx="296640" cy="43020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E62FFB4-A684-4465-8C86-3F6DA137FCD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608202" y="3014337"/>
                  <a:ext cx="332280" cy="46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AADA1059-1C06-4F34-92C0-31131E4D0971}"/>
                    </a:ext>
                  </a:extLst>
                </p14:cNvPr>
                <p14:cNvContentPartPr/>
                <p14:nvPr/>
              </p14:nvContentPartPr>
              <p14:xfrm>
                <a:off x="7964242" y="3223857"/>
                <a:ext cx="394920" cy="2080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AADA1059-1C06-4F34-92C0-31131E4D097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946602" y="3206217"/>
                  <a:ext cx="43056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69C77439-30ED-49E6-A6D6-60EC6A4F948C}"/>
                    </a:ext>
                  </a:extLst>
                </p14:cNvPr>
                <p14:cNvContentPartPr/>
                <p14:nvPr/>
              </p14:nvContentPartPr>
              <p14:xfrm>
                <a:off x="8445922" y="3103977"/>
                <a:ext cx="360" cy="972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69C77439-30ED-49E6-A6D6-60EC6A4F948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427922" y="3085977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317945E5-29DB-404B-B728-08E9A0CAC204}"/>
                    </a:ext>
                  </a:extLst>
                </p14:cNvPr>
                <p14:cNvContentPartPr/>
                <p14:nvPr/>
              </p14:nvContentPartPr>
              <p14:xfrm>
                <a:off x="8469322" y="3320337"/>
                <a:ext cx="360" cy="97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317945E5-29DB-404B-B728-08E9A0CAC20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451682" y="3302697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A1ADEC8-78EC-4A5D-AD9B-2E07D6FBDADD}"/>
              </a:ext>
            </a:extLst>
          </p:cNvPr>
          <p:cNvGrpSpPr/>
          <p:nvPr/>
        </p:nvGrpSpPr>
        <p:grpSpPr>
          <a:xfrm>
            <a:off x="8710522" y="2939457"/>
            <a:ext cx="1321560" cy="480600"/>
            <a:chOff x="8710522" y="2939457"/>
            <a:chExt cx="1321560" cy="48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737A0DE-5769-4F85-B815-F86E83BC1813}"/>
                    </a:ext>
                  </a:extLst>
                </p14:cNvPr>
                <p14:cNvContentPartPr/>
                <p14:nvPr/>
              </p14:nvContentPartPr>
              <p14:xfrm>
                <a:off x="8710522" y="2959257"/>
                <a:ext cx="49680" cy="3596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737A0DE-5769-4F85-B815-F86E83BC181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692522" y="2941617"/>
                  <a:ext cx="85320" cy="39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450A20B4-8C12-4D45-8755-91724FCA3545}"/>
                    </a:ext>
                  </a:extLst>
                </p14:cNvPr>
                <p14:cNvContentPartPr/>
                <p14:nvPr/>
              </p14:nvContentPartPr>
              <p14:xfrm>
                <a:off x="8904202" y="2939457"/>
                <a:ext cx="314280" cy="48060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450A20B4-8C12-4D45-8755-91724FCA354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886562" y="2921457"/>
                  <a:ext cx="349920" cy="51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74871966-5A93-400A-933E-07CFA362A5DF}"/>
                    </a:ext>
                  </a:extLst>
                </p14:cNvPr>
                <p14:cNvContentPartPr/>
                <p14:nvPr/>
              </p14:nvContentPartPr>
              <p14:xfrm>
                <a:off x="9274282" y="3079497"/>
                <a:ext cx="208080" cy="31392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74871966-5A93-400A-933E-07CFA362A5D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256642" y="3061497"/>
                  <a:ext cx="24372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27C9BB7B-88F7-4AB7-B144-2265C7B5CBD9}"/>
                    </a:ext>
                  </a:extLst>
                </p14:cNvPr>
                <p14:cNvContentPartPr/>
                <p14:nvPr/>
              </p14:nvContentPartPr>
              <p14:xfrm>
                <a:off x="9524122" y="3067617"/>
                <a:ext cx="193320" cy="2811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27C9BB7B-88F7-4AB7-B144-2265C7B5CBD9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506122" y="3049617"/>
                  <a:ext cx="22896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212AE5C1-6FA0-4A5D-A8ED-C48CD2CC6EE7}"/>
                    </a:ext>
                  </a:extLst>
                </p14:cNvPr>
                <p14:cNvContentPartPr/>
                <p14:nvPr/>
              </p14:nvContentPartPr>
              <p14:xfrm>
                <a:off x="9745162" y="3055737"/>
                <a:ext cx="286920" cy="31824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212AE5C1-6FA0-4A5D-A8ED-C48CD2CC6EE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727162" y="3037737"/>
                  <a:ext cx="322560" cy="35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105B258-F8DE-4BF5-993F-FFA7BC9E663C}"/>
              </a:ext>
            </a:extLst>
          </p:cNvPr>
          <p:cNvGrpSpPr/>
          <p:nvPr/>
        </p:nvGrpSpPr>
        <p:grpSpPr>
          <a:xfrm>
            <a:off x="7891882" y="3656937"/>
            <a:ext cx="2944080" cy="1207800"/>
            <a:chOff x="7891882" y="3656937"/>
            <a:chExt cx="2944080" cy="120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A892D64F-6350-4D2F-823B-87FDF1709FE4}"/>
                    </a:ext>
                  </a:extLst>
                </p14:cNvPr>
                <p14:cNvContentPartPr/>
                <p14:nvPr/>
              </p14:nvContentPartPr>
              <p14:xfrm>
                <a:off x="8719882" y="3656937"/>
                <a:ext cx="115200" cy="49608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A892D64F-6350-4D2F-823B-87FDF1709FE4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702242" y="3638937"/>
                  <a:ext cx="150840" cy="53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0736FA37-7477-48CB-83AB-3E9957D88694}"/>
                    </a:ext>
                  </a:extLst>
                </p14:cNvPr>
                <p14:cNvContentPartPr/>
                <p14:nvPr/>
              </p14:nvContentPartPr>
              <p14:xfrm>
                <a:off x="8565802" y="4089657"/>
                <a:ext cx="392760" cy="23364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0736FA37-7477-48CB-83AB-3E9957D8869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548162" y="4072017"/>
                  <a:ext cx="42840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7DD51E4-A557-4B64-833A-420B5634264F}"/>
                    </a:ext>
                  </a:extLst>
                </p14:cNvPr>
                <p14:cNvContentPartPr/>
                <p14:nvPr/>
              </p14:nvContentPartPr>
              <p14:xfrm>
                <a:off x="9095002" y="3825057"/>
                <a:ext cx="184680" cy="2268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7DD51E4-A557-4B64-833A-420B5634264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077362" y="3807417"/>
                  <a:ext cx="22032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2620B494-C0A1-4B9A-A76F-BDEFAC830476}"/>
                    </a:ext>
                  </a:extLst>
                </p14:cNvPr>
                <p14:cNvContentPartPr/>
                <p14:nvPr/>
              </p14:nvContentPartPr>
              <p14:xfrm>
                <a:off x="9119122" y="3873297"/>
                <a:ext cx="120960" cy="18828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2620B494-C0A1-4B9A-A76F-BDEFAC83047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101122" y="3855657"/>
                  <a:ext cx="15660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25A684E4-3658-4768-9586-D9039CFE1F5A}"/>
                    </a:ext>
                  </a:extLst>
                </p14:cNvPr>
                <p14:cNvContentPartPr/>
                <p14:nvPr/>
              </p14:nvContentPartPr>
              <p14:xfrm>
                <a:off x="9471202" y="3786177"/>
                <a:ext cx="226440" cy="35532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25A684E4-3658-4768-9586-D9039CFE1F5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453202" y="3768537"/>
                  <a:ext cx="262080" cy="39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1373F4E-EAC7-4AD8-BBC8-D71C8987E6CF}"/>
                    </a:ext>
                  </a:extLst>
                </p14:cNvPr>
                <p14:cNvContentPartPr/>
                <p14:nvPr/>
              </p14:nvContentPartPr>
              <p14:xfrm>
                <a:off x="7891882" y="4541817"/>
                <a:ext cx="360" cy="26820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1373F4E-EAC7-4AD8-BBC8-D71C8987E6C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874242" y="4524177"/>
                  <a:ext cx="3600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FB946AE8-0EFC-4F8C-90B0-14F20AB52CAB}"/>
                    </a:ext>
                  </a:extLst>
                </p14:cNvPr>
                <p14:cNvContentPartPr/>
                <p14:nvPr/>
              </p14:nvContentPartPr>
              <p14:xfrm>
                <a:off x="8013562" y="4454337"/>
                <a:ext cx="256320" cy="41004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FB946AE8-0EFC-4F8C-90B0-14F20AB52CA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995562" y="4436697"/>
                  <a:ext cx="291960" cy="44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8466F013-DA99-4C0B-81E1-F296C7C9D39E}"/>
                    </a:ext>
                  </a:extLst>
                </p14:cNvPr>
                <p14:cNvContentPartPr/>
                <p14:nvPr/>
              </p14:nvContentPartPr>
              <p14:xfrm>
                <a:off x="8274922" y="4547217"/>
                <a:ext cx="294840" cy="31752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8466F013-DA99-4C0B-81E1-F296C7C9D39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257282" y="4529577"/>
                  <a:ext cx="33048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93F3AA89-B29C-4492-A855-AAEA432EB956}"/>
                    </a:ext>
                  </a:extLst>
                </p14:cNvPr>
                <p14:cNvContentPartPr/>
                <p14:nvPr/>
              </p14:nvContentPartPr>
              <p14:xfrm>
                <a:off x="8590282" y="4595457"/>
                <a:ext cx="524160" cy="22428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93F3AA89-B29C-4492-A855-AAEA432EB95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572642" y="4577817"/>
                  <a:ext cx="55980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8927DDBA-42A5-42D2-A746-A95CB2947E7D}"/>
                    </a:ext>
                  </a:extLst>
                </p14:cNvPr>
                <p14:cNvContentPartPr/>
                <p14:nvPr/>
              </p14:nvContentPartPr>
              <p14:xfrm>
                <a:off x="9215242" y="4541817"/>
                <a:ext cx="360" cy="576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8927DDBA-42A5-42D2-A746-A95CB2947E7D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197242" y="4524177"/>
                  <a:ext cx="360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C8320883-5721-437A-B552-80255B260141}"/>
                    </a:ext>
                  </a:extLst>
                </p14:cNvPr>
                <p14:cNvContentPartPr/>
                <p14:nvPr/>
              </p14:nvContentPartPr>
              <p14:xfrm>
                <a:off x="9263482" y="4740177"/>
                <a:ext cx="51120" cy="2988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C8320883-5721-437A-B552-80255B26014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245482" y="4722177"/>
                  <a:ext cx="867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12886D3A-65E9-4449-A5C3-695C32AA8C68}"/>
                    </a:ext>
                  </a:extLst>
                </p14:cNvPr>
                <p14:cNvContentPartPr/>
                <p14:nvPr/>
              </p14:nvContentPartPr>
              <p14:xfrm>
                <a:off x="9464362" y="4448937"/>
                <a:ext cx="253800" cy="40500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12886D3A-65E9-4449-A5C3-695C32AA8C6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446722" y="4431297"/>
                  <a:ext cx="28944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350A67A9-804F-472E-87A9-25884048C781}"/>
                    </a:ext>
                  </a:extLst>
                </p14:cNvPr>
                <p14:cNvContentPartPr/>
                <p14:nvPr/>
              </p14:nvContentPartPr>
              <p14:xfrm>
                <a:off x="9718882" y="4457937"/>
                <a:ext cx="223560" cy="33444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350A67A9-804F-472E-87A9-25884048C78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700882" y="4440297"/>
                  <a:ext cx="25920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2E5F0346-3F2B-4CCF-827B-5A108444D0B0}"/>
                    </a:ext>
                  </a:extLst>
                </p14:cNvPr>
                <p14:cNvContentPartPr/>
                <p14:nvPr/>
              </p14:nvContentPartPr>
              <p14:xfrm>
                <a:off x="9944602" y="4498977"/>
                <a:ext cx="242280" cy="29016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2E5F0346-3F2B-4CCF-827B-5A108444D0B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926602" y="4481337"/>
                  <a:ext cx="27792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034A3356-6143-4396-A249-1F1E5263C76E}"/>
                    </a:ext>
                  </a:extLst>
                </p14:cNvPr>
                <p14:cNvContentPartPr/>
                <p14:nvPr/>
              </p14:nvContentPartPr>
              <p14:xfrm>
                <a:off x="10204162" y="4528497"/>
                <a:ext cx="220320" cy="2372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034A3356-6143-4396-A249-1F1E5263C76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0186162" y="4510857"/>
                  <a:ext cx="25596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7EDD2651-B7C6-46DD-A904-AD473A81E78B}"/>
                    </a:ext>
                  </a:extLst>
                </p14:cNvPr>
                <p14:cNvContentPartPr/>
                <p14:nvPr/>
              </p14:nvContentPartPr>
              <p14:xfrm>
                <a:off x="10541842" y="4484577"/>
                <a:ext cx="294120" cy="23508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7EDD2651-B7C6-46DD-A904-AD473A81E78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523842" y="4466577"/>
                  <a:ext cx="329760" cy="27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0A3348E-2DD7-46FF-A985-C834C9A99173}"/>
              </a:ext>
            </a:extLst>
          </p:cNvPr>
          <p:cNvGrpSpPr/>
          <p:nvPr/>
        </p:nvGrpSpPr>
        <p:grpSpPr>
          <a:xfrm>
            <a:off x="8143522" y="5196657"/>
            <a:ext cx="1228680" cy="549000"/>
            <a:chOff x="8143522" y="5196657"/>
            <a:chExt cx="1228680" cy="54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8F4D49AB-9DAC-48C5-B52D-79F93F658DF6}"/>
                    </a:ext>
                  </a:extLst>
                </p14:cNvPr>
                <p14:cNvContentPartPr/>
                <p14:nvPr/>
              </p14:nvContentPartPr>
              <p14:xfrm>
                <a:off x="8143522" y="5196657"/>
                <a:ext cx="277920" cy="47808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8F4D49AB-9DAC-48C5-B52D-79F93F658DF6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125882" y="5178657"/>
                  <a:ext cx="313560" cy="51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2B664320-12E0-4480-9005-6F8A07B7173D}"/>
                    </a:ext>
                  </a:extLst>
                </p14:cNvPr>
                <p14:cNvContentPartPr/>
                <p14:nvPr/>
              </p14:nvContentPartPr>
              <p14:xfrm>
                <a:off x="8156482" y="5414097"/>
                <a:ext cx="672480" cy="33156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2B664320-12E0-4480-9005-6F8A07B7173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138842" y="5396097"/>
                  <a:ext cx="70812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CCC3F025-BA53-447B-B73C-23C978874210}"/>
                    </a:ext>
                  </a:extLst>
                </p14:cNvPr>
                <p14:cNvContentPartPr/>
                <p14:nvPr/>
              </p14:nvContentPartPr>
              <p14:xfrm>
                <a:off x="8675602" y="5414097"/>
                <a:ext cx="180000" cy="17856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CCC3F025-BA53-447B-B73C-23C97887421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657602" y="5396097"/>
                  <a:ext cx="21564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314EAF4E-0958-4CCF-A33E-4770756F8695}"/>
                    </a:ext>
                  </a:extLst>
                </p14:cNvPr>
                <p14:cNvContentPartPr/>
                <p14:nvPr/>
              </p14:nvContentPartPr>
              <p14:xfrm>
                <a:off x="9058642" y="5257497"/>
                <a:ext cx="313560" cy="41184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314EAF4E-0958-4CCF-A33E-4770756F869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041002" y="5239857"/>
                  <a:ext cx="349200" cy="44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6894EEA-013E-4358-BA8E-66939DF8B103}"/>
              </a:ext>
            </a:extLst>
          </p:cNvPr>
          <p:cNvGrpSpPr/>
          <p:nvPr/>
        </p:nvGrpSpPr>
        <p:grpSpPr>
          <a:xfrm>
            <a:off x="6542602" y="5895057"/>
            <a:ext cx="3950640" cy="1060200"/>
            <a:chOff x="6542602" y="5895057"/>
            <a:chExt cx="3950640" cy="106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E4B0C3C2-B7C9-4B66-AC3A-0231D2E5EB8D}"/>
                    </a:ext>
                  </a:extLst>
                </p14:cNvPr>
                <p14:cNvContentPartPr/>
                <p14:nvPr/>
              </p14:nvContentPartPr>
              <p14:xfrm>
                <a:off x="6542602" y="6042297"/>
                <a:ext cx="192960" cy="42516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E4B0C3C2-B7C9-4B66-AC3A-0231D2E5EB8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524962" y="6024297"/>
                  <a:ext cx="228600" cy="46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D4802443-2DFE-4F03-893D-B3D5BAFD0348}"/>
                    </a:ext>
                  </a:extLst>
                </p14:cNvPr>
                <p14:cNvContentPartPr/>
                <p14:nvPr/>
              </p14:nvContentPartPr>
              <p14:xfrm>
                <a:off x="6783442" y="6111417"/>
                <a:ext cx="380160" cy="35640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D4802443-2DFE-4F03-893D-B3D5BAFD034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765802" y="6093777"/>
                  <a:ext cx="41580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9D68993D-27AC-42D0-B53B-89162BE7D107}"/>
                    </a:ext>
                  </a:extLst>
                </p14:cNvPr>
                <p14:cNvContentPartPr/>
                <p14:nvPr/>
              </p14:nvContentPartPr>
              <p14:xfrm>
                <a:off x="7142362" y="6135177"/>
                <a:ext cx="370080" cy="30852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9D68993D-27AC-42D0-B53B-89162BE7D10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124362" y="6117537"/>
                  <a:ext cx="40572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91274A8A-5B91-469F-B35F-7E3303DAB03A}"/>
                    </a:ext>
                  </a:extLst>
                </p14:cNvPr>
                <p14:cNvContentPartPr/>
                <p14:nvPr/>
              </p14:nvContentPartPr>
              <p14:xfrm>
                <a:off x="7482562" y="6256137"/>
                <a:ext cx="428760" cy="14040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91274A8A-5B91-469F-B35F-7E3303DAB03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464922" y="6238497"/>
                  <a:ext cx="4644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AB15D16B-DA1A-498E-BB01-FFC07BD70CFF}"/>
                    </a:ext>
                  </a:extLst>
                </p14:cNvPr>
                <p14:cNvContentPartPr/>
                <p14:nvPr/>
              </p14:nvContentPartPr>
              <p14:xfrm>
                <a:off x="8036602" y="6164697"/>
                <a:ext cx="24480" cy="1908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AB15D16B-DA1A-498E-BB01-FFC07BD70CF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018602" y="6147057"/>
                  <a:ext cx="601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4591223F-0526-45F0-8EF1-6B67BF8BFBD7}"/>
                    </a:ext>
                  </a:extLst>
                </p14:cNvPr>
                <p14:cNvContentPartPr/>
                <p14:nvPr/>
              </p14:nvContentPartPr>
              <p14:xfrm>
                <a:off x="8156482" y="6351537"/>
                <a:ext cx="15480" cy="3204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4591223F-0526-45F0-8EF1-6B67BF8BFBD7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138842" y="6333897"/>
                  <a:ext cx="511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9F63C86F-1223-4008-B416-3B580938F19B}"/>
                    </a:ext>
                  </a:extLst>
                </p14:cNvPr>
                <p14:cNvContentPartPr/>
                <p14:nvPr/>
              </p14:nvContentPartPr>
              <p14:xfrm>
                <a:off x="8302642" y="6082257"/>
                <a:ext cx="320400" cy="31788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9F63C86F-1223-4008-B416-3B580938F19B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284642" y="6064257"/>
                  <a:ext cx="35604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47A6AAFF-C67C-4038-82B2-1CF947C3D0EF}"/>
                    </a:ext>
                  </a:extLst>
                </p14:cNvPr>
                <p14:cNvContentPartPr/>
                <p14:nvPr/>
              </p14:nvContentPartPr>
              <p14:xfrm>
                <a:off x="8539522" y="6062817"/>
                <a:ext cx="380880" cy="26892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47A6AAFF-C67C-4038-82B2-1CF947C3D0E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521882" y="6044817"/>
                  <a:ext cx="41652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78DC278F-6C34-40EA-878D-AC192868E802}"/>
                    </a:ext>
                  </a:extLst>
                </p14:cNvPr>
                <p14:cNvContentPartPr/>
                <p14:nvPr/>
              </p14:nvContentPartPr>
              <p14:xfrm>
                <a:off x="8913922" y="6111417"/>
                <a:ext cx="261720" cy="25812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78DC278F-6C34-40EA-878D-AC192868E80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895922" y="6093777"/>
                  <a:ext cx="29736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744DB6BD-E38F-4A94-BD72-EA1FBE4FE3D3}"/>
                    </a:ext>
                  </a:extLst>
                </p14:cNvPr>
                <p14:cNvContentPartPr/>
                <p14:nvPr/>
              </p14:nvContentPartPr>
              <p14:xfrm>
                <a:off x="9187882" y="6088017"/>
                <a:ext cx="224280" cy="22140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744DB6BD-E38F-4A94-BD72-EA1FBE4FE3D3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9169882" y="6070377"/>
                  <a:ext cx="25992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64EAE85F-F320-451D-BC68-1482F1F4F455}"/>
                    </a:ext>
                  </a:extLst>
                </p14:cNvPr>
                <p14:cNvContentPartPr/>
                <p14:nvPr/>
              </p14:nvContentPartPr>
              <p14:xfrm>
                <a:off x="9482722" y="6063177"/>
                <a:ext cx="214920" cy="19764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64EAE85F-F320-451D-BC68-1482F1F4F455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9464722" y="6045537"/>
                  <a:ext cx="25056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13061474-A91A-4C0E-8643-E0BA50C9C240}"/>
                    </a:ext>
                  </a:extLst>
                </p14:cNvPr>
                <p14:cNvContentPartPr/>
                <p14:nvPr/>
              </p14:nvContentPartPr>
              <p14:xfrm>
                <a:off x="7001602" y="6471777"/>
                <a:ext cx="447840" cy="37368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13061474-A91A-4C0E-8643-E0BA50C9C24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983602" y="6454137"/>
                  <a:ext cx="48348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5E025983-8F25-4A05-8BB4-030586B8486B}"/>
                    </a:ext>
                  </a:extLst>
                </p14:cNvPr>
                <p14:cNvContentPartPr/>
                <p14:nvPr/>
              </p14:nvContentPartPr>
              <p14:xfrm>
                <a:off x="7525042" y="6472497"/>
                <a:ext cx="243720" cy="31428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5E025983-8F25-4A05-8BB4-030586B8486B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507402" y="6454497"/>
                  <a:ext cx="27936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DC80D0BA-9F54-4F66-BF90-6F777DECDC50}"/>
                    </a:ext>
                  </a:extLst>
                </p14:cNvPr>
                <p14:cNvContentPartPr/>
                <p14:nvPr/>
              </p14:nvContentPartPr>
              <p14:xfrm>
                <a:off x="7745362" y="6506697"/>
                <a:ext cx="292680" cy="26028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DC80D0BA-9F54-4F66-BF90-6F777DECDC5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727722" y="6488697"/>
                  <a:ext cx="32832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971A1C70-5725-4903-9B6A-F848F8F144E0}"/>
                    </a:ext>
                  </a:extLst>
                </p14:cNvPr>
                <p14:cNvContentPartPr/>
                <p14:nvPr/>
              </p14:nvContentPartPr>
              <p14:xfrm>
                <a:off x="8058922" y="6616497"/>
                <a:ext cx="277200" cy="14400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971A1C70-5725-4903-9B6A-F848F8F144E0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040922" y="6598497"/>
                  <a:ext cx="3128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2575D03B-F6A4-48CF-907D-919BACC42947}"/>
                    </a:ext>
                  </a:extLst>
                </p14:cNvPr>
                <p14:cNvContentPartPr/>
                <p14:nvPr/>
              </p14:nvContentPartPr>
              <p14:xfrm>
                <a:off x="8522962" y="6539097"/>
                <a:ext cx="67680" cy="19080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2575D03B-F6A4-48CF-907D-919BACC42947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504962" y="6521457"/>
                  <a:ext cx="10332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D01ED217-74D1-4D04-953F-2A2B44F894F8}"/>
                    </a:ext>
                  </a:extLst>
                </p14:cNvPr>
                <p14:cNvContentPartPr/>
                <p14:nvPr/>
              </p14:nvContentPartPr>
              <p14:xfrm>
                <a:off x="8830402" y="6448017"/>
                <a:ext cx="57960" cy="30132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D01ED217-74D1-4D04-953F-2A2B44F894F8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812762" y="6430377"/>
                  <a:ext cx="9360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715C3036-C9AE-41AC-8B6A-2507A56C8EA4}"/>
                    </a:ext>
                  </a:extLst>
                </p14:cNvPr>
                <p14:cNvContentPartPr/>
                <p14:nvPr/>
              </p14:nvContentPartPr>
              <p14:xfrm>
                <a:off x="9047122" y="6616497"/>
                <a:ext cx="407520" cy="13932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715C3036-C9AE-41AC-8B6A-2507A56C8EA4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9029122" y="6598497"/>
                  <a:ext cx="44316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5110F5D4-3B97-4098-BB7B-14D7CCEF15F4}"/>
                    </a:ext>
                  </a:extLst>
                </p14:cNvPr>
                <p14:cNvContentPartPr/>
                <p14:nvPr/>
              </p14:nvContentPartPr>
              <p14:xfrm>
                <a:off x="9513682" y="6516057"/>
                <a:ext cx="74160" cy="21348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5110F5D4-3B97-4098-BB7B-14D7CCEF15F4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9495682" y="6498417"/>
                  <a:ext cx="10980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85412FCA-800C-45E8-B640-19E58858AAF8}"/>
                    </a:ext>
                  </a:extLst>
                </p14:cNvPr>
                <p14:cNvContentPartPr/>
                <p14:nvPr/>
              </p14:nvContentPartPr>
              <p14:xfrm>
                <a:off x="9696922" y="6544497"/>
                <a:ext cx="181080" cy="13608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85412FCA-800C-45E8-B640-19E58858AAF8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9678922" y="6526497"/>
                  <a:ext cx="21672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D9FB9A35-29B3-4626-A0A3-EDC219A09EE0}"/>
                    </a:ext>
                  </a:extLst>
                </p14:cNvPr>
                <p14:cNvContentPartPr/>
                <p14:nvPr/>
              </p14:nvContentPartPr>
              <p14:xfrm>
                <a:off x="10083922" y="5895057"/>
                <a:ext cx="61200" cy="29592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D9FB9A35-29B3-4626-A0A3-EDC219A09EE0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0066282" y="5877417"/>
                  <a:ext cx="9684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9438C558-6A48-48A3-B0D8-3735401421D8}"/>
                    </a:ext>
                  </a:extLst>
                </p14:cNvPr>
                <p14:cNvContentPartPr/>
                <p14:nvPr/>
              </p14:nvContentPartPr>
              <p14:xfrm>
                <a:off x="10153762" y="5895057"/>
                <a:ext cx="193320" cy="62604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9438C558-6A48-48A3-B0D8-3735401421D8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0136122" y="5877417"/>
                  <a:ext cx="228960" cy="66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E1E28DA9-A0F3-4F29-A115-DD2B62BA7698}"/>
                    </a:ext>
                  </a:extLst>
                </p14:cNvPr>
                <p14:cNvContentPartPr/>
                <p14:nvPr/>
              </p14:nvContentPartPr>
              <p14:xfrm>
                <a:off x="10300642" y="6544497"/>
                <a:ext cx="22680" cy="4716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E1E28DA9-A0F3-4F29-A115-DD2B62BA7698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0282642" y="6526497"/>
                  <a:ext cx="583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D7FB0176-4C50-41F2-849F-6C46EEE9F880}"/>
                    </a:ext>
                  </a:extLst>
                </p14:cNvPr>
                <p14:cNvContentPartPr/>
                <p14:nvPr/>
              </p14:nvContentPartPr>
              <p14:xfrm>
                <a:off x="10418362" y="5943297"/>
                <a:ext cx="74880" cy="69768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D7FB0176-4C50-41F2-849F-6C46EEE9F880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0400722" y="5925657"/>
                  <a:ext cx="110520" cy="73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5BE2FE21-09E2-44A2-890A-1BE841A6BF90}"/>
                    </a:ext>
                  </a:extLst>
                </p14:cNvPr>
                <p14:cNvContentPartPr/>
                <p14:nvPr/>
              </p14:nvContentPartPr>
              <p14:xfrm>
                <a:off x="8589562" y="6326697"/>
                <a:ext cx="1423800" cy="62856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5BE2FE21-09E2-44A2-890A-1BE841A6BF90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571562" y="6309057"/>
                  <a:ext cx="1459440" cy="66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B63CD8DD-E854-45C7-880F-6C4B8A21BD0F}"/>
              </a:ext>
            </a:extLst>
          </p:cNvPr>
          <p:cNvGrpSpPr/>
          <p:nvPr/>
        </p:nvGrpSpPr>
        <p:grpSpPr>
          <a:xfrm>
            <a:off x="4260202" y="6231657"/>
            <a:ext cx="2219040" cy="353880"/>
            <a:chOff x="4260202" y="6231657"/>
            <a:chExt cx="2219040" cy="35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6C96B265-3779-4F0B-B079-06A157201F21}"/>
                    </a:ext>
                  </a:extLst>
                </p14:cNvPr>
                <p14:cNvContentPartPr/>
                <p14:nvPr/>
              </p14:nvContentPartPr>
              <p14:xfrm>
                <a:off x="4260202" y="6283137"/>
                <a:ext cx="233640" cy="29016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6C96B265-3779-4F0B-B079-06A157201F21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242562" y="6265497"/>
                  <a:ext cx="26928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89A29292-168D-42DB-A087-F861C795F240}"/>
                    </a:ext>
                  </a:extLst>
                </p14:cNvPr>
                <p14:cNvContentPartPr/>
                <p14:nvPr/>
              </p14:nvContentPartPr>
              <p14:xfrm>
                <a:off x="4544602" y="6304017"/>
                <a:ext cx="222840" cy="26640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89A29292-168D-42DB-A087-F861C795F240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526602" y="6286377"/>
                  <a:ext cx="25848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6C3ED922-51CB-4AF7-AF5B-509ECDC13F2D}"/>
                    </a:ext>
                  </a:extLst>
                </p14:cNvPr>
                <p14:cNvContentPartPr/>
                <p14:nvPr/>
              </p14:nvContentPartPr>
              <p14:xfrm>
                <a:off x="4737562" y="6306897"/>
                <a:ext cx="248400" cy="26244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6C3ED922-51CB-4AF7-AF5B-509ECDC13F2D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719562" y="6289257"/>
                  <a:ext cx="28404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4698B81D-D244-493E-8B8C-286C5678D128}"/>
                    </a:ext>
                  </a:extLst>
                </p14:cNvPr>
                <p14:cNvContentPartPr/>
                <p14:nvPr/>
              </p14:nvContentPartPr>
              <p14:xfrm>
                <a:off x="4977682" y="6325617"/>
                <a:ext cx="173880" cy="24516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4698B81D-D244-493E-8B8C-286C5678D128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959682" y="6307977"/>
                  <a:ext cx="20952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21DB8186-A61F-4A9E-A161-C3AD19E024D5}"/>
                    </a:ext>
                  </a:extLst>
                </p14:cNvPr>
                <p14:cNvContentPartPr/>
                <p14:nvPr/>
              </p14:nvContentPartPr>
              <p14:xfrm>
                <a:off x="5197282" y="6456297"/>
                <a:ext cx="171720" cy="12924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21DB8186-A61F-4A9E-A161-C3AD19E024D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179282" y="6438657"/>
                  <a:ext cx="2073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58DDFA1A-41BE-46B8-B082-2C5DF4643BB5}"/>
                    </a:ext>
                  </a:extLst>
                </p14:cNvPr>
                <p14:cNvContentPartPr/>
                <p14:nvPr/>
              </p14:nvContentPartPr>
              <p14:xfrm>
                <a:off x="5510122" y="6256137"/>
                <a:ext cx="360" cy="36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58DDFA1A-41BE-46B8-B082-2C5DF4643BB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492122" y="623849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90C5EE4C-63A2-4046-A82B-AB5BDAF39095}"/>
                    </a:ext>
                  </a:extLst>
                </p14:cNvPr>
                <p14:cNvContentPartPr/>
                <p14:nvPr/>
              </p14:nvContentPartPr>
              <p14:xfrm>
                <a:off x="5533522" y="6472497"/>
                <a:ext cx="15480" cy="1080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90C5EE4C-63A2-4046-A82B-AB5BDAF39095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515882" y="6454857"/>
                  <a:ext cx="511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427380C3-4AAE-4327-B2FA-AA28DAAAC22B}"/>
                    </a:ext>
                  </a:extLst>
                </p14:cNvPr>
                <p14:cNvContentPartPr/>
                <p14:nvPr/>
              </p14:nvContentPartPr>
              <p14:xfrm>
                <a:off x="5652682" y="6231657"/>
                <a:ext cx="50760" cy="34524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427380C3-4AAE-4327-B2FA-AA28DAAAC22B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5634682" y="6213657"/>
                  <a:ext cx="8640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C400B053-8FF8-4FEC-A249-F6AC2AF9C36F}"/>
                    </a:ext>
                  </a:extLst>
                </p14:cNvPr>
                <p14:cNvContentPartPr/>
                <p14:nvPr/>
              </p14:nvContentPartPr>
              <p14:xfrm>
                <a:off x="5795602" y="6279897"/>
                <a:ext cx="168840" cy="25920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C400B053-8FF8-4FEC-A249-F6AC2AF9C36F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777602" y="6262257"/>
                  <a:ext cx="20448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67E807DD-7C54-4733-B116-B249E77EC2C2}"/>
                    </a:ext>
                  </a:extLst>
                </p14:cNvPr>
                <p14:cNvContentPartPr/>
                <p14:nvPr/>
              </p14:nvContentPartPr>
              <p14:xfrm>
                <a:off x="5942842" y="6448737"/>
                <a:ext cx="272160" cy="10332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67E807DD-7C54-4733-B116-B249E77EC2C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925202" y="6431097"/>
                  <a:ext cx="3078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41230C61-3CCD-49AB-9E23-B60AE944D27C}"/>
                    </a:ext>
                  </a:extLst>
                </p14:cNvPr>
                <p14:cNvContentPartPr/>
                <p14:nvPr/>
              </p14:nvContentPartPr>
              <p14:xfrm>
                <a:off x="6255682" y="6328137"/>
                <a:ext cx="24840" cy="36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41230C61-3CCD-49AB-9E23-B60AE944D27C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238042" y="6310137"/>
                  <a:ext cx="604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C0F31F29-FF34-4F6A-8380-8ABEF3AC1D1E}"/>
                    </a:ext>
                  </a:extLst>
                </p14:cNvPr>
                <p14:cNvContentPartPr/>
                <p14:nvPr/>
              </p14:nvContentPartPr>
              <p14:xfrm>
                <a:off x="6303922" y="6448017"/>
                <a:ext cx="360" cy="6552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C0F31F29-FF34-4F6A-8380-8ABEF3AC1D1E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6286282" y="6430377"/>
                  <a:ext cx="360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EDBE511F-19FD-4E22-BDE1-DC5F404178F9}"/>
                    </a:ext>
                  </a:extLst>
                </p14:cNvPr>
                <p14:cNvContentPartPr/>
                <p14:nvPr/>
              </p14:nvContentPartPr>
              <p14:xfrm>
                <a:off x="6352162" y="6399777"/>
                <a:ext cx="127080" cy="12708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EDBE511F-19FD-4E22-BDE1-DC5F404178F9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6334522" y="6382137"/>
                  <a:ext cx="162720" cy="162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5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63D1E509-F44A-4DC8-89F9-6F4EA9DE21C3}"/>
                  </a:ext>
                </a:extLst>
              </p14:cNvPr>
              <p14:cNvContentPartPr/>
              <p14:nvPr/>
            </p14:nvContentPartPr>
            <p14:xfrm>
              <a:off x="3375682" y="6226617"/>
              <a:ext cx="498600" cy="198000"/>
            </p14:xfrm>
          </p:contentPart>
        </mc:Choice>
        <mc:Fallback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63D1E509-F44A-4DC8-89F9-6F4EA9DE21C3}"/>
                  </a:ext>
                </a:extLst>
              </p:cNvPr>
              <p:cNvPicPr/>
              <p:nvPr/>
            </p:nvPicPr>
            <p:blipFill>
              <a:blip r:embed="rId186"/>
              <a:stretch>
                <a:fillRect/>
              </a:stretch>
            </p:blipFill>
            <p:spPr>
              <a:xfrm>
                <a:off x="3357682" y="6208977"/>
                <a:ext cx="534240" cy="233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4" name="Group 133">
            <a:extLst>
              <a:ext uri="{FF2B5EF4-FFF2-40B4-BE49-F238E27FC236}">
                <a16:creationId xmlns:a16="http://schemas.microsoft.com/office/drawing/2014/main" id="{9B5BBE8B-D53C-4A17-AAE5-E42F33FB1BF2}"/>
              </a:ext>
            </a:extLst>
          </p:cNvPr>
          <p:cNvGrpSpPr/>
          <p:nvPr/>
        </p:nvGrpSpPr>
        <p:grpSpPr>
          <a:xfrm>
            <a:off x="528802" y="6063177"/>
            <a:ext cx="2498040" cy="652680"/>
            <a:chOff x="528802" y="6063177"/>
            <a:chExt cx="2498040" cy="65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1B48AFC7-ABA4-468E-8E60-425B827E38A0}"/>
                    </a:ext>
                  </a:extLst>
                </p14:cNvPr>
                <p14:cNvContentPartPr/>
                <p14:nvPr/>
              </p14:nvContentPartPr>
              <p14:xfrm>
                <a:off x="600802" y="6063537"/>
                <a:ext cx="289080" cy="36144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1B48AFC7-ABA4-468E-8E60-425B827E38A0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82802" y="6045537"/>
                  <a:ext cx="32472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5538D5C9-A938-452E-AA22-55D303584E95}"/>
                    </a:ext>
                  </a:extLst>
                </p14:cNvPr>
                <p14:cNvContentPartPr/>
                <p14:nvPr/>
              </p14:nvContentPartPr>
              <p14:xfrm>
                <a:off x="865402" y="6111417"/>
                <a:ext cx="112320" cy="32580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5538D5C9-A938-452E-AA22-55D303584E95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847402" y="6093777"/>
                  <a:ext cx="14796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273CAC22-EE9A-4379-926D-4ADFE1CCA27B}"/>
                    </a:ext>
                  </a:extLst>
                </p14:cNvPr>
                <p14:cNvContentPartPr/>
                <p14:nvPr/>
              </p14:nvContentPartPr>
              <p14:xfrm>
                <a:off x="950002" y="6183417"/>
                <a:ext cx="225720" cy="18036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273CAC22-EE9A-4379-926D-4ADFE1CCA27B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932362" y="6165417"/>
                  <a:ext cx="2613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852DCE59-0239-4E9F-B692-C589E384766D}"/>
                    </a:ext>
                  </a:extLst>
                </p14:cNvPr>
                <p14:cNvContentPartPr/>
                <p14:nvPr/>
              </p14:nvContentPartPr>
              <p14:xfrm>
                <a:off x="1178242" y="6231657"/>
                <a:ext cx="358920" cy="17496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852DCE59-0239-4E9F-B692-C589E384766D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160242" y="6213657"/>
                  <a:ext cx="3945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61B55282-814A-4708-B7CC-22E08D60B546}"/>
                    </a:ext>
                  </a:extLst>
                </p14:cNvPr>
                <p14:cNvContentPartPr/>
                <p14:nvPr/>
              </p14:nvContentPartPr>
              <p14:xfrm>
                <a:off x="1635802" y="6072537"/>
                <a:ext cx="10080" cy="1476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61B55282-814A-4708-B7CC-22E08D60B546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617802" y="6054537"/>
                  <a:ext cx="457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C4806AA2-2C1D-412A-B76E-C09A6A2FF625}"/>
                    </a:ext>
                  </a:extLst>
                </p14:cNvPr>
                <p14:cNvContentPartPr/>
                <p14:nvPr/>
              </p14:nvContentPartPr>
              <p14:xfrm>
                <a:off x="1707442" y="6256137"/>
                <a:ext cx="360" cy="972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C4806AA2-2C1D-412A-B76E-C09A6A2FF62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689802" y="6238497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0D766E85-FB0B-4EF4-AF10-91F85DBE6BA8}"/>
                    </a:ext>
                  </a:extLst>
                </p14:cNvPr>
                <p14:cNvContentPartPr/>
                <p14:nvPr/>
              </p14:nvContentPartPr>
              <p14:xfrm>
                <a:off x="1900402" y="6063177"/>
                <a:ext cx="120600" cy="26748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0D766E85-FB0B-4EF4-AF10-91F85DBE6BA8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882402" y="6045537"/>
                  <a:ext cx="15624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E773D0CE-524A-47EB-9F2A-D27D8DC49823}"/>
                    </a:ext>
                  </a:extLst>
                </p14:cNvPr>
                <p14:cNvContentPartPr/>
                <p14:nvPr/>
              </p14:nvContentPartPr>
              <p14:xfrm>
                <a:off x="2022082" y="6065697"/>
                <a:ext cx="194400" cy="27288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E773D0CE-524A-47EB-9F2A-D27D8DC49823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004442" y="6048057"/>
                  <a:ext cx="23004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A84339B2-8F99-42D5-AC2A-9D38D18ED63E}"/>
                    </a:ext>
                  </a:extLst>
                </p14:cNvPr>
                <p14:cNvContentPartPr/>
                <p14:nvPr/>
              </p14:nvContentPartPr>
              <p14:xfrm>
                <a:off x="2284882" y="6111417"/>
                <a:ext cx="227520" cy="16416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A84339B2-8F99-42D5-AC2A-9D38D18ED63E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267242" y="6093777"/>
                  <a:ext cx="26316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4E8A79B7-DD8F-498D-854F-024EDB9F054E}"/>
                    </a:ext>
                  </a:extLst>
                </p14:cNvPr>
                <p14:cNvContentPartPr/>
                <p14:nvPr/>
              </p14:nvContentPartPr>
              <p14:xfrm>
                <a:off x="2574322" y="6100617"/>
                <a:ext cx="87840" cy="13392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4E8A79B7-DD8F-498D-854F-024EDB9F054E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2556322" y="6082977"/>
                  <a:ext cx="12348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D3FDBCDD-7F71-44FA-B82F-F94B0CC35C60}"/>
                    </a:ext>
                  </a:extLst>
                </p14:cNvPr>
                <p14:cNvContentPartPr/>
                <p14:nvPr/>
              </p14:nvContentPartPr>
              <p14:xfrm>
                <a:off x="2766202" y="6135177"/>
                <a:ext cx="260640" cy="11772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D3FDBCDD-7F71-44FA-B82F-F94B0CC35C60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2748562" y="6117537"/>
                  <a:ext cx="2962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DE5CCD2A-8F99-48F6-BBC0-9E55497111E4}"/>
                    </a:ext>
                  </a:extLst>
                </p14:cNvPr>
                <p14:cNvContentPartPr/>
                <p14:nvPr/>
              </p14:nvContentPartPr>
              <p14:xfrm>
                <a:off x="528802" y="6423177"/>
                <a:ext cx="1109880" cy="29268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DE5CCD2A-8F99-48F6-BBC0-9E55497111E4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511162" y="6405177"/>
                  <a:ext cx="1145520" cy="32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542DD3DD-7AE4-4628-B0A7-A54090FCD89D}"/>
              </a:ext>
            </a:extLst>
          </p:cNvPr>
          <p:cNvGrpSpPr/>
          <p:nvPr/>
        </p:nvGrpSpPr>
        <p:grpSpPr>
          <a:xfrm>
            <a:off x="741562" y="5279817"/>
            <a:ext cx="3095280" cy="533520"/>
            <a:chOff x="741562" y="5279817"/>
            <a:chExt cx="3095280" cy="53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114AC485-174C-4C73-B9E7-5FBC58571E75}"/>
                    </a:ext>
                  </a:extLst>
                </p14:cNvPr>
                <p14:cNvContentPartPr/>
                <p14:nvPr/>
              </p14:nvContentPartPr>
              <p14:xfrm>
                <a:off x="741562" y="5279817"/>
                <a:ext cx="284400" cy="533520"/>
              </p14:xfrm>
            </p:contentPart>
          </mc:Choice>
          <mc:Fallback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114AC485-174C-4C73-B9E7-5FBC58571E75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723922" y="5262177"/>
                  <a:ext cx="320040" cy="56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51CEDA7C-20C4-4928-9168-23B0B82735D1}"/>
                    </a:ext>
                  </a:extLst>
                </p14:cNvPr>
                <p14:cNvContentPartPr/>
                <p14:nvPr/>
              </p14:nvContentPartPr>
              <p14:xfrm>
                <a:off x="1130002" y="5365857"/>
                <a:ext cx="105120" cy="364680"/>
              </p14:xfrm>
            </p:contentPart>
          </mc:Choice>
          <mc:Fallback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51CEDA7C-20C4-4928-9168-23B0B82735D1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112002" y="5347857"/>
                  <a:ext cx="14076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756D2877-6EC6-4595-A935-3449A2E85E78}"/>
                    </a:ext>
                  </a:extLst>
                </p14:cNvPr>
                <p14:cNvContentPartPr/>
                <p14:nvPr/>
              </p14:nvContentPartPr>
              <p14:xfrm>
                <a:off x="1279762" y="5461257"/>
                <a:ext cx="198720" cy="223560"/>
              </p14:xfrm>
            </p:contentPart>
          </mc:Choice>
          <mc:Fallback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756D2877-6EC6-4595-A935-3449A2E85E78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262122" y="5443617"/>
                  <a:ext cx="23436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0AAF69C7-91E4-4758-976A-E15894629F98}"/>
                    </a:ext>
                  </a:extLst>
                </p14:cNvPr>
                <p14:cNvContentPartPr/>
                <p14:nvPr/>
              </p14:nvContentPartPr>
              <p14:xfrm>
                <a:off x="1518442" y="5533977"/>
                <a:ext cx="485280" cy="127800"/>
              </p14:xfrm>
            </p:contentPart>
          </mc:Choice>
          <mc:Fallback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0AAF69C7-91E4-4758-976A-E15894629F98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500802" y="5516337"/>
                  <a:ext cx="5209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21A021F5-5547-474D-B790-C17B87AB5E57}"/>
                    </a:ext>
                  </a:extLst>
                </p14:cNvPr>
                <p14:cNvContentPartPr/>
                <p14:nvPr/>
              </p14:nvContentPartPr>
              <p14:xfrm>
                <a:off x="2130442" y="5365857"/>
                <a:ext cx="68760" cy="248040"/>
              </p14:xfrm>
            </p:contentPart>
          </mc:Choice>
          <mc:Fallback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21A021F5-5547-474D-B790-C17B87AB5E57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112802" y="5347857"/>
                  <a:ext cx="10440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7B157326-DE4E-4574-B29F-81CB0C227641}"/>
                    </a:ext>
                  </a:extLst>
                </p14:cNvPr>
                <p14:cNvContentPartPr/>
                <p14:nvPr/>
              </p14:nvContentPartPr>
              <p14:xfrm>
                <a:off x="2357602" y="5342457"/>
                <a:ext cx="243000" cy="401760"/>
              </p14:xfrm>
            </p:contentPart>
          </mc:Choice>
          <mc:Fallback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7B157326-DE4E-4574-B29F-81CB0C227641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339602" y="5324817"/>
                  <a:ext cx="278640" cy="4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A1C76B5B-088A-40E7-BC10-31E3E85F4611}"/>
                    </a:ext>
                  </a:extLst>
                </p14:cNvPr>
                <p14:cNvContentPartPr/>
                <p14:nvPr/>
              </p14:nvContentPartPr>
              <p14:xfrm>
                <a:off x="2642722" y="5341377"/>
                <a:ext cx="345600" cy="389520"/>
              </p14:xfrm>
            </p:contentPart>
          </mc:Choice>
          <mc:Fallback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A1C76B5B-088A-40E7-BC10-31E3E85F4611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2625082" y="5323377"/>
                  <a:ext cx="381240" cy="42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78C92DCD-056A-44E8-A8F7-45B176C49CA2}"/>
                    </a:ext>
                  </a:extLst>
                </p14:cNvPr>
                <p14:cNvContentPartPr/>
                <p14:nvPr/>
              </p14:nvContentPartPr>
              <p14:xfrm>
                <a:off x="3055282" y="5485737"/>
                <a:ext cx="350640" cy="248400"/>
              </p14:xfrm>
            </p:contentPart>
          </mc:Choice>
          <mc:Fallback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78C92DCD-056A-44E8-A8F7-45B176C49CA2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3037642" y="5468097"/>
                  <a:ext cx="38628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183C27F2-97C7-4AF7-82C1-A8A982964081}"/>
                    </a:ext>
                  </a:extLst>
                </p14:cNvPr>
                <p14:cNvContentPartPr/>
                <p14:nvPr/>
              </p14:nvContentPartPr>
              <p14:xfrm>
                <a:off x="3512842" y="5509497"/>
                <a:ext cx="14760" cy="252360"/>
              </p14:xfrm>
            </p:contentPart>
          </mc:Choice>
          <mc:Fallback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183C27F2-97C7-4AF7-82C1-A8A982964081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3494842" y="5491497"/>
                  <a:ext cx="5040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0CA527E3-1074-447C-A91C-46965D0B1C89}"/>
                    </a:ext>
                  </a:extLst>
                </p14:cNvPr>
                <p14:cNvContentPartPr/>
                <p14:nvPr/>
              </p14:nvContentPartPr>
              <p14:xfrm>
                <a:off x="3632362" y="5605977"/>
                <a:ext cx="204480" cy="131040"/>
              </p14:xfrm>
            </p:contentPart>
          </mc:Choice>
          <mc:Fallback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0CA527E3-1074-447C-A91C-46965D0B1C89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3614722" y="5587977"/>
                  <a:ext cx="240120" cy="16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097B63EF-4C92-4251-B5D7-774A87B8B494}"/>
              </a:ext>
            </a:extLst>
          </p:cNvPr>
          <p:cNvGrpSpPr/>
          <p:nvPr/>
        </p:nvGrpSpPr>
        <p:grpSpPr>
          <a:xfrm>
            <a:off x="431242" y="4258857"/>
            <a:ext cx="3081960" cy="938880"/>
            <a:chOff x="431242" y="4258857"/>
            <a:chExt cx="3081960" cy="93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4A8124A1-50D4-43E5-805F-2DC2A969FCF1}"/>
                    </a:ext>
                  </a:extLst>
                </p14:cNvPr>
                <p14:cNvContentPartPr/>
                <p14:nvPr/>
              </p14:nvContentPartPr>
              <p14:xfrm>
                <a:off x="431242" y="4421577"/>
                <a:ext cx="25920" cy="291960"/>
              </p14:xfrm>
            </p:contentPart>
          </mc:Choice>
          <mc:Fallback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4A8124A1-50D4-43E5-805F-2DC2A969FCF1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413602" y="4403937"/>
                  <a:ext cx="6156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F763537C-AC62-4BAE-A353-B25DF05975BE}"/>
                    </a:ext>
                  </a:extLst>
                </p14:cNvPr>
                <p14:cNvContentPartPr/>
                <p14:nvPr/>
              </p14:nvContentPartPr>
              <p14:xfrm>
                <a:off x="623482" y="4341297"/>
                <a:ext cx="170280" cy="468360"/>
              </p14:xfrm>
            </p:contentPart>
          </mc:Choice>
          <mc:Fallback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F763537C-AC62-4BAE-A353-B25DF05975BE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605842" y="4323297"/>
                  <a:ext cx="205920" cy="50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7E956627-9644-4472-B66B-EBBFB49F9022}"/>
                    </a:ext>
                  </a:extLst>
                </p14:cNvPr>
                <p14:cNvContentPartPr/>
                <p14:nvPr/>
              </p14:nvContentPartPr>
              <p14:xfrm>
                <a:off x="889882" y="4450737"/>
                <a:ext cx="52560" cy="333720"/>
              </p14:xfrm>
            </p:contentPart>
          </mc:Choice>
          <mc:Fallback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7E956627-9644-4472-B66B-EBBFB49F9022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871882" y="4433097"/>
                  <a:ext cx="8820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499EF879-F464-473D-B485-816D789726EB}"/>
                    </a:ext>
                  </a:extLst>
                </p14:cNvPr>
                <p14:cNvContentPartPr/>
                <p14:nvPr/>
              </p14:nvContentPartPr>
              <p14:xfrm>
                <a:off x="989962" y="4498977"/>
                <a:ext cx="366480" cy="270360"/>
              </p14:xfrm>
            </p:contentPart>
          </mc:Choice>
          <mc:Fallback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499EF879-F464-473D-B485-816D789726EB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971962" y="4481337"/>
                  <a:ext cx="40212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C9E92337-74C5-422C-9AAB-DCE42EEFEFEE}"/>
                    </a:ext>
                  </a:extLst>
                </p14:cNvPr>
                <p14:cNvContentPartPr/>
                <p14:nvPr/>
              </p14:nvContentPartPr>
              <p14:xfrm>
                <a:off x="1274722" y="4611657"/>
                <a:ext cx="514080" cy="195480"/>
              </p14:xfrm>
            </p:contentPart>
          </mc:Choice>
          <mc:Fallback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C9E92337-74C5-422C-9AAB-DCE42EEFEFEE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256722" y="4594017"/>
                  <a:ext cx="54972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44B8D005-040D-4982-93B6-29E70D21622F}"/>
                    </a:ext>
                  </a:extLst>
                </p14:cNvPr>
                <p14:cNvContentPartPr/>
                <p14:nvPr/>
              </p14:nvContentPartPr>
              <p14:xfrm>
                <a:off x="1861522" y="4475577"/>
                <a:ext cx="81720" cy="315720"/>
              </p14:xfrm>
            </p:contentPart>
          </mc:Choice>
          <mc:Fallback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44B8D005-040D-4982-93B6-29E70D21622F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843882" y="4457577"/>
                  <a:ext cx="117360" cy="35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D0A4868E-A30D-4466-BDAE-A3AE3DF75C21}"/>
                    </a:ext>
                  </a:extLst>
                </p14:cNvPr>
                <p14:cNvContentPartPr/>
                <p14:nvPr/>
              </p14:nvContentPartPr>
              <p14:xfrm>
                <a:off x="2145202" y="4379097"/>
                <a:ext cx="235440" cy="461880"/>
              </p14:xfrm>
            </p:contentPart>
          </mc:Choice>
          <mc:Fallback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D0A4868E-A30D-4466-BDAE-A3AE3DF75C21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2127562" y="4361097"/>
                  <a:ext cx="271080" cy="49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26FBB965-B2B3-422A-8C3A-CAAF8D3D09B0}"/>
                    </a:ext>
                  </a:extLst>
                </p14:cNvPr>
                <p14:cNvContentPartPr/>
                <p14:nvPr/>
              </p14:nvContentPartPr>
              <p14:xfrm>
                <a:off x="2307922" y="4492497"/>
                <a:ext cx="246240" cy="371880"/>
              </p14:xfrm>
            </p:contentPart>
          </mc:Choice>
          <mc:Fallback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26FBB965-B2B3-422A-8C3A-CAAF8D3D09B0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2290282" y="4474857"/>
                  <a:ext cx="28188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14C6C0F7-C8CB-44AE-A4DB-F314DD36350B}"/>
                    </a:ext>
                  </a:extLst>
                </p14:cNvPr>
                <p14:cNvContentPartPr/>
                <p14:nvPr/>
              </p14:nvContentPartPr>
              <p14:xfrm>
                <a:off x="2526082" y="4619217"/>
                <a:ext cx="336600" cy="212040"/>
              </p14:xfrm>
            </p:contentPart>
          </mc:Choice>
          <mc:Fallback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14C6C0F7-C8CB-44AE-A4DB-F314DD36350B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2508082" y="4601217"/>
                  <a:ext cx="37224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742904C5-3FDD-474D-AD4F-F4E57B1E7065}"/>
                    </a:ext>
                  </a:extLst>
                </p14:cNvPr>
                <p14:cNvContentPartPr/>
                <p14:nvPr/>
              </p14:nvContentPartPr>
              <p14:xfrm>
                <a:off x="2988682" y="4619217"/>
                <a:ext cx="71640" cy="248400"/>
              </p14:xfrm>
            </p:contentPart>
          </mc:Choice>
          <mc:Fallback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742904C5-3FDD-474D-AD4F-F4E57B1E7065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2970682" y="4601217"/>
                  <a:ext cx="10728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6DBF2B9D-81FD-4D17-9465-D0C1E89EC9E0}"/>
                    </a:ext>
                  </a:extLst>
                </p14:cNvPr>
                <p14:cNvContentPartPr/>
                <p14:nvPr/>
              </p14:nvContentPartPr>
              <p14:xfrm>
                <a:off x="3127282" y="4643697"/>
                <a:ext cx="195120" cy="187920"/>
              </p14:xfrm>
            </p:contentPart>
          </mc:Choice>
          <mc:Fallback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6DBF2B9D-81FD-4D17-9465-D0C1E89EC9E0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3109642" y="4625697"/>
                  <a:ext cx="23076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996D75D5-48CA-408B-AE18-349FA80402DB}"/>
                    </a:ext>
                  </a:extLst>
                </p14:cNvPr>
                <p14:cNvContentPartPr/>
                <p14:nvPr/>
              </p14:nvContentPartPr>
              <p14:xfrm>
                <a:off x="2082562" y="4954017"/>
                <a:ext cx="1081080" cy="243720"/>
              </p14:xfrm>
            </p:contentPart>
          </mc:Choice>
          <mc:Fallback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996D75D5-48CA-408B-AE18-349FA80402DB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2064922" y="4936377"/>
                  <a:ext cx="111672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10B08C91-7C06-42D1-A5E8-13FD275DAE54}"/>
                    </a:ext>
                  </a:extLst>
                </p14:cNvPr>
                <p14:cNvContentPartPr/>
                <p14:nvPr/>
              </p14:nvContentPartPr>
              <p14:xfrm>
                <a:off x="3512842" y="4258857"/>
                <a:ext cx="360" cy="384480"/>
              </p14:xfrm>
            </p:contentPart>
          </mc:Choice>
          <mc:Fallback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10B08C91-7C06-42D1-A5E8-13FD275DAE54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3494842" y="4241217"/>
                  <a:ext cx="36000" cy="42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27D9519E-6A0D-4819-9E2A-54C4E00148A0}"/>
                    </a:ext>
                  </a:extLst>
                </p14:cNvPr>
                <p14:cNvContentPartPr/>
                <p14:nvPr/>
              </p14:nvContentPartPr>
              <p14:xfrm>
                <a:off x="3493402" y="4932057"/>
                <a:ext cx="19800" cy="46440"/>
              </p14:xfrm>
            </p:contentPart>
          </mc:Choice>
          <mc:Fallback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27D9519E-6A0D-4819-9E2A-54C4E00148A0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3475762" y="4914057"/>
                  <a:ext cx="55440" cy="8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6A392B69-731D-4C32-A1CE-116D3D6E7DEC}"/>
              </a:ext>
            </a:extLst>
          </p:cNvPr>
          <p:cNvGrpSpPr/>
          <p:nvPr/>
        </p:nvGrpSpPr>
        <p:grpSpPr>
          <a:xfrm>
            <a:off x="817162" y="3674577"/>
            <a:ext cx="2331720" cy="545040"/>
            <a:chOff x="817162" y="3674577"/>
            <a:chExt cx="2331720" cy="54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302F2361-C4B9-4800-A871-2CFA31F5F70D}"/>
                    </a:ext>
                  </a:extLst>
                </p14:cNvPr>
                <p14:cNvContentPartPr/>
                <p14:nvPr/>
              </p14:nvContentPartPr>
              <p14:xfrm>
                <a:off x="817162" y="3776817"/>
                <a:ext cx="25200" cy="238320"/>
              </p14:xfrm>
            </p:contentPart>
          </mc:Choice>
          <mc:Fallback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302F2361-C4B9-4800-A871-2CFA31F5F70D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799162" y="3759177"/>
                  <a:ext cx="6084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6BA91A37-22E1-4B57-8456-440F7009923E}"/>
                    </a:ext>
                  </a:extLst>
                </p14:cNvPr>
                <p14:cNvContentPartPr/>
                <p14:nvPr/>
              </p14:nvContentPartPr>
              <p14:xfrm>
                <a:off x="980602" y="3674577"/>
                <a:ext cx="312480" cy="390600"/>
              </p14:xfrm>
            </p:contentPart>
          </mc:Choice>
          <mc:Fallback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6BA91A37-22E1-4B57-8456-440F7009923E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962602" y="3656577"/>
                  <a:ext cx="348120" cy="42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082B796A-3D7B-4BFE-B3E0-C4EE48A88E44}"/>
                    </a:ext>
                  </a:extLst>
                </p14:cNvPr>
                <p14:cNvContentPartPr/>
                <p14:nvPr/>
              </p14:nvContentPartPr>
              <p14:xfrm>
                <a:off x="1370122" y="3741897"/>
                <a:ext cx="100440" cy="468360"/>
              </p14:xfrm>
            </p:contentPart>
          </mc:Choice>
          <mc:Fallback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082B796A-3D7B-4BFE-B3E0-C4EE48A88E44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352482" y="3724257"/>
                  <a:ext cx="136080" cy="50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6BCE6DEC-52F3-46E7-AD31-DCA8C1FB0322}"/>
                    </a:ext>
                  </a:extLst>
                </p14:cNvPr>
                <p14:cNvContentPartPr/>
                <p14:nvPr/>
              </p14:nvContentPartPr>
              <p14:xfrm>
                <a:off x="1411882" y="3921537"/>
                <a:ext cx="255240" cy="210240"/>
              </p14:xfrm>
            </p:contentPart>
          </mc:Choice>
          <mc:Fallback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6BCE6DEC-52F3-46E7-AD31-DCA8C1FB0322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393882" y="3903897"/>
                  <a:ext cx="29088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A6051092-A4BE-4ED3-A1BE-23C694A31BE5}"/>
                    </a:ext>
                  </a:extLst>
                </p14:cNvPr>
                <p14:cNvContentPartPr/>
                <p14:nvPr/>
              </p14:nvContentPartPr>
              <p14:xfrm>
                <a:off x="1731562" y="3921537"/>
                <a:ext cx="351360" cy="256680"/>
              </p14:xfrm>
            </p:contentPart>
          </mc:Choice>
          <mc:Fallback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A6051092-A4BE-4ED3-A1BE-23C694A31BE5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713562" y="3903897"/>
                  <a:ext cx="38700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82FDCFA6-6631-4192-B140-815DE0F448FF}"/>
                    </a:ext>
                  </a:extLst>
                </p14:cNvPr>
                <p14:cNvContentPartPr/>
                <p14:nvPr/>
              </p14:nvContentPartPr>
              <p14:xfrm>
                <a:off x="2213242" y="3849537"/>
                <a:ext cx="360" cy="9720"/>
              </p14:xfrm>
            </p:contentPart>
          </mc:Choice>
          <mc:Fallback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82FDCFA6-6631-4192-B140-815DE0F448F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195242" y="3831897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519D2C4C-E4C2-48F3-9A9E-87CBC2BCB97C}"/>
                    </a:ext>
                  </a:extLst>
                </p14:cNvPr>
                <p14:cNvContentPartPr/>
                <p14:nvPr/>
              </p14:nvContentPartPr>
              <p14:xfrm>
                <a:off x="2237722" y="3776817"/>
                <a:ext cx="192240" cy="385200"/>
              </p14:xfrm>
            </p:contentPart>
          </mc:Choice>
          <mc:Fallback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519D2C4C-E4C2-48F3-9A9E-87CBC2BCB97C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2219722" y="3759177"/>
                  <a:ext cx="227880" cy="4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AF53A24D-24F3-425F-83A3-27AFDFE167BE}"/>
                    </a:ext>
                  </a:extLst>
                </p14:cNvPr>
                <p14:cNvContentPartPr/>
                <p14:nvPr/>
              </p14:nvContentPartPr>
              <p14:xfrm>
                <a:off x="2621482" y="3801657"/>
                <a:ext cx="232200" cy="417960"/>
              </p14:xfrm>
            </p:contentPart>
          </mc:Choice>
          <mc:Fallback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AF53A24D-24F3-425F-83A3-27AFDFE167BE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2603842" y="3783657"/>
                  <a:ext cx="267840" cy="45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BD039580-5224-458B-8CF3-C751437EEF31}"/>
                    </a:ext>
                  </a:extLst>
                </p14:cNvPr>
                <p14:cNvContentPartPr/>
                <p14:nvPr/>
              </p14:nvContentPartPr>
              <p14:xfrm>
                <a:off x="2935402" y="3975177"/>
                <a:ext cx="213480" cy="240480"/>
              </p14:xfrm>
            </p:contentPart>
          </mc:Choice>
          <mc:Fallback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BD039580-5224-458B-8CF3-C751437EEF31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2917402" y="3957177"/>
                  <a:ext cx="249120" cy="27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464D28E0-4295-46E7-BC18-3A22983B4205}"/>
              </a:ext>
            </a:extLst>
          </p:cNvPr>
          <p:cNvGrpSpPr/>
          <p:nvPr/>
        </p:nvGrpSpPr>
        <p:grpSpPr>
          <a:xfrm>
            <a:off x="376882" y="2814537"/>
            <a:ext cx="3763800" cy="533520"/>
            <a:chOff x="376882" y="2814537"/>
            <a:chExt cx="3763800" cy="53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BD1745DD-42C0-4298-867B-E80CFDED8E98}"/>
                    </a:ext>
                  </a:extLst>
                </p14:cNvPr>
                <p14:cNvContentPartPr/>
                <p14:nvPr/>
              </p14:nvContentPartPr>
              <p14:xfrm>
                <a:off x="376882" y="2977617"/>
                <a:ext cx="55800" cy="234360"/>
              </p14:xfrm>
            </p:contentPart>
          </mc:Choice>
          <mc:Fallback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BD1745DD-42C0-4298-867B-E80CFDED8E98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359242" y="2959977"/>
                  <a:ext cx="9144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4E0D30A9-6A72-4B25-9321-D1D49F1C6823}"/>
                    </a:ext>
                  </a:extLst>
                </p14:cNvPr>
                <p14:cNvContentPartPr/>
                <p14:nvPr/>
              </p14:nvContentPartPr>
              <p14:xfrm>
                <a:off x="509362" y="2881137"/>
                <a:ext cx="183600" cy="409680"/>
              </p14:xfrm>
            </p:contentPart>
          </mc:Choice>
          <mc:Fallback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4E0D30A9-6A72-4B25-9321-D1D49F1C6823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491722" y="2863137"/>
                  <a:ext cx="219240" cy="44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1A18DAC7-0F1E-4443-BADD-7C6C888F22E0}"/>
                    </a:ext>
                  </a:extLst>
                </p14:cNvPr>
                <p14:cNvContentPartPr/>
                <p14:nvPr/>
              </p14:nvContentPartPr>
              <p14:xfrm>
                <a:off x="791242" y="3151137"/>
                <a:ext cx="99000" cy="140760"/>
              </p14:xfrm>
            </p:contentPart>
          </mc:Choice>
          <mc:Fallback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1A18DAC7-0F1E-4443-BADD-7C6C888F22E0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773242" y="3133497"/>
                  <a:ext cx="13464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3DF00A3C-ED37-4D9F-93AB-65F7DACBBDC7}"/>
                    </a:ext>
                  </a:extLst>
                </p14:cNvPr>
                <p14:cNvContentPartPr/>
                <p14:nvPr/>
              </p14:nvContentPartPr>
              <p14:xfrm>
                <a:off x="955402" y="2932257"/>
                <a:ext cx="223560" cy="269640"/>
              </p14:xfrm>
            </p:contentPart>
          </mc:Choice>
          <mc:Fallback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3DF00A3C-ED37-4D9F-93AB-65F7DACBBDC7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937762" y="2914617"/>
                  <a:ext cx="25920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4DCFC164-3DFE-44A3-8E22-1EFD8CCAF2BC}"/>
                    </a:ext>
                  </a:extLst>
                </p14:cNvPr>
                <p14:cNvContentPartPr/>
                <p14:nvPr/>
              </p14:nvContentPartPr>
              <p14:xfrm>
                <a:off x="1223962" y="2881857"/>
                <a:ext cx="293040" cy="314280"/>
              </p14:xfrm>
            </p:contentPart>
          </mc:Choice>
          <mc:Fallback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4DCFC164-3DFE-44A3-8E22-1EFD8CCAF2BC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206322" y="2863857"/>
                  <a:ext cx="32868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75A308D5-86DB-4A03-8C92-D2021119B4DD}"/>
                    </a:ext>
                  </a:extLst>
                </p14:cNvPr>
                <p14:cNvContentPartPr/>
                <p14:nvPr/>
              </p14:nvContentPartPr>
              <p14:xfrm>
                <a:off x="1536802" y="2851617"/>
                <a:ext cx="267480" cy="277560"/>
              </p14:xfrm>
            </p:contentPart>
          </mc:Choice>
          <mc:Fallback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75A308D5-86DB-4A03-8C92-D2021119B4DD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519162" y="2833977"/>
                  <a:ext cx="30312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ADDE3287-0994-4BF9-9C23-C7A67D37E2EC}"/>
                    </a:ext>
                  </a:extLst>
                </p14:cNvPr>
                <p14:cNvContentPartPr/>
                <p14:nvPr/>
              </p14:nvContentPartPr>
              <p14:xfrm>
                <a:off x="1803922" y="2814537"/>
                <a:ext cx="56160" cy="383400"/>
              </p14:xfrm>
            </p:contentPart>
          </mc:Choice>
          <mc:Fallback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ADDE3287-0994-4BF9-9C23-C7A67D37E2EC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785922" y="2796897"/>
                  <a:ext cx="9180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AE68C51F-31F4-4E1D-B0F9-EB98FBD0E1B3}"/>
                    </a:ext>
                  </a:extLst>
                </p14:cNvPr>
                <p14:cNvContentPartPr/>
                <p14:nvPr/>
              </p14:nvContentPartPr>
              <p14:xfrm>
                <a:off x="1855402" y="2911017"/>
                <a:ext cx="200880" cy="270000"/>
              </p14:xfrm>
            </p:contentPart>
          </mc:Choice>
          <mc:Fallback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AE68C51F-31F4-4E1D-B0F9-EB98FBD0E1B3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837762" y="2893377"/>
                  <a:ext cx="23652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44CDDAEC-F6EF-4D33-A62F-D55662A5B15F}"/>
                    </a:ext>
                  </a:extLst>
                </p14:cNvPr>
                <p14:cNvContentPartPr/>
                <p14:nvPr/>
              </p14:nvContentPartPr>
              <p14:xfrm>
                <a:off x="2116762" y="3007497"/>
                <a:ext cx="284400" cy="257760"/>
              </p14:xfrm>
            </p:contentPart>
          </mc:Choice>
          <mc:Fallback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44CDDAEC-F6EF-4D33-A62F-D55662A5B15F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2098762" y="2989857"/>
                  <a:ext cx="32004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025763A7-8A95-486D-960A-F2D395C8792E}"/>
                    </a:ext>
                  </a:extLst>
                </p14:cNvPr>
                <p14:cNvContentPartPr/>
                <p14:nvPr/>
              </p14:nvContentPartPr>
              <p14:xfrm>
                <a:off x="2520682" y="2911017"/>
                <a:ext cx="5760" cy="360"/>
              </p14:xfrm>
            </p:contentPart>
          </mc:Choice>
          <mc:Fallback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025763A7-8A95-486D-960A-F2D395C8792E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2502682" y="2893377"/>
                  <a:ext cx="414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054F82BA-2E9F-413A-9668-1E9BD3F03C2C}"/>
                    </a:ext>
                  </a:extLst>
                </p14:cNvPr>
                <p14:cNvContentPartPr/>
                <p14:nvPr/>
              </p14:nvContentPartPr>
              <p14:xfrm>
                <a:off x="2574322" y="2862777"/>
                <a:ext cx="236880" cy="466920"/>
              </p14:xfrm>
            </p:contentPart>
          </mc:Choice>
          <mc:Fallback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054F82BA-2E9F-413A-9668-1E9BD3F03C2C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2556322" y="2845137"/>
                  <a:ext cx="272520" cy="50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FB834199-38D2-4790-8766-7BDB874CC878}"/>
                    </a:ext>
                  </a:extLst>
                </p14:cNvPr>
                <p14:cNvContentPartPr/>
                <p14:nvPr/>
              </p14:nvContentPartPr>
              <p14:xfrm>
                <a:off x="2866282" y="2965737"/>
                <a:ext cx="284760" cy="325440"/>
              </p14:xfrm>
            </p:contentPart>
          </mc:Choice>
          <mc:Fallback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FB834199-38D2-4790-8766-7BDB874CC878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2848642" y="2947737"/>
                  <a:ext cx="32040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249A4245-B11C-4163-98B5-31F1CAC4DFC7}"/>
                    </a:ext>
                  </a:extLst>
                </p14:cNvPr>
                <p14:cNvContentPartPr/>
                <p14:nvPr/>
              </p14:nvContentPartPr>
              <p14:xfrm>
                <a:off x="3124042" y="2979057"/>
                <a:ext cx="248400" cy="348120"/>
              </p14:xfrm>
            </p:contentPart>
          </mc:Choice>
          <mc:Fallback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249A4245-B11C-4163-98B5-31F1CAC4DFC7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3106042" y="2961417"/>
                  <a:ext cx="284040" cy="38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B9C3B7D2-B2FE-4D16-8F7D-C0FAE954D258}"/>
                    </a:ext>
                  </a:extLst>
                </p14:cNvPr>
                <p14:cNvContentPartPr/>
                <p14:nvPr/>
              </p14:nvContentPartPr>
              <p14:xfrm>
                <a:off x="3392962" y="2998137"/>
                <a:ext cx="196560" cy="320040"/>
              </p14:xfrm>
            </p:contentPart>
          </mc:Choice>
          <mc:Fallback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B9C3B7D2-B2FE-4D16-8F7D-C0FAE954D258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3375322" y="2980497"/>
                  <a:ext cx="232200" cy="35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24BEF8F4-A5D4-438F-9294-616FE878F2F3}"/>
                    </a:ext>
                  </a:extLst>
                </p14:cNvPr>
                <p14:cNvContentPartPr/>
                <p14:nvPr/>
              </p14:nvContentPartPr>
              <p14:xfrm>
                <a:off x="3609322" y="2911017"/>
                <a:ext cx="230400" cy="407880"/>
              </p14:xfrm>
            </p:contentPart>
          </mc:Choice>
          <mc:Fallback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24BEF8F4-A5D4-438F-9294-616FE878F2F3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3591322" y="2893377"/>
                  <a:ext cx="266040" cy="44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453D1F36-DD42-4216-84F6-B395712625D5}"/>
                    </a:ext>
                  </a:extLst>
                </p14:cNvPr>
                <p14:cNvContentPartPr/>
                <p14:nvPr/>
              </p14:nvContentPartPr>
              <p14:xfrm>
                <a:off x="3878602" y="3077697"/>
                <a:ext cx="262080" cy="270360"/>
              </p14:xfrm>
            </p:contentPart>
          </mc:Choice>
          <mc:Fallback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453D1F36-DD42-4216-84F6-B395712625D5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3860602" y="3059697"/>
                  <a:ext cx="297720" cy="30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45465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Write 15m/s in kilometres per hour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733AAF3-3794-4C7D-B34F-BB87358E34D7}"/>
                  </a:ext>
                </a:extLst>
              </p14:cNvPr>
              <p14:cNvContentPartPr/>
              <p14:nvPr/>
            </p14:nvContentPartPr>
            <p14:xfrm>
              <a:off x="577042" y="-891303"/>
              <a:ext cx="360" cy="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733AAF3-3794-4C7D-B34F-BB87358E34D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9042" y="-909303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37B6CE3E-4150-4E23-A0CD-384FE28CE9CA}"/>
              </a:ext>
            </a:extLst>
          </p:cNvPr>
          <p:cNvGrpSpPr/>
          <p:nvPr/>
        </p:nvGrpSpPr>
        <p:grpSpPr>
          <a:xfrm>
            <a:off x="3595642" y="2361657"/>
            <a:ext cx="1713600" cy="507960"/>
            <a:chOff x="3595642" y="2361657"/>
            <a:chExt cx="1713600" cy="50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85A9C82-51A3-4E0D-AAD0-85D46444BBCC}"/>
                    </a:ext>
                  </a:extLst>
                </p14:cNvPr>
                <p14:cNvContentPartPr/>
                <p14:nvPr/>
              </p14:nvContentPartPr>
              <p14:xfrm>
                <a:off x="3595642" y="2598177"/>
                <a:ext cx="203760" cy="2649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85A9C82-51A3-4E0D-AAD0-85D46444BBC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577642" y="2580537"/>
                  <a:ext cx="23940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13E5D68-CA79-4531-B65B-9305423AA6E7}"/>
                    </a:ext>
                  </a:extLst>
                </p14:cNvPr>
                <p14:cNvContentPartPr/>
                <p14:nvPr/>
              </p14:nvContentPartPr>
              <p14:xfrm>
                <a:off x="3847282" y="2599257"/>
                <a:ext cx="362520" cy="2700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13E5D68-CA79-4531-B65B-9305423AA6E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829282" y="2581617"/>
                  <a:ext cx="39816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BB25DE66-E1E2-4920-88DD-19542F193AA7}"/>
                    </a:ext>
                  </a:extLst>
                </p14:cNvPr>
                <p14:cNvContentPartPr/>
                <p14:nvPr/>
              </p14:nvContentPartPr>
              <p14:xfrm>
                <a:off x="4164442" y="2646417"/>
                <a:ext cx="233280" cy="1987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BB25DE66-E1E2-4920-88DD-19542F193AA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146802" y="2628777"/>
                  <a:ext cx="26892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DFE78A7C-BAB4-4410-9D29-71B7FAE5717C}"/>
                    </a:ext>
                  </a:extLst>
                </p14:cNvPr>
                <p14:cNvContentPartPr/>
                <p14:nvPr/>
              </p14:nvContentPartPr>
              <p14:xfrm>
                <a:off x="4398082" y="2659737"/>
                <a:ext cx="225360" cy="2012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DFE78A7C-BAB4-4410-9D29-71B7FAE5717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380082" y="2641737"/>
                  <a:ext cx="26100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6FFAF8CA-9E7C-49CD-B660-2AACF6D99976}"/>
                    </a:ext>
                  </a:extLst>
                </p14:cNvPr>
                <p14:cNvContentPartPr/>
                <p14:nvPr/>
              </p14:nvContentPartPr>
              <p14:xfrm>
                <a:off x="4667722" y="2627697"/>
                <a:ext cx="290160" cy="2419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FFAF8CA-9E7C-49CD-B660-2AACF6D9997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650082" y="2610057"/>
                  <a:ext cx="32580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24563A3-C958-480A-A25F-9EAF1381EF79}"/>
                    </a:ext>
                  </a:extLst>
                </p14:cNvPr>
                <p14:cNvContentPartPr/>
                <p14:nvPr/>
              </p14:nvContentPartPr>
              <p14:xfrm>
                <a:off x="5007202" y="2361657"/>
                <a:ext cx="302040" cy="4777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24563A3-C958-480A-A25F-9EAF1381EF7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989202" y="2343657"/>
                  <a:ext cx="337680" cy="51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FD84AC1-8B62-412E-B734-7D975D4E535E}"/>
              </a:ext>
            </a:extLst>
          </p:cNvPr>
          <p:cNvGrpSpPr/>
          <p:nvPr/>
        </p:nvGrpSpPr>
        <p:grpSpPr>
          <a:xfrm>
            <a:off x="3392242" y="3079497"/>
            <a:ext cx="1706760" cy="982440"/>
            <a:chOff x="3392242" y="3079497"/>
            <a:chExt cx="1706760" cy="98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54BD5767-3D81-4FAF-A23B-F8C4812B8431}"/>
                    </a:ext>
                  </a:extLst>
                </p14:cNvPr>
                <p14:cNvContentPartPr/>
                <p14:nvPr/>
              </p14:nvContentPartPr>
              <p14:xfrm>
                <a:off x="3392242" y="3079497"/>
                <a:ext cx="265680" cy="5295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54BD5767-3D81-4FAF-A23B-F8C4812B843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374242" y="3061497"/>
                  <a:ext cx="301320" cy="56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077B829-A2D0-43B7-A937-DCE28A85240A}"/>
                    </a:ext>
                  </a:extLst>
                </p14:cNvPr>
                <p14:cNvContentPartPr/>
                <p14:nvPr/>
              </p14:nvContentPartPr>
              <p14:xfrm>
                <a:off x="3723442" y="3123777"/>
                <a:ext cx="289800" cy="4140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077B829-A2D0-43B7-A937-DCE28A85240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705802" y="3105777"/>
                  <a:ext cx="325440" cy="44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70C311DC-E8A0-4807-8680-E0B2325C2B8D}"/>
                    </a:ext>
                  </a:extLst>
                </p14:cNvPr>
                <p14:cNvContentPartPr/>
                <p14:nvPr/>
              </p14:nvContentPartPr>
              <p14:xfrm>
                <a:off x="4050322" y="3251217"/>
                <a:ext cx="366840" cy="2408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70C311DC-E8A0-4807-8680-E0B2325C2B8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032322" y="3233217"/>
                  <a:ext cx="40248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F67A9C7-D4D4-4DD4-A494-FE781F92F177}"/>
                    </a:ext>
                  </a:extLst>
                </p14:cNvPr>
                <p14:cNvContentPartPr/>
                <p14:nvPr/>
              </p14:nvContentPartPr>
              <p14:xfrm>
                <a:off x="4403122" y="3160497"/>
                <a:ext cx="261360" cy="30780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F67A9C7-D4D4-4DD4-A494-FE781F92F17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385482" y="3142857"/>
                  <a:ext cx="29700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79CF842-A33B-4A83-B774-72BED69087AC}"/>
                    </a:ext>
                  </a:extLst>
                </p14:cNvPr>
                <p14:cNvContentPartPr/>
                <p14:nvPr/>
              </p14:nvContentPartPr>
              <p14:xfrm>
                <a:off x="4783642" y="3157617"/>
                <a:ext cx="267480" cy="3052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79CF842-A33B-4A83-B774-72BED69087A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766002" y="3139617"/>
                  <a:ext cx="30312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5192F08-BF6A-47BD-921C-DC791016B6C1}"/>
                    </a:ext>
                  </a:extLst>
                </p14:cNvPr>
                <p14:cNvContentPartPr/>
                <p14:nvPr/>
              </p14:nvContentPartPr>
              <p14:xfrm>
                <a:off x="3657562" y="3753417"/>
                <a:ext cx="39240" cy="2865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5192F08-BF6A-47BD-921C-DC791016B6C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639562" y="3735417"/>
                  <a:ext cx="7488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EE51E89-37FA-4308-A07C-75ABBFD18F42}"/>
                    </a:ext>
                  </a:extLst>
                </p14:cNvPr>
                <p14:cNvContentPartPr/>
                <p14:nvPr/>
              </p14:nvContentPartPr>
              <p14:xfrm>
                <a:off x="3849442" y="3801657"/>
                <a:ext cx="483840" cy="26028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EE51E89-37FA-4308-A07C-75ABBFD18F4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831442" y="3783657"/>
                  <a:ext cx="51948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60BFE25-AACF-4BF6-A112-7295084C7C55}"/>
                    </a:ext>
                  </a:extLst>
                </p14:cNvPr>
                <p14:cNvContentPartPr/>
                <p14:nvPr/>
              </p14:nvContentPartPr>
              <p14:xfrm>
                <a:off x="4392322" y="3776817"/>
                <a:ext cx="97920" cy="17604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60BFE25-AACF-4BF6-A112-7295084C7C5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374322" y="3759177"/>
                  <a:ext cx="1335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5616E1E2-07E1-4A66-8504-6CABCAC7DBE2}"/>
                    </a:ext>
                  </a:extLst>
                </p14:cNvPr>
                <p14:cNvContentPartPr/>
                <p14:nvPr/>
              </p14:nvContentPartPr>
              <p14:xfrm>
                <a:off x="4571242" y="3824697"/>
                <a:ext cx="527760" cy="1598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5616E1E2-07E1-4A66-8504-6CABCAC7DBE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553602" y="3806697"/>
                  <a:ext cx="563400" cy="19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A942DFE-AF7A-41A4-B371-C7B9C074E34C}"/>
              </a:ext>
            </a:extLst>
          </p:cNvPr>
          <p:cNvGrpSpPr/>
          <p:nvPr/>
        </p:nvGrpSpPr>
        <p:grpSpPr>
          <a:xfrm>
            <a:off x="5581762" y="2526537"/>
            <a:ext cx="1225440" cy="696600"/>
            <a:chOff x="5581762" y="2526537"/>
            <a:chExt cx="1225440" cy="69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A71CB7AD-ED1E-44ED-99FA-3F764CCC2328}"/>
                    </a:ext>
                  </a:extLst>
                </p14:cNvPr>
                <p14:cNvContentPartPr/>
                <p14:nvPr/>
              </p14:nvContentPartPr>
              <p14:xfrm>
                <a:off x="5630002" y="2526537"/>
                <a:ext cx="196920" cy="6296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A71CB7AD-ED1E-44ED-99FA-3F764CCC232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612362" y="2508537"/>
                  <a:ext cx="232560" cy="66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E88D9FD-4229-47D9-9BCD-6B90F93AA27C}"/>
                    </a:ext>
                  </a:extLst>
                </p14:cNvPr>
                <p14:cNvContentPartPr/>
                <p14:nvPr/>
              </p14:nvContentPartPr>
              <p14:xfrm>
                <a:off x="5581762" y="2925777"/>
                <a:ext cx="287640" cy="2973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E88D9FD-4229-47D9-9BCD-6B90F93AA27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564122" y="2907777"/>
                  <a:ext cx="323280" cy="33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37135A2E-1B35-41FB-A8D7-D7EBB315B02A}"/>
                    </a:ext>
                  </a:extLst>
                </p14:cNvPr>
                <p14:cNvContentPartPr/>
                <p14:nvPr/>
              </p14:nvContentPartPr>
              <p14:xfrm>
                <a:off x="5942842" y="2694657"/>
                <a:ext cx="262440" cy="1839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37135A2E-1B35-41FB-A8D7-D7EBB315B02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925202" y="2677017"/>
                  <a:ext cx="29808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A4419CF-AD65-4DBA-B51B-68EEB860A15F}"/>
                    </a:ext>
                  </a:extLst>
                </p14:cNvPr>
                <p14:cNvContentPartPr/>
                <p14:nvPr/>
              </p14:nvContentPartPr>
              <p14:xfrm>
                <a:off x="6027442" y="2742897"/>
                <a:ext cx="180720" cy="1839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A4419CF-AD65-4DBA-B51B-68EEB860A15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009442" y="2724897"/>
                  <a:ext cx="21636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5DB4ACDD-5424-4C46-855B-02D3070BC5AD}"/>
                    </a:ext>
                  </a:extLst>
                </p14:cNvPr>
                <p14:cNvContentPartPr/>
                <p14:nvPr/>
              </p14:nvContentPartPr>
              <p14:xfrm>
                <a:off x="6371242" y="2665497"/>
                <a:ext cx="152640" cy="31212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5DB4ACDD-5424-4C46-855B-02D3070BC5A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353602" y="2647857"/>
                  <a:ext cx="18828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C7CE69C-6691-4788-A12D-A053A3D6A141}"/>
                    </a:ext>
                  </a:extLst>
                </p14:cNvPr>
                <p14:cNvContentPartPr/>
                <p14:nvPr/>
              </p14:nvContentPartPr>
              <p14:xfrm>
                <a:off x="6571402" y="2622297"/>
                <a:ext cx="235800" cy="26172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C7CE69C-6691-4788-A12D-A053A3D6A14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553762" y="2604657"/>
                  <a:ext cx="271440" cy="29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CBF312A-8292-4398-89B5-66312326671C}"/>
              </a:ext>
            </a:extLst>
          </p:cNvPr>
          <p:cNvGrpSpPr/>
          <p:nvPr/>
        </p:nvGrpSpPr>
        <p:grpSpPr>
          <a:xfrm>
            <a:off x="240442" y="2382537"/>
            <a:ext cx="3080520" cy="1259640"/>
            <a:chOff x="240442" y="2382537"/>
            <a:chExt cx="3080520" cy="125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9366026-DEE9-4F77-8287-D67B8C27EA55}"/>
                    </a:ext>
                  </a:extLst>
                </p14:cNvPr>
                <p14:cNvContentPartPr/>
                <p14:nvPr/>
              </p14:nvContentPartPr>
              <p14:xfrm>
                <a:off x="2732002" y="2501697"/>
                <a:ext cx="10800" cy="154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9366026-DEE9-4F77-8287-D67B8C27EA5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714362" y="2484057"/>
                  <a:ext cx="464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E7CA362-DC83-456F-B9B8-7FCADC6F5115}"/>
                    </a:ext>
                  </a:extLst>
                </p14:cNvPr>
                <p14:cNvContentPartPr/>
                <p14:nvPr/>
              </p14:nvContentPartPr>
              <p14:xfrm>
                <a:off x="2766922" y="2718417"/>
                <a:ext cx="360" cy="248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E7CA362-DC83-456F-B9B8-7FCADC6F511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749282" y="2700417"/>
                  <a:ext cx="360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2FACB47-BA90-460F-A8A8-777287158149}"/>
                    </a:ext>
                  </a:extLst>
                </p14:cNvPr>
                <p14:cNvContentPartPr/>
                <p14:nvPr/>
              </p14:nvContentPartPr>
              <p14:xfrm>
                <a:off x="3101722" y="2421777"/>
                <a:ext cx="219240" cy="4644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2FACB47-BA90-460F-A8A8-77728715814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084082" y="2403777"/>
                  <a:ext cx="254880" cy="50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9D8B69C-2DE7-41E8-8A0A-0AE2E874FA8C}"/>
                    </a:ext>
                  </a:extLst>
                </p14:cNvPr>
                <p14:cNvContentPartPr/>
                <p14:nvPr/>
              </p14:nvContentPartPr>
              <p14:xfrm>
                <a:off x="1467322" y="2444457"/>
                <a:ext cx="25200" cy="4305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9D8B69C-2DE7-41E8-8A0A-0AE2E874FA8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449322" y="2426457"/>
                  <a:ext cx="6084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290D0C4-60A7-4DBA-BD83-425AE1E8A1E7}"/>
                    </a:ext>
                  </a:extLst>
                </p14:cNvPr>
                <p14:cNvContentPartPr/>
                <p14:nvPr/>
              </p14:nvContentPartPr>
              <p14:xfrm>
                <a:off x="1683682" y="2382537"/>
                <a:ext cx="237960" cy="716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290D0C4-60A7-4DBA-BD83-425AE1E8A1E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666042" y="2364537"/>
                  <a:ext cx="2736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8C15098-75C9-4627-AF85-A735862BCC29}"/>
                    </a:ext>
                  </a:extLst>
                </p14:cNvPr>
                <p14:cNvContentPartPr/>
                <p14:nvPr/>
              </p14:nvContentPartPr>
              <p14:xfrm>
                <a:off x="1618882" y="2405577"/>
                <a:ext cx="282960" cy="4093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8C15098-75C9-4627-AF85-A735862BCC29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601242" y="2387577"/>
                  <a:ext cx="318600" cy="44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0A1C6EB-765A-4448-BFD4-9DF40A33078A}"/>
                    </a:ext>
                  </a:extLst>
                </p14:cNvPr>
                <p14:cNvContentPartPr/>
                <p14:nvPr/>
              </p14:nvContentPartPr>
              <p14:xfrm>
                <a:off x="1973122" y="2605017"/>
                <a:ext cx="395280" cy="1976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0A1C6EB-765A-4448-BFD4-9DF40A33078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955122" y="2587377"/>
                  <a:ext cx="43092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181D48D-78E3-48FF-B6A6-CB5473A19BB9}"/>
                    </a:ext>
                  </a:extLst>
                </p14:cNvPr>
                <p14:cNvContentPartPr/>
                <p14:nvPr/>
              </p14:nvContentPartPr>
              <p14:xfrm>
                <a:off x="962242" y="2526537"/>
                <a:ext cx="289080" cy="6825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181D48D-78E3-48FF-B6A6-CB5473A19BB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44602" y="2508537"/>
                  <a:ext cx="324720" cy="71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2F9B575-641A-4AB5-A169-CEDC5AF57A39}"/>
                    </a:ext>
                  </a:extLst>
                </p14:cNvPr>
                <p14:cNvContentPartPr/>
                <p14:nvPr/>
              </p14:nvContentPartPr>
              <p14:xfrm>
                <a:off x="889882" y="3052137"/>
                <a:ext cx="511920" cy="3272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2F9B575-641A-4AB5-A169-CEDC5AF57A3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71882" y="3034137"/>
                  <a:ext cx="54756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EC35056D-8A71-4C59-B4BA-BB2ED3D47E57}"/>
                    </a:ext>
                  </a:extLst>
                </p14:cNvPr>
                <p14:cNvContentPartPr/>
                <p14:nvPr/>
              </p14:nvContentPartPr>
              <p14:xfrm>
                <a:off x="240442" y="2791137"/>
                <a:ext cx="113400" cy="10404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EC35056D-8A71-4C59-B4BA-BB2ED3D47E5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22802" y="2773137"/>
                  <a:ext cx="14904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45BB3025-7175-4289-A3CD-AF19D455BEA1}"/>
                    </a:ext>
                  </a:extLst>
                </p14:cNvPr>
                <p14:cNvContentPartPr/>
                <p14:nvPr/>
              </p14:nvContentPartPr>
              <p14:xfrm>
                <a:off x="290842" y="2780337"/>
                <a:ext cx="141840" cy="1756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45BB3025-7175-4289-A3CD-AF19D455BEA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73202" y="2762337"/>
                  <a:ext cx="1774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1CD3A24-EE2F-40D3-8D54-A6A8305BD15C}"/>
                    </a:ext>
                  </a:extLst>
                </p14:cNvPr>
                <p14:cNvContentPartPr/>
                <p14:nvPr/>
              </p14:nvContentPartPr>
              <p14:xfrm>
                <a:off x="477682" y="2718417"/>
                <a:ext cx="168120" cy="31356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51CD3A24-EE2F-40D3-8D54-A6A8305BD15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59682" y="2700417"/>
                  <a:ext cx="20376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35FAFE2A-AC67-42C0-B25A-514941FF3B90}"/>
                    </a:ext>
                  </a:extLst>
                </p14:cNvPr>
                <p14:cNvContentPartPr/>
                <p14:nvPr/>
              </p14:nvContentPartPr>
              <p14:xfrm>
                <a:off x="694762" y="2769537"/>
                <a:ext cx="171000" cy="20844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35FAFE2A-AC67-42C0-B25A-514941FF3B9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76762" y="2751537"/>
                  <a:ext cx="20664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E0E417A-E326-4A12-9865-46A91D18D422}"/>
                    </a:ext>
                  </a:extLst>
                </p14:cNvPr>
                <p14:cNvContentPartPr/>
                <p14:nvPr/>
              </p14:nvContentPartPr>
              <p14:xfrm>
                <a:off x="1418722" y="3132777"/>
                <a:ext cx="272880" cy="50940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E0E417A-E326-4A12-9865-46A91D18D42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400722" y="3115137"/>
                  <a:ext cx="308520" cy="54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A96831AA-2EB8-405C-B86E-E9E2DC006261}"/>
                    </a:ext>
                  </a:extLst>
                </p14:cNvPr>
                <p14:cNvContentPartPr/>
                <p14:nvPr/>
              </p14:nvContentPartPr>
              <p14:xfrm>
                <a:off x="1802122" y="3235017"/>
                <a:ext cx="199800" cy="3502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A96831AA-2EB8-405C-B86E-E9E2DC006261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784482" y="3217017"/>
                  <a:ext cx="23544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2888871-82C9-4693-8CA2-2447DCFDCC4D}"/>
                    </a:ext>
                  </a:extLst>
                </p14:cNvPr>
                <p14:cNvContentPartPr/>
                <p14:nvPr/>
              </p14:nvContentPartPr>
              <p14:xfrm>
                <a:off x="1996162" y="3200817"/>
                <a:ext cx="242280" cy="3855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2888871-82C9-4693-8CA2-2447DCFDCC4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978162" y="3183177"/>
                  <a:ext cx="277920" cy="42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24EBB9E6-60F4-4F75-AD9F-07B4A4D31803}"/>
                    </a:ext>
                  </a:extLst>
                </p14:cNvPr>
                <p14:cNvContentPartPr/>
                <p14:nvPr/>
              </p14:nvContentPartPr>
              <p14:xfrm>
                <a:off x="2333122" y="3336177"/>
                <a:ext cx="483840" cy="26424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24EBB9E6-60F4-4F75-AD9F-07B4A4D3180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315482" y="3318537"/>
                  <a:ext cx="51948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B7E3601C-5C38-41C3-937D-292315A4A8CB}"/>
                    </a:ext>
                  </a:extLst>
                </p14:cNvPr>
                <p14:cNvContentPartPr/>
                <p14:nvPr/>
              </p14:nvContentPartPr>
              <p14:xfrm>
                <a:off x="2913082" y="3103977"/>
                <a:ext cx="22680" cy="4320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B7E3601C-5C38-41C3-937D-292315A4A8C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895082" y="3085977"/>
                  <a:ext cx="583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B5A943CF-567B-4133-A4F2-D869929696CD}"/>
                    </a:ext>
                  </a:extLst>
                </p14:cNvPr>
                <p14:cNvContentPartPr/>
                <p14:nvPr/>
              </p14:nvContentPartPr>
              <p14:xfrm>
                <a:off x="3031522" y="3488817"/>
                <a:ext cx="10800" cy="338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B5A943CF-567B-4133-A4F2-D869929696C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013882" y="3470817"/>
                  <a:ext cx="46440" cy="6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8481BEA-B594-4734-9539-38DA2A3AF138}"/>
              </a:ext>
            </a:extLst>
          </p:cNvPr>
          <p:cNvGrpSpPr/>
          <p:nvPr/>
        </p:nvGrpSpPr>
        <p:grpSpPr>
          <a:xfrm>
            <a:off x="1541122" y="3786537"/>
            <a:ext cx="1587240" cy="472320"/>
            <a:chOff x="1541122" y="3786537"/>
            <a:chExt cx="1587240" cy="47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C64F60B2-EECF-416F-A36A-A4EE084E342D}"/>
                    </a:ext>
                  </a:extLst>
                </p14:cNvPr>
                <p14:cNvContentPartPr/>
                <p14:nvPr/>
              </p14:nvContentPartPr>
              <p14:xfrm>
                <a:off x="3118282" y="3786537"/>
                <a:ext cx="10080" cy="1548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C64F60B2-EECF-416F-A36A-A4EE084E342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100642" y="3768537"/>
                  <a:ext cx="457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478E94F-AEDD-4BBC-832E-C1C54E4A4522}"/>
                    </a:ext>
                  </a:extLst>
                </p14:cNvPr>
                <p14:cNvContentPartPr/>
                <p14:nvPr/>
              </p14:nvContentPartPr>
              <p14:xfrm>
                <a:off x="3055642" y="4066257"/>
                <a:ext cx="24840" cy="36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478E94F-AEDD-4BBC-832E-C1C54E4A4522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037642" y="4048257"/>
                  <a:ext cx="604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E31F4150-C87D-42A1-8F59-A761667028A9}"/>
                    </a:ext>
                  </a:extLst>
                </p14:cNvPr>
                <p14:cNvContentPartPr/>
                <p14:nvPr/>
              </p14:nvContentPartPr>
              <p14:xfrm>
                <a:off x="1541122" y="3812457"/>
                <a:ext cx="242280" cy="44640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E31F4150-C87D-42A1-8F59-A761667028A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523482" y="3794817"/>
                  <a:ext cx="277920" cy="48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675C18A3-1D31-4D65-97A6-A5352B47BC75}"/>
                    </a:ext>
                  </a:extLst>
                </p14:cNvPr>
                <p14:cNvContentPartPr/>
                <p14:nvPr/>
              </p14:nvContentPartPr>
              <p14:xfrm>
                <a:off x="1897882" y="3854217"/>
                <a:ext cx="532080" cy="40464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675C18A3-1D31-4D65-97A6-A5352B47BC7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879882" y="3836217"/>
                  <a:ext cx="567720" cy="44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5D0337D-C9E9-4D49-A64D-75F062F14339}"/>
                    </a:ext>
                  </a:extLst>
                </p14:cNvPr>
                <p14:cNvContentPartPr/>
                <p14:nvPr/>
              </p14:nvContentPartPr>
              <p14:xfrm>
                <a:off x="2429602" y="4014777"/>
                <a:ext cx="511200" cy="23580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5D0337D-C9E9-4D49-A64D-75F062F1433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411962" y="3996777"/>
                  <a:ext cx="546840" cy="27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B59BD28-9A06-43B4-ABBE-440FB24A1BEA}"/>
              </a:ext>
            </a:extLst>
          </p:cNvPr>
          <p:cNvGrpSpPr/>
          <p:nvPr/>
        </p:nvGrpSpPr>
        <p:grpSpPr>
          <a:xfrm>
            <a:off x="4065802" y="4931337"/>
            <a:ext cx="949320" cy="326520"/>
            <a:chOff x="4065802" y="4931337"/>
            <a:chExt cx="949320" cy="32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5C24DAC1-E540-4503-B6D4-7D1BB6B28B21}"/>
                    </a:ext>
                  </a:extLst>
                </p14:cNvPr>
                <p14:cNvContentPartPr/>
                <p14:nvPr/>
              </p14:nvContentPartPr>
              <p14:xfrm>
                <a:off x="4065802" y="4932057"/>
                <a:ext cx="53280" cy="32580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5C24DAC1-E540-4503-B6D4-7D1BB6B28B2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047802" y="4914057"/>
                  <a:ext cx="8892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5B80CFB4-3C74-4E7E-B60C-43C110FD6154}"/>
                    </a:ext>
                  </a:extLst>
                </p14:cNvPr>
                <p14:cNvContentPartPr/>
                <p14:nvPr/>
              </p14:nvContentPartPr>
              <p14:xfrm>
                <a:off x="4378642" y="4931337"/>
                <a:ext cx="317160" cy="31140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5B80CFB4-3C74-4E7E-B60C-43C110FD615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360642" y="4913337"/>
                  <a:ext cx="35280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1D33FD0C-9960-4A72-AC7D-17F08180CC35}"/>
                    </a:ext>
                  </a:extLst>
                </p14:cNvPr>
                <p14:cNvContentPartPr/>
                <p14:nvPr/>
              </p14:nvContentPartPr>
              <p14:xfrm>
                <a:off x="4786882" y="4952577"/>
                <a:ext cx="228240" cy="22032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1D33FD0C-9960-4A72-AC7D-17F08180CC3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769242" y="4934937"/>
                  <a:ext cx="263880" cy="25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936F42B-8DDD-430A-BBB5-D0D043C94F8A}"/>
              </a:ext>
            </a:extLst>
          </p:cNvPr>
          <p:cNvGrpSpPr/>
          <p:nvPr/>
        </p:nvGrpSpPr>
        <p:grpSpPr>
          <a:xfrm>
            <a:off x="3512842" y="4233657"/>
            <a:ext cx="1728720" cy="524880"/>
            <a:chOff x="3512842" y="4233657"/>
            <a:chExt cx="1728720" cy="52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8BEF291-26A3-4FBB-8DB7-9B8C8A5E39A7}"/>
                    </a:ext>
                  </a:extLst>
                </p14:cNvPr>
                <p14:cNvContentPartPr/>
                <p14:nvPr/>
              </p14:nvContentPartPr>
              <p14:xfrm>
                <a:off x="3727762" y="4233657"/>
                <a:ext cx="288720" cy="52488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8BEF291-26A3-4FBB-8DB7-9B8C8A5E39A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709762" y="4216017"/>
                  <a:ext cx="324360" cy="56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6F826087-8376-4FE6-A536-B8D9BFB35320}"/>
                    </a:ext>
                  </a:extLst>
                </p14:cNvPr>
                <p14:cNvContentPartPr/>
                <p14:nvPr/>
              </p14:nvContentPartPr>
              <p14:xfrm>
                <a:off x="4063282" y="4356777"/>
                <a:ext cx="176040" cy="28152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6F826087-8376-4FE6-A536-B8D9BFB35320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045642" y="4339137"/>
                  <a:ext cx="21168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2603282F-4C5B-4854-8F68-0F12D2165C02}"/>
                    </a:ext>
                  </a:extLst>
                </p14:cNvPr>
                <p14:cNvContentPartPr/>
                <p14:nvPr/>
              </p14:nvContentPartPr>
              <p14:xfrm>
                <a:off x="4354522" y="4502217"/>
                <a:ext cx="344880" cy="15552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2603282F-4C5B-4854-8F68-0F12D2165C02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336522" y="4484217"/>
                  <a:ext cx="38052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20DCAAFB-C145-4EC2-9995-1F898B851E8D}"/>
                    </a:ext>
                  </a:extLst>
                </p14:cNvPr>
                <p14:cNvContentPartPr/>
                <p14:nvPr/>
              </p14:nvContentPartPr>
              <p14:xfrm>
                <a:off x="4764202" y="4397457"/>
                <a:ext cx="48600" cy="19332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20DCAAFB-C145-4EC2-9995-1F898B851E8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746562" y="4379457"/>
                  <a:ext cx="8424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334C825D-9966-4EAE-9F5A-4FC61FB16361}"/>
                    </a:ext>
                  </a:extLst>
                </p14:cNvPr>
                <p14:cNvContentPartPr/>
                <p14:nvPr/>
              </p14:nvContentPartPr>
              <p14:xfrm>
                <a:off x="4884442" y="4435617"/>
                <a:ext cx="357120" cy="16956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334C825D-9966-4EAE-9F5A-4FC61FB1636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866442" y="4417977"/>
                  <a:ext cx="39276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FAE26E23-ACB8-420F-88A3-B671EF49D9BA}"/>
                    </a:ext>
                  </a:extLst>
                </p14:cNvPr>
                <p14:cNvContentPartPr/>
                <p14:nvPr/>
              </p14:nvContentPartPr>
              <p14:xfrm>
                <a:off x="3561082" y="4373337"/>
                <a:ext cx="360" cy="576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FAE26E23-ACB8-420F-88A3-B671EF49D9BA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543082" y="4355697"/>
                  <a:ext cx="360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23C93C3A-9FC2-453A-A8CB-98CD5F746821}"/>
                    </a:ext>
                  </a:extLst>
                </p14:cNvPr>
                <p14:cNvContentPartPr/>
                <p14:nvPr/>
              </p14:nvContentPartPr>
              <p14:xfrm>
                <a:off x="3512842" y="4705977"/>
                <a:ext cx="360" cy="972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23C93C3A-9FC2-453A-A8CB-98CD5F74682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494842" y="4688337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CFB94D4-4E87-4EB6-935B-66E3E60CB4BD}"/>
              </a:ext>
            </a:extLst>
          </p:cNvPr>
          <p:cNvGrpSpPr/>
          <p:nvPr/>
        </p:nvGrpSpPr>
        <p:grpSpPr>
          <a:xfrm>
            <a:off x="5531722" y="3705177"/>
            <a:ext cx="1462320" cy="912600"/>
            <a:chOff x="5531722" y="3705177"/>
            <a:chExt cx="1462320" cy="91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E2DD53B3-81D3-4066-8FB5-8D81BB2197A5}"/>
                    </a:ext>
                  </a:extLst>
                </p14:cNvPr>
                <p14:cNvContentPartPr/>
                <p14:nvPr/>
              </p14:nvContentPartPr>
              <p14:xfrm>
                <a:off x="5531722" y="3705177"/>
                <a:ext cx="220320" cy="77076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E2DD53B3-81D3-4066-8FB5-8D81BB2197A5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514082" y="3687177"/>
                  <a:ext cx="255960" cy="80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C90EBB17-8FC1-4B33-ABD2-FA48BDB2280A}"/>
                    </a:ext>
                  </a:extLst>
                </p14:cNvPr>
                <p14:cNvContentPartPr/>
                <p14:nvPr/>
              </p14:nvContentPartPr>
              <p14:xfrm>
                <a:off x="5581402" y="4258857"/>
                <a:ext cx="353520" cy="35892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C90EBB17-8FC1-4B33-ABD2-FA48BDB2280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563402" y="4241217"/>
                  <a:ext cx="38916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86A561EB-9D3B-490B-9545-9E2DDC6A4C21}"/>
                    </a:ext>
                  </a:extLst>
                </p14:cNvPr>
                <p14:cNvContentPartPr/>
                <p14:nvPr/>
              </p14:nvContentPartPr>
              <p14:xfrm>
                <a:off x="6028882" y="3983457"/>
                <a:ext cx="187560" cy="19620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86A561EB-9D3B-490B-9545-9E2DDC6A4C2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010882" y="3965457"/>
                  <a:ext cx="22320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5A7DFC91-26ED-42B5-8AA7-B5B6770EB977}"/>
                    </a:ext>
                  </a:extLst>
                </p14:cNvPr>
                <p14:cNvContentPartPr/>
                <p14:nvPr/>
              </p14:nvContentPartPr>
              <p14:xfrm>
                <a:off x="6000442" y="3994257"/>
                <a:ext cx="255600" cy="27288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5A7DFC91-26ED-42B5-8AA7-B5B6770EB977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982442" y="3976617"/>
                  <a:ext cx="29124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77AE6ED9-3B1D-4163-BBE7-6894CC510487}"/>
                    </a:ext>
                  </a:extLst>
                </p14:cNvPr>
                <p14:cNvContentPartPr/>
                <p14:nvPr/>
              </p14:nvContentPartPr>
              <p14:xfrm>
                <a:off x="6350362" y="3871857"/>
                <a:ext cx="238680" cy="41328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77AE6ED9-3B1D-4163-BBE7-6894CC510487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332722" y="3853857"/>
                  <a:ext cx="274320" cy="44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42EEF93-61C8-4669-B0B2-A05232E14A8F}"/>
                    </a:ext>
                  </a:extLst>
                </p14:cNvPr>
                <p14:cNvContentPartPr/>
                <p14:nvPr/>
              </p14:nvContentPartPr>
              <p14:xfrm>
                <a:off x="6662122" y="3928377"/>
                <a:ext cx="331920" cy="30960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42EEF93-61C8-4669-B0B2-A05232E14A8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644122" y="3910377"/>
                  <a:ext cx="367560" cy="34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61D7100-9934-4F4C-84D9-FB0BABC295E6}"/>
              </a:ext>
            </a:extLst>
          </p:cNvPr>
          <p:cNvGrpSpPr/>
          <p:nvPr/>
        </p:nvGrpSpPr>
        <p:grpSpPr>
          <a:xfrm>
            <a:off x="240442" y="3873297"/>
            <a:ext cx="1180800" cy="897480"/>
            <a:chOff x="240442" y="3873297"/>
            <a:chExt cx="1180800" cy="89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E871C964-4606-475B-8717-1F5F44486756}"/>
                    </a:ext>
                  </a:extLst>
                </p14:cNvPr>
                <p14:cNvContentPartPr/>
                <p14:nvPr/>
              </p14:nvContentPartPr>
              <p14:xfrm>
                <a:off x="1030282" y="3873297"/>
                <a:ext cx="317160" cy="67824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E871C964-4606-475B-8717-1F5F4448675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012642" y="3855657"/>
                  <a:ext cx="352800" cy="71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1B0D16C0-517A-4361-BE2E-96A74831C59C}"/>
                    </a:ext>
                  </a:extLst>
                </p14:cNvPr>
                <p14:cNvContentPartPr/>
                <p14:nvPr/>
              </p14:nvContentPartPr>
              <p14:xfrm>
                <a:off x="993202" y="4426977"/>
                <a:ext cx="428040" cy="34380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1B0D16C0-517A-4361-BE2E-96A74831C59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75202" y="4409337"/>
                  <a:ext cx="46368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CCA2F93C-97A5-416A-911C-B3C40196DCD2}"/>
                    </a:ext>
                  </a:extLst>
                </p14:cNvPr>
                <p14:cNvContentPartPr/>
                <p14:nvPr/>
              </p14:nvContentPartPr>
              <p14:xfrm>
                <a:off x="240442" y="4234377"/>
                <a:ext cx="216000" cy="21960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CCA2F93C-97A5-416A-911C-B3C40196DCD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22802" y="4216737"/>
                  <a:ext cx="25164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93020F9A-BE7F-478D-A856-8E4CC307A8FF}"/>
                    </a:ext>
                  </a:extLst>
                </p14:cNvPr>
                <p14:cNvContentPartPr/>
                <p14:nvPr/>
              </p14:nvContentPartPr>
              <p14:xfrm>
                <a:off x="333322" y="4306377"/>
                <a:ext cx="75600" cy="23868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93020F9A-BE7F-478D-A856-8E4CC307A8F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15682" y="4288377"/>
                  <a:ext cx="11124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42C77323-7CD3-4470-BEA5-477F60E59C8F}"/>
                    </a:ext>
                  </a:extLst>
                </p14:cNvPr>
                <p14:cNvContentPartPr/>
                <p14:nvPr/>
              </p14:nvContentPartPr>
              <p14:xfrm>
                <a:off x="526282" y="4210617"/>
                <a:ext cx="168480" cy="33876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42C77323-7CD3-4470-BEA5-477F60E59C8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08642" y="4192977"/>
                  <a:ext cx="20412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2257FB8C-AA1A-4D5C-BD62-5A6E9E79879C}"/>
                    </a:ext>
                  </a:extLst>
                </p14:cNvPr>
                <p14:cNvContentPartPr/>
                <p14:nvPr/>
              </p14:nvContentPartPr>
              <p14:xfrm>
                <a:off x="768202" y="4145097"/>
                <a:ext cx="125640" cy="26928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2257FB8C-AA1A-4D5C-BD62-5A6E9E79879C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50202" y="4127097"/>
                  <a:ext cx="16128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A3D3654E-75A5-4D95-B022-A8937508C8D1}"/>
                    </a:ext>
                  </a:extLst>
                </p14:cNvPr>
                <p14:cNvContentPartPr/>
                <p14:nvPr/>
              </p14:nvContentPartPr>
              <p14:xfrm>
                <a:off x="841642" y="4571697"/>
                <a:ext cx="464760" cy="18324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A3D3654E-75A5-4D95-B022-A8937508C8D1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24002" y="4554057"/>
                  <a:ext cx="500400" cy="21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2DE07FF-CEE3-4B7F-8F53-1922C1B0E6A0}"/>
              </a:ext>
            </a:extLst>
          </p:cNvPr>
          <p:cNvGrpSpPr/>
          <p:nvPr/>
        </p:nvGrpSpPr>
        <p:grpSpPr>
          <a:xfrm>
            <a:off x="1783762" y="4451457"/>
            <a:ext cx="1485360" cy="373320"/>
            <a:chOff x="1783762" y="4451457"/>
            <a:chExt cx="1485360" cy="37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47602996-E685-44B1-8991-C7EE8EBAF0D4}"/>
                    </a:ext>
                  </a:extLst>
                </p14:cNvPr>
                <p14:cNvContentPartPr/>
                <p14:nvPr/>
              </p14:nvContentPartPr>
              <p14:xfrm>
                <a:off x="1783762" y="4474497"/>
                <a:ext cx="277920" cy="34020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47602996-E685-44B1-8991-C7EE8EBAF0D4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766122" y="4456497"/>
                  <a:ext cx="313560" cy="37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F42C664F-51A6-46A7-A695-07D504E5474F}"/>
                    </a:ext>
                  </a:extLst>
                </p14:cNvPr>
                <p14:cNvContentPartPr/>
                <p14:nvPr/>
              </p14:nvContentPartPr>
              <p14:xfrm>
                <a:off x="2116762" y="4475577"/>
                <a:ext cx="139320" cy="25848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F42C664F-51A6-46A7-A695-07D504E5474F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098762" y="4457577"/>
                  <a:ext cx="17496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8642032D-6735-4D0C-AEEF-882F9BE8E51B}"/>
                    </a:ext>
                  </a:extLst>
                </p14:cNvPr>
                <p14:cNvContentPartPr/>
                <p14:nvPr/>
              </p14:nvContentPartPr>
              <p14:xfrm>
                <a:off x="2211082" y="4547217"/>
                <a:ext cx="50400" cy="27756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8642032D-6735-4D0C-AEEF-882F9BE8E51B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193442" y="4529577"/>
                  <a:ext cx="8604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4CE60E50-871D-4D81-8EB5-AD73AA742AAC}"/>
                    </a:ext>
                  </a:extLst>
                </p14:cNvPr>
                <p14:cNvContentPartPr/>
                <p14:nvPr/>
              </p14:nvContentPartPr>
              <p14:xfrm>
                <a:off x="2312602" y="4531377"/>
                <a:ext cx="192240" cy="28332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4CE60E50-871D-4D81-8EB5-AD73AA742AA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294962" y="4513377"/>
                  <a:ext cx="22788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36132417-0E6A-4850-9CE3-51B908C4DBC6}"/>
                    </a:ext>
                  </a:extLst>
                </p14:cNvPr>
                <p14:cNvContentPartPr/>
                <p14:nvPr/>
              </p14:nvContentPartPr>
              <p14:xfrm>
                <a:off x="2549842" y="4451457"/>
                <a:ext cx="173160" cy="31032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36132417-0E6A-4850-9CE3-51B908C4DBC6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532202" y="4433817"/>
                  <a:ext cx="20880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4DE78F67-F583-4137-870A-14DF2525D56E}"/>
                    </a:ext>
                  </a:extLst>
                </p14:cNvPr>
                <p14:cNvContentPartPr/>
                <p14:nvPr/>
              </p14:nvContentPartPr>
              <p14:xfrm>
                <a:off x="2743162" y="4453977"/>
                <a:ext cx="246960" cy="28584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4DE78F67-F583-4137-870A-14DF2525D56E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725162" y="4435977"/>
                  <a:ext cx="28260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D03B3589-C876-4337-B2DB-085C3AEBE14C}"/>
                    </a:ext>
                  </a:extLst>
                </p14:cNvPr>
                <p14:cNvContentPartPr/>
                <p14:nvPr/>
              </p14:nvContentPartPr>
              <p14:xfrm>
                <a:off x="3079762" y="4547217"/>
                <a:ext cx="189360" cy="20844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D03B3589-C876-4337-B2DB-085C3AEBE14C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062122" y="4529577"/>
                  <a:ext cx="225000" cy="24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C699734-C0DE-41DF-8C6A-EFAE15D83487}"/>
              </a:ext>
            </a:extLst>
          </p:cNvPr>
          <p:cNvGrpSpPr/>
          <p:nvPr/>
        </p:nvGrpSpPr>
        <p:grpSpPr>
          <a:xfrm>
            <a:off x="1683682" y="5028537"/>
            <a:ext cx="2142360" cy="474120"/>
            <a:chOff x="1683682" y="5028537"/>
            <a:chExt cx="2142360" cy="47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32BEFC4E-6B8E-46D9-946F-F3653C96979C}"/>
                    </a:ext>
                  </a:extLst>
                </p14:cNvPr>
                <p14:cNvContentPartPr/>
                <p14:nvPr/>
              </p14:nvContentPartPr>
              <p14:xfrm>
                <a:off x="1683682" y="5028537"/>
                <a:ext cx="324720" cy="2592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32BEFC4E-6B8E-46D9-946F-F3653C96979C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666042" y="5010537"/>
                  <a:ext cx="3603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BA759A41-5057-4F1B-9747-D6D5120F9A9B}"/>
                    </a:ext>
                  </a:extLst>
                </p14:cNvPr>
                <p14:cNvContentPartPr/>
                <p14:nvPr/>
              </p14:nvContentPartPr>
              <p14:xfrm>
                <a:off x="1683682" y="5076417"/>
                <a:ext cx="240840" cy="42624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BA759A41-5057-4F1B-9747-D6D5120F9A9B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665682" y="5058777"/>
                  <a:ext cx="276480" cy="46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07588FC7-C765-4588-AC48-4415051C4079}"/>
                    </a:ext>
                  </a:extLst>
                </p14:cNvPr>
                <p14:cNvContentPartPr/>
                <p14:nvPr/>
              </p14:nvContentPartPr>
              <p14:xfrm>
                <a:off x="2069962" y="5053017"/>
                <a:ext cx="286200" cy="26928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07588FC7-C765-4588-AC48-4415051C4079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052322" y="5035017"/>
                  <a:ext cx="32184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F0C4A767-9081-4F48-B03B-15B927AAF1F7}"/>
                    </a:ext>
                  </a:extLst>
                </p14:cNvPr>
                <p14:cNvContentPartPr/>
                <p14:nvPr/>
              </p14:nvContentPartPr>
              <p14:xfrm>
                <a:off x="2261482" y="5149497"/>
                <a:ext cx="360" cy="31068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F0C4A767-9081-4F48-B03B-15B927AAF1F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243482" y="5131497"/>
                  <a:ext cx="3600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ABE41C2A-2783-4350-A53E-FF3917EAE049}"/>
                    </a:ext>
                  </a:extLst>
                </p14:cNvPr>
                <p14:cNvContentPartPr/>
                <p14:nvPr/>
              </p14:nvContentPartPr>
              <p14:xfrm>
                <a:off x="2473522" y="5073537"/>
                <a:ext cx="221760" cy="39132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ABE41C2A-2783-4350-A53E-FF3917EAE049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455522" y="5055537"/>
                  <a:ext cx="257400" cy="42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7F5B10CC-A9B7-4F4C-AFB5-160FE102D15E}"/>
                    </a:ext>
                  </a:extLst>
                </p14:cNvPr>
                <p14:cNvContentPartPr/>
                <p14:nvPr/>
              </p14:nvContentPartPr>
              <p14:xfrm>
                <a:off x="2790322" y="5097657"/>
                <a:ext cx="267840" cy="34380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7F5B10CC-A9B7-4F4C-AFB5-160FE102D15E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772322" y="5079657"/>
                  <a:ext cx="30348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4950E9FC-6937-4D49-9D04-C2264923BFA3}"/>
                    </a:ext>
                  </a:extLst>
                </p14:cNvPr>
                <p14:cNvContentPartPr/>
                <p14:nvPr/>
              </p14:nvContentPartPr>
              <p14:xfrm>
                <a:off x="3029722" y="5053017"/>
                <a:ext cx="240840" cy="33876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4950E9FC-6937-4D49-9D04-C2264923BFA3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011722" y="5035017"/>
                  <a:ext cx="27648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1A346034-8522-4635-A33D-31C872DA8C97}"/>
                    </a:ext>
                  </a:extLst>
                </p14:cNvPr>
                <p14:cNvContentPartPr/>
                <p14:nvPr/>
              </p14:nvContentPartPr>
              <p14:xfrm>
                <a:off x="3295402" y="5076417"/>
                <a:ext cx="530640" cy="34416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1A346034-8522-4635-A33D-31C872DA8C97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277402" y="5058777"/>
                  <a:ext cx="566280" cy="37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77F76194-3A80-4C02-89FB-B96A4F84D711}"/>
              </a:ext>
            </a:extLst>
          </p:cNvPr>
          <p:cNvGrpSpPr/>
          <p:nvPr/>
        </p:nvGrpSpPr>
        <p:grpSpPr>
          <a:xfrm>
            <a:off x="4283242" y="5582217"/>
            <a:ext cx="740160" cy="446760"/>
            <a:chOff x="4283242" y="5582217"/>
            <a:chExt cx="740160" cy="44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8A9D905B-C386-452F-91BD-9987CA822BF8}"/>
                    </a:ext>
                  </a:extLst>
                </p14:cNvPr>
                <p14:cNvContentPartPr/>
                <p14:nvPr/>
              </p14:nvContentPartPr>
              <p14:xfrm>
                <a:off x="4283242" y="5596257"/>
                <a:ext cx="100440" cy="43272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8A9D905B-C386-452F-91BD-9987CA822BF8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4265242" y="5578617"/>
                  <a:ext cx="136080" cy="46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EDE3B190-7648-441C-A214-1B1A688B64DA}"/>
                    </a:ext>
                  </a:extLst>
                </p14:cNvPr>
                <p14:cNvContentPartPr/>
                <p14:nvPr/>
              </p14:nvContentPartPr>
              <p14:xfrm>
                <a:off x="4571242" y="5582217"/>
                <a:ext cx="171360" cy="40248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EDE3B190-7648-441C-A214-1B1A688B64DA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553602" y="5564577"/>
                  <a:ext cx="207000" cy="43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F17A5C02-4B26-4570-AD76-943DE8BA4C1E}"/>
                    </a:ext>
                  </a:extLst>
                </p14:cNvPr>
                <p14:cNvContentPartPr/>
                <p14:nvPr/>
              </p14:nvContentPartPr>
              <p14:xfrm>
                <a:off x="4835842" y="5733417"/>
                <a:ext cx="187560" cy="21060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F17A5C02-4B26-4570-AD76-943DE8BA4C1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818202" y="5715777"/>
                  <a:ext cx="223200" cy="24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7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CCF02155-4837-4CD4-9B51-4DADE704D0ED}"/>
                  </a:ext>
                </a:extLst>
              </p14:cNvPr>
              <p14:cNvContentPartPr/>
              <p14:nvPr/>
            </p14:nvContentPartPr>
            <p14:xfrm>
              <a:off x="3801202" y="5774097"/>
              <a:ext cx="15480" cy="10080"/>
            </p14:xfrm>
          </p:contentPart>
        </mc:Choice>
        <mc:Fallback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CCF02155-4837-4CD4-9B51-4DADE704D0ED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3783202" y="5756457"/>
                <a:ext cx="5112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9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99143ACB-2D03-4CD8-8283-78EAB17A185D}"/>
                  </a:ext>
                </a:extLst>
              </p14:cNvPr>
              <p14:cNvContentPartPr/>
              <p14:nvPr/>
            </p14:nvContentPartPr>
            <p14:xfrm>
              <a:off x="3854482" y="6063177"/>
              <a:ext cx="43200" cy="360"/>
            </p14:xfrm>
          </p:contentPart>
        </mc:Choice>
        <mc:Fallback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99143ACB-2D03-4CD8-8283-78EAB17A185D}"/>
                  </a:ext>
                </a:extLst>
              </p:cNvPr>
              <p:cNvPicPr/>
              <p:nvPr/>
            </p:nvPicPr>
            <p:blipFill>
              <a:blip r:embed="rId180"/>
              <a:stretch>
                <a:fillRect/>
              </a:stretch>
            </p:blipFill>
            <p:spPr>
              <a:xfrm>
                <a:off x="3836842" y="6045537"/>
                <a:ext cx="7884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7FFFE4A-DEED-47A6-9505-D95F99E9D2D1}"/>
              </a:ext>
            </a:extLst>
          </p:cNvPr>
          <p:cNvGrpSpPr/>
          <p:nvPr/>
        </p:nvGrpSpPr>
        <p:grpSpPr>
          <a:xfrm>
            <a:off x="1849642" y="5772297"/>
            <a:ext cx="1496520" cy="505800"/>
            <a:chOff x="1849642" y="5772297"/>
            <a:chExt cx="1496520" cy="50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6CEFA476-E5ED-4A24-9837-073E4F65FDA1}"/>
                    </a:ext>
                  </a:extLst>
                </p14:cNvPr>
                <p14:cNvContentPartPr/>
                <p14:nvPr/>
              </p14:nvContentPartPr>
              <p14:xfrm>
                <a:off x="1967362" y="5772297"/>
                <a:ext cx="144360" cy="5040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6CEFA476-E5ED-4A24-9837-073E4F65FDA1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949722" y="5754657"/>
                  <a:ext cx="1800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6F5BFE95-10C9-4002-A4F8-3D9684E4B239}"/>
                    </a:ext>
                  </a:extLst>
                </p14:cNvPr>
                <p14:cNvContentPartPr/>
                <p14:nvPr/>
              </p14:nvContentPartPr>
              <p14:xfrm>
                <a:off x="1849642" y="5822337"/>
                <a:ext cx="293760" cy="41148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6F5BFE95-10C9-4002-A4F8-3D9684E4B239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831642" y="5804697"/>
                  <a:ext cx="329400" cy="44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027BAFED-80AE-484B-9471-FE425A22CE52}"/>
                    </a:ext>
                  </a:extLst>
                </p14:cNvPr>
                <p14:cNvContentPartPr/>
                <p14:nvPr/>
              </p14:nvContentPartPr>
              <p14:xfrm>
                <a:off x="2221882" y="5822337"/>
                <a:ext cx="204840" cy="33012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027BAFED-80AE-484B-9471-FE425A22CE52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2204242" y="5804697"/>
                  <a:ext cx="240480" cy="36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E0E36889-AF24-47C5-AD04-334044F7D5F9}"/>
                    </a:ext>
                  </a:extLst>
                </p14:cNvPr>
                <p14:cNvContentPartPr/>
                <p14:nvPr/>
              </p14:nvContentPartPr>
              <p14:xfrm>
                <a:off x="2381362" y="6015297"/>
                <a:ext cx="360" cy="26280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E0E36889-AF24-47C5-AD04-334044F7D5F9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363722" y="5997297"/>
                  <a:ext cx="3600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3AEF9B29-D6ED-4B74-8D12-03FDF835EB6C}"/>
                    </a:ext>
                  </a:extLst>
                </p14:cNvPr>
                <p14:cNvContentPartPr/>
                <p14:nvPr/>
              </p14:nvContentPartPr>
              <p14:xfrm>
                <a:off x="2502322" y="5895777"/>
                <a:ext cx="49320" cy="36468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3AEF9B29-D6ED-4B74-8D12-03FDF835EB6C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484682" y="5877777"/>
                  <a:ext cx="8496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F3F227D4-B2B0-4C46-A704-DE01FCFE7CD8}"/>
                    </a:ext>
                  </a:extLst>
                </p14:cNvPr>
                <p14:cNvContentPartPr/>
                <p14:nvPr/>
              </p14:nvContentPartPr>
              <p14:xfrm>
                <a:off x="2529682" y="5991537"/>
                <a:ext cx="321480" cy="25236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F3F227D4-B2B0-4C46-A704-DE01FCFE7CD8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511682" y="5973537"/>
                  <a:ext cx="35712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369FB2BD-9684-4441-AF9D-894AE5A2B2E5}"/>
                    </a:ext>
                  </a:extLst>
                </p14:cNvPr>
                <p14:cNvContentPartPr/>
                <p14:nvPr/>
              </p14:nvContentPartPr>
              <p14:xfrm>
                <a:off x="2815162" y="6038697"/>
                <a:ext cx="531000" cy="21348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369FB2BD-9684-4441-AF9D-894AE5A2B2E5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797522" y="6021057"/>
                  <a:ext cx="566640" cy="24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1FCA2363-0766-4CB1-80C3-6D46D8E50EA6}"/>
              </a:ext>
            </a:extLst>
          </p:cNvPr>
          <p:cNvGrpSpPr/>
          <p:nvPr/>
        </p:nvGrpSpPr>
        <p:grpSpPr>
          <a:xfrm>
            <a:off x="6448642" y="5676177"/>
            <a:ext cx="652680" cy="428760"/>
            <a:chOff x="6448642" y="5676177"/>
            <a:chExt cx="652680" cy="42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3D3AD7A7-4C7C-41A9-B273-477D6022B3B2}"/>
                    </a:ext>
                  </a:extLst>
                </p14:cNvPr>
                <p14:cNvContentPartPr/>
                <p14:nvPr/>
              </p14:nvContentPartPr>
              <p14:xfrm>
                <a:off x="6448642" y="5820537"/>
                <a:ext cx="334440" cy="5040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3D3AD7A7-4C7C-41A9-B273-477D6022B3B2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6430642" y="5802897"/>
                  <a:ext cx="3700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CD965FC3-EC8C-4F1B-B1C7-AAD050381726}"/>
                    </a:ext>
                  </a:extLst>
                </p14:cNvPr>
                <p14:cNvContentPartPr/>
                <p14:nvPr/>
              </p14:nvContentPartPr>
              <p14:xfrm>
                <a:off x="6568882" y="5956257"/>
                <a:ext cx="237600" cy="5940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CD965FC3-EC8C-4F1B-B1C7-AAD050381726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6550882" y="5938257"/>
                  <a:ext cx="2732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96FCD590-F1F1-43D3-8336-606E4E669DFD}"/>
                    </a:ext>
                  </a:extLst>
                </p14:cNvPr>
                <p14:cNvContentPartPr/>
                <p14:nvPr/>
              </p14:nvContentPartPr>
              <p14:xfrm>
                <a:off x="6793162" y="5676177"/>
                <a:ext cx="308160" cy="42876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96FCD590-F1F1-43D3-8336-606E4E669DFD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6775162" y="5658537"/>
                  <a:ext cx="343800" cy="46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781D3233-0B13-4B8A-9805-B2C841B86D17}"/>
              </a:ext>
            </a:extLst>
          </p:cNvPr>
          <p:cNvGrpSpPr/>
          <p:nvPr/>
        </p:nvGrpSpPr>
        <p:grpSpPr>
          <a:xfrm>
            <a:off x="7448722" y="5149497"/>
            <a:ext cx="2099520" cy="691920"/>
            <a:chOff x="7448722" y="5149497"/>
            <a:chExt cx="2099520" cy="69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35DC1107-820D-4082-882D-6E7A517E62BE}"/>
                    </a:ext>
                  </a:extLst>
                </p14:cNvPr>
                <p14:cNvContentPartPr/>
                <p14:nvPr/>
              </p14:nvContentPartPr>
              <p14:xfrm>
                <a:off x="7448722" y="5240577"/>
                <a:ext cx="263520" cy="5256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35DC1107-820D-4082-882D-6E7A517E62BE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7430722" y="5222937"/>
                  <a:ext cx="2991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A0FDB1FA-EE34-4B2C-ACD2-FE5E609BD297}"/>
                    </a:ext>
                  </a:extLst>
                </p14:cNvPr>
                <p14:cNvContentPartPr/>
                <p14:nvPr/>
              </p14:nvContentPartPr>
              <p14:xfrm>
                <a:off x="7454122" y="5196657"/>
                <a:ext cx="299520" cy="64476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A0FDB1FA-EE34-4B2C-ACD2-FE5E609BD297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7436482" y="5178657"/>
                  <a:ext cx="335160" cy="68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537CD664-6EFA-4C6F-BCF5-7C24C3814F51}"/>
                    </a:ext>
                  </a:extLst>
                </p14:cNvPr>
                <p14:cNvContentPartPr/>
                <p14:nvPr/>
              </p14:nvContentPartPr>
              <p14:xfrm>
                <a:off x="7905562" y="5196657"/>
                <a:ext cx="236160" cy="45684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537CD664-6EFA-4C6F-BCF5-7C24C3814F51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887922" y="5178657"/>
                  <a:ext cx="271800" cy="49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73236B7C-E699-4D27-954D-016529A86341}"/>
                    </a:ext>
                  </a:extLst>
                </p14:cNvPr>
                <p14:cNvContentPartPr/>
                <p14:nvPr/>
              </p14:nvContentPartPr>
              <p14:xfrm>
                <a:off x="7988362" y="5455857"/>
                <a:ext cx="50400" cy="318240"/>
              </p14:xfrm>
            </p:contentPart>
          </mc:Choice>
          <mc:Fallback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73236B7C-E699-4D27-954D-016529A86341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7970362" y="5438217"/>
                  <a:ext cx="8604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CFB07AC1-4BE3-494D-A200-F7A147C544B5}"/>
                    </a:ext>
                  </a:extLst>
                </p14:cNvPr>
                <p14:cNvContentPartPr/>
                <p14:nvPr/>
              </p14:nvContentPartPr>
              <p14:xfrm>
                <a:off x="8204722" y="5274057"/>
                <a:ext cx="73080" cy="468360"/>
              </p14:xfrm>
            </p:contentPart>
          </mc:Choice>
          <mc:Fallback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CFB07AC1-4BE3-494D-A200-F7A147C544B5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187082" y="5256057"/>
                  <a:ext cx="108720" cy="50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5D2CA5D3-FE0F-4F2C-ABBC-0FCC885DD364}"/>
                    </a:ext>
                  </a:extLst>
                </p14:cNvPr>
                <p14:cNvContentPartPr/>
                <p14:nvPr/>
              </p14:nvContentPartPr>
              <p14:xfrm>
                <a:off x="8192482" y="5437497"/>
                <a:ext cx="265680" cy="246960"/>
              </p14:xfrm>
            </p:contentPart>
          </mc:Choice>
          <mc:Fallback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5D2CA5D3-FE0F-4F2C-ABBC-0FCC885DD364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8174482" y="5419857"/>
                  <a:ext cx="30132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5A6655E2-BD33-4EF0-AE26-5E9A833CC2FD}"/>
                    </a:ext>
                  </a:extLst>
                </p14:cNvPr>
                <p14:cNvContentPartPr/>
                <p14:nvPr/>
              </p14:nvContentPartPr>
              <p14:xfrm>
                <a:off x="8472562" y="5485737"/>
                <a:ext cx="387000" cy="256680"/>
              </p14:xfrm>
            </p:contentPart>
          </mc:Choice>
          <mc:Fallback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5A6655E2-BD33-4EF0-AE26-5E9A833CC2FD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8454562" y="5468097"/>
                  <a:ext cx="42264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6D018CC9-0CAC-4B80-BE63-BE56BD8D737A}"/>
                    </a:ext>
                  </a:extLst>
                </p14:cNvPr>
                <p14:cNvContentPartPr/>
                <p14:nvPr/>
              </p14:nvContentPartPr>
              <p14:xfrm>
                <a:off x="9021922" y="5149497"/>
                <a:ext cx="50040" cy="578880"/>
              </p14:xfrm>
            </p:contentPart>
          </mc:Choice>
          <mc:Fallback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6D018CC9-0CAC-4B80-BE63-BE56BD8D737A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9004282" y="5131497"/>
                  <a:ext cx="85680" cy="61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EBD05F0F-8A99-4218-84D4-CF10F9C1BAFA}"/>
                    </a:ext>
                  </a:extLst>
                </p14:cNvPr>
                <p14:cNvContentPartPr/>
                <p14:nvPr/>
              </p14:nvContentPartPr>
              <p14:xfrm>
                <a:off x="9191482" y="5168577"/>
                <a:ext cx="356760" cy="467280"/>
              </p14:xfrm>
            </p:contentPart>
          </mc:Choice>
          <mc:Fallback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EBD05F0F-8A99-4218-84D4-CF10F9C1BAFA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173842" y="5150577"/>
                  <a:ext cx="392400" cy="50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9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FC3352E1-3C0F-4D15-9AE7-38A1A4A5CFFC}"/>
                  </a:ext>
                </a:extLst>
              </p14:cNvPr>
              <p14:cNvContentPartPr/>
              <p14:nvPr/>
            </p14:nvContentPartPr>
            <p14:xfrm>
              <a:off x="7535482" y="5992257"/>
              <a:ext cx="1995480" cy="361800"/>
            </p14:xfrm>
          </p:contentPart>
        </mc:Choice>
        <mc:Fallback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FC3352E1-3C0F-4D15-9AE7-38A1A4A5CFFC}"/>
                  </a:ext>
                </a:extLst>
              </p:cNvPr>
              <p:cNvPicPr/>
              <p:nvPr/>
            </p:nvPicPr>
            <p:blipFill>
              <a:blip r:embed="rId220"/>
              <a:stretch>
                <a:fillRect/>
              </a:stretch>
            </p:blipFill>
            <p:spPr>
              <a:xfrm>
                <a:off x="7517482" y="5974617"/>
                <a:ext cx="2031120" cy="39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1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E600265B-867A-4A54-9F1B-262F4F4D46EA}"/>
                  </a:ext>
                </a:extLst>
              </p14:cNvPr>
              <p14:cNvContentPartPr/>
              <p14:nvPr/>
            </p14:nvContentPartPr>
            <p14:xfrm>
              <a:off x="3290362" y="3053217"/>
              <a:ext cx="1721160" cy="1014480"/>
            </p14:xfrm>
          </p:contentPart>
        </mc:Choice>
        <mc:Fallback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E600265B-867A-4A54-9F1B-262F4F4D46EA}"/>
                  </a:ext>
                </a:extLst>
              </p:cNvPr>
              <p:cNvPicPr/>
              <p:nvPr/>
            </p:nvPicPr>
            <p:blipFill>
              <a:blip r:embed="rId222"/>
              <a:stretch>
                <a:fillRect/>
              </a:stretch>
            </p:blipFill>
            <p:spPr>
              <a:xfrm>
                <a:off x="3236362" y="2945217"/>
                <a:ext cx="1828800" cy="12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3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19DCDFFC-1C45-4C91-8D53-315D55BEF154}"/>
                  </a:ext>
                </a:extLst>
              </p14:cNvPr>
              <p14:cNvContentPartPr/>
              <p14:nvPr/>
            </p14:nvContentPartPr>
            <p14:xfrm>
              <a:off x="3753682" y="4232577"/>
              <a:ext cx="1436760" cy="1073880"/>
            </p14:xfrm>
          </p:contentPart>
        </mc:Choice>
        <mc:Fallback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19DCDFFC-1C45-4C91-8D53-315D55BEF154}"/>
                  </a:ext>
                </a:extLst>
              </p:cNvPr>
              <p:cNvPicPr/>
              <p:nvPr/>
            </p:nvPicPr>
            <p:blipFill>
              <a:blip r:embed="rId224"/>
              <a:stretch>
                <a:fillRect/>
              </a:stretch>
            </p:blipFill>
            <p:spPr>
              <a:xfrm>
                <a:off x="3699682" y="4124577"/>
                <a:ext cx="1544400" cy="128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5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E9B8EE8F-D618-4344-B858-1509DF720449}"/>
                  </a:ext>
                </a:extLst>
              </p14:cNvPr>
              <p14:cNvContentPartPr/>
              <p14:nvPr/>
            </p14:nvContentPartPr>
            <p14:xfrm>
              <a:off x="1515562" y="5820537"/>
              <a:ext cx="1909800" cy="477720"/>
            </p14:xfrm>
          </p:contentPart>
        </mc:Choice>
        <mc:Fallback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E9B8EE8F-D618-4344-B858-1509DF720449}"/>
                  </a:ext>
                </a:extLst>
              </p:cNvPr>
              <p:cNvPicPr/>
              <p:nvPr/>
            </p:nvPicPr>
            <p:blipFill>
              <a:blip r:embed="rId226"/>
              <a:stretch>
                <a:fillRect/>
              </a:stretch>
            </p:blipFill>
            <p:spPr>
              <a:xfrm>
                <a:off x="1461922" y="5712897"/>
                <a:ext cx="2017440" cy="69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7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C6F03FFA-6A09-4831-BDD9-90E38C39E11C}"/>
                  </a:ext>
                </a:extLst>
              </p14:cNvPr>
              <p14:cNvContentPartPr/>
              <p14:nvPr/>
            </p14:nvContentPartPr>
            <p14:xfrm>
              <a:off x="1441402" y="5073537"/>
              <a:ext cx="1903680" cy="713880"/>
            </p14:xfrm>
          </p:contentPart>
        </mc:Choice>
        <mc:Fallback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C6F03FFA-6A09-4831-BDD9-90E38C39E11C}"/>
                  </a:ext>
                </a:extLst>
              </p:cNvPr>
              <p:cNvPicPr/>
              <p:nvPr/>
            </p:nvPicPr>
            <p:blipFill>
              <a:blip r:embed="rId228"/>
              <a:stretch>
                <a:fillRect/>
              </a:stretch>
            </p:blipFill>
            <p:spPr>
              <a:xfrm>
                <a:off x="1387762" y="4965897"/>
                <a:ext cx="2011320" cy="9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9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F35AF638-48A3-4F9A-BF56-E335352E88DD}"/>
                  </a:ext>
                </a:extLst>
              </p14:cNvPr>
              <p14:cNvContentPartPr/>
              <p14:nvPr/>
            </p14:nvContentPartPr>
            <p14:xfrm>
              <a:off x="1835962" y="6060297"/>
              <a:ext cx="672840" cy="268200"/>
            </p14:xfrm>
          </p:contentPart>
        </mc:Choice>
        <mc:Fallback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F35AF638-48A3-4F9A-BF56-E335352E88DD}"/>
                  </a:ext>
                </a:extLst>
              </p:cNvPr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1781962" y="5952297"/>
                <a:ext cx="780480" cy="483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2619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Write 360km/h in metres per second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CE4DA58-4ECA-4936-9AF0-0283FD3110E6}"/>
                  </a:ext>
                </a:extLst>
              </p14:cNvPr>
              <p14:cNvContentPartPr/>
              <p14:nvPr/>
            </p14:nvContentPartPr>
            <p14:xfrm>
              <a:off x="6474202" y="2309097"/>
              <a:ext cx="28440" cy="432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CE4DA58-4ECA-4936-9AF0-0283FD3110E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56562" y="2291097"/>
                <a:ext cx="6408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E3194A8-322E-41C2-8A7D-E455316C39CD}"/>
                  </a:ext>
                </a:extLst>
              </p14:cNvPr>
              <p14:cNvContentPartPr/>
              <p14:nvPr/>
            </p14:nvContentPartPr>
            <p14:xfrm>
              <a:off x="3824962" y="2333577"/>
              <a:ext cx="24480" cy="3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E3194A8-322E-41C2-8A7D-E455316C39C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07322" y="2315937"/>
                <a:ext cx="6012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CF2AA1F-E70F-47C8-B943-D1C706AC6992}"/>
                  </a:ext>
                </a:extLst>
              </p14:cNvPr>
              <p14:cNvContentPartPr/>
              <p14:nvPr/>
            </p14:nvContentPartPr>
            <p14:xfrm>
              <a:off x="3834682" y="2526537"/>
              <a:ext cx="15840" cy="6444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CF2AA1F-E70F-47C8-B943-D1C706AC699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17042" y="2508537"/>
                <a:ext cx="51480" cy="100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204C540F-15C4-4723-81AE-122E40B13304}"/>
              </a:ext>
            </a:extLst>
          </p:cNvPr>
          <p:cNvGrpSpPr/>
          <p:nvPr/>
        </p:nvGrpSpPr>
        <p:grpSpPr>
          <a:xfrm>
            <a:off x="1383082" y="2453817"/>
            <a:ext cx="2035440" cy="941760"/>
            <a:chOff x="1383082" y="2453817"/>
            <a:chExt cx="2035440" cy="94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4E91D174-0C3C-4698-9C35-4664D716EC74}"/>
                    </a:ext>
                  </a:extLst>
                </p14:cNvPr>
                <p14:cNvContentPartPr/>
                <p14:nvPr/>
              </p14:nvContentPartPr>
              <p14:xfrm>
                <a:off x="1383082" y="2466417"/>
                <a:ext cx="302040" cy="3495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4E91D174-0C3C-4698-9C35-4664D716EC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365442" y="2448777"/>
                  <a:ext cx="33768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E7F62622-9FC8-4576-9AA0-82D34D6F00F4}"/>
                    </a:ext>
                  </a:extLst>
                </p14:cNvPr>
                <p14:cNvContentPartPr/>
                <p14:nvPr/>
              </p14:nvContentPartPr>
              <p14:xfrm>
                <a:off x="1847842" y="2501697"/>
                <a:ext cx="221760" cy="3358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E7F62622-9FC8-4576-9AA0-82D34D6F00F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29842" y="2484057"/>
                  <a:ext cx="25740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7BB9B2A-A752-4608-B875-A1BA8D93FE77}"/>
                    </a:ext>
                  </a:extLst>
                </p14:cNvPr>
                <p14:cNvContentPartPr/>
                <p14:nvPr/>
              </p14:nvContentPartPr>
              <p14:xfrm>
                <a:off x="2113522" y="2501697"/>
                <a:ext cx="294120" cy="2700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7BB9B2A-A752-4608-B875-A1BA8D93FE7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095522" y="2484057"/>
                  <a:ext cx="32976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4870CFD-731C-4FFE-907C-C073D2FBBB02}"/>
                    </a:ext>
                  </a:extLst>
                </p14:cNvPr>
                <p14:cNvContentPartPr/>
                <p14:nvPr/>
              </p14:nvContentPartPr>
              <p14:xfrm>
                <a:off x="2477842" y="2453817"/>
                <a:ext cx="47160" cy="29304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4870CFD-731C-4FFE-907C-C073D2FBBB0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459842" y="2435817"/>
                  <a:ext cx="8280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5FCAAF9-39F0-4CE8-9A17-1717D19E5504}"/>
                    </a:ext>
                  </a:extLst>
                </p14:cNvPr>
                <p14:cNvContentPartPr/>
                <p14:nvPr/>
              </p14:nvContentPartPr>
              <p14:xfrm>
                <a:off x="2512402" y="2526537"/>
                <a:ext cx="236880" cy="1843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5FCAAF9-39F0-4CE8-9A17-1717D19E550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494402" y="2508537"/>
                  <a:ext cx="27252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1F26066-D474-4D43-8E05-FE4845D2631F}"/>
                    </a:ext>
                  </a:extLst>
                </p14:cNvPr>
                <p14:cNvContentPartPr/>
                <p14:nvPr/>
              </p14:nvContentPartPr>
              <p14:xfrm>
                <a:off x="2791762" y="2549937"/>
                <a:ext cx="405720" cy="1688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1F26066-D474-4D43-8E05-FE4845D2631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773762" y="2532297"/>
                  <a:ext cx="44136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38425985-40C7-4AC8-8141-5E61BF52175A}"/>
                    </a:ext>
                  </a:extLst>
                </p14:cNvPr>
                <p14:cNvContentPartPr/>
                <p14:nvPr/>
              </p14:nvContentPartPr>
              <p14:xfrm>
                <a:off x="1394962" y="2935137"/>
                <a:ext cx="270360" cy="4604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38425985-40C7-4AC8-8141-5E61BF52175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376962" y="2917137"/>
                  <a:ext cx="306000" cy="49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83EDA77-8552-4A28-9FAA-210BB112757B}"/>
                    </a:ext>
                  </a:extLst>
                </p14:cNvPr>
                <p14:cNvContentPartPr/>
                <p14:nvPr/>
              </p14:nvContentPartPr>
              <p14:xfrm>
                <a:off x="1873042" y="2911017"/>
                <a:ext cx="222840" cy="4608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83EDA77-8552-4A28-9FAA-210BB112757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855402" y="2893377"/>
                  <a:ext cx="258480" cy="49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0F92EE1-59B9-4D59-AEF1-9A5B3D68FC30}"/>
                    </a:ext>
                  </a:extLst>
                </p14:cNvPr>
                <p14:cNvContentPartPr/>
                <p14:nvPr/>
              </p14:nvContentPartPr>
              <p14:xfrm>
                <a:off x="2137282" y="2928297"/>
                <a:ext cx="343080" cy="3697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0F92EE1-59B9-4D59-AEF1-9A5B3D68FC3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119282" y="2910297"/>
                  <a:ext cx="378720" cy="40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C4BE89F0-8778-405F-A6D5-0878CD823EBE}"/>
                    </a:ext>
                  </a:extLst>
                </p14:cNvPr>
                <p14:cNvContentPartPr/>
                <p14:nvPr/>
              </p14:nvContentPartPr>
              <p14:xfrm>
                <a:off x="2594482" y="2934777"/>
                <a:ext cx="51840" cy="3999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C4BE89F0-8778-405F-A6D5-0878CD823EB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576842" y="2916777"/>
                  <a:ext cx="87480" cy="43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507AEF3-CE18-4BF8-9A17-3A4895F8A66C}"/>
                    </a:ext>
                  </a:extLst>
                </p14:cNvPr>
                <p14:cNvContentPartPr/>
                <p14:nvPr/>
              </p14:nvContentPartPr>
              <p14:xfrm>
                <a:off x="2610682" y="3031257"/>
                <a:ext cx="323280" cy="2840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507AEF3-CE18-4BF8-9A17-3A4895F8A66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592682" y="3013257"/>
                  <a:ext cx="358920" cy="31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DBB8202A-2D6D-45D8-86E5-A99D001635ED}"/>
                    </a:ext>
                  </a:extLst>
                </p14:cNvPr>
                <p14:cNvContentPartPr/>
                <p14:nvPr/>
              </p14:nvContentPartPr>
              <p14:xfrm>
                <a:off x="2910202" y="3103977"/>
                <a:ext cx="508320" cy="2466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DBB8202A-2D6D-45D8-86E5-A99D001635E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892202" y="3085977"/>
                  <a:ext cx="543960" cy="282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F1081E3D-5C3F-4862-A4A8-5052F30C5395}"/>
                  </a:ext>
                </a:extLst>
              </p14:cNvPr>
              <p14:cNvContentPartPr/>
              <p14:nvPr/>
            </p14:nvContentPartPr>
            <p14:xfrm>
              <a:off x="3873922" y="3031257"/>
              <a:ext cx="360" cy="1008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F1081E3D-5C3F-4862-A4A8-5052F30C5395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855922" y="3013257"/>
                <a:ext cx="3600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507A8222-CEE5-4889-B87E-72878FEA1E9B}"/>
                  </a:ext>
                </a:extLst>
              </p14:cNvPr>
              <p14:cNvContentPartPr/>
              <p14:nvPr/>
            </p14:nvContentPartPr>
            <p14:xfrm>
              <a:off x="3922162" y="3223857"/>
              <a:ext cx="360" cy="972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507A8222-CEE5-4889-B87E-72878FEA1E9B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904162" y="3206217"/>
                <a:ext cx="36000" cy="45360"/>
              </a:xfrm>
              <a:prstGeom prst="rect">
                <a:avLst/>
              </a:prstGeom>
            </p:spPr>
          </p:pic>
        </mc:Fallback>
      </mc:AlternateContent>
      <p:grpSp>
        <p:nvGrpSpPr>
          <p:cNvPr id="53" name="Group 52">
            <a:extLst>
              <a:ext uri="{FF2B5EF4-FFF2-40B4-BE49-F238E27FC236}">
                <a16:creationId xmlns:a16="http://schemas.microsoft.com/office/drawing/2014/main" id="{A566F914-154D-41C9-B76F-A1320DAB5438}"/>
              </a:ext>
            </a:extLst>
          </p:cNvPr>
          <p:cNvGrpSpPr/>
          <p:nvPr/>
        </p:nvGrpSpPr>
        <p:grpSpPr>
          <a:xfrm>
            <a:off x="1726522" y="3560457"/>
            <a:ext cx="1470240" cy="435600"/>
            <a:chOff x="1726522" y="3560457"/>
            <a:chExt cx="1470240" cy="43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45BB725-5CE0-4607-BE4D-71B231ABAF37}"/>
                    </a:ext>
                  </a:extLst>
                </p14:cNvPr>
                <p14:cNvContentPartPr/>
                <p14:nvPr/>
              </p14:nvContentPartPr>
              <p14:xfrm>
                <a:off x="1726522" y="3560457"/>
                <a:ext cx="335160" cy="4356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45BB725-5CE0-4607-BE4D-71B231ABAF3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708522" y="3542817"/>
                  <a:ext cx="370800" cy="47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36834F4-54AA-43D2-A643-79AEEE8597E7}"/>
                    </a:ext>
                  </a:extLst>
                </p14:cNvPr>
                <p14:cNvContentPartPr/>
                <p14:nvPr/>
              </p14:nvContentPartPr>
              <p14:xfrm>
                <a:off x="2092282" y="3670617"/>
                <a:ext cx="25560" cy="3024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36834F4-54AA-43D2-A643-79AEEE8597E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074642" y="3652617"/>
                  <a:ext cx="6120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8128137-6220-4355-9959-1A31379A1B5C}"/>
                    </a:ext>
                  </a:extLst>
                </p14:cNvPr>
                <p14:cNvContentPartPr/>
                <p14:nvPr/>
              </p14:nvContentPartPr>
              <p14:xfrm>
                <a:off x="2136202" y="3705177"/>
                <a:ext cx="271440" cy="2376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8128137-6220-4355-9959-1A31379A1B5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118562" y="3687177"/>
                  <a:ext cx="30708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BFD025A-B11F-45B5-9A2D-2FB16FE67F50}"/>
                    </a:ext>
                  </a:extLst>
                </p14:cNvPr>
                <p14:cNvContentPartPr/>
                <p14:nvPr/>
              </p14:nvContentPartPr>
              <p14:xfrm>
                <a:off x="2481442" y="3753417"/>
                <a:ext cx="715320" cy="16344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BFD025A-B11F-45B5-9A2D-2FB16FE67F5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463442" y="3735417"/>
                  <a:ext cx="750960" cy="19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B29B515-9C9E-4CEE-8794-2246FDFDD398}"/>
              </a:ext>
            </a:extLst>
          </p:cNvPr>
          <p:cNvGrpSpPr/>
          <p:nvPr/>
        </p:nvGrpSpPr>
        <p:grpSpPr>
          <a:xfrm>
            <a:off x="264202" y="3175617"/>
            <a:ext cx="864000" cy="752760"/>
            <a:chOff x="264202" y="3175617"/>
            <a:chExt cx="864000" cy="75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D550AB0-7022-4BBB-9099-CBB725FF4B31}"/>
                    </a:ext>
                  </a:extLst>
                </p14:cNvPr>
                <p14:cNvContentPartPr/>
                <p14:nvPr/>
              </p14:nvContentPartPr>
              <p14:xfrm>
                <a:off x="788722" y="3175617"/>
                <a:ext cx="294120" cy="57852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D550AB0-7022-4BBB-9099-CBB725FF4B3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71082" y="3157977"/>
                  <a:ext cx="329760" cy="61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AC9C966-1FD6-4976-AA98-C9E63BA669F8}"/>
                    </a:ext>
                  </a:extLst>
                </p14:cNvPr>
                <p14:cNvContentPartPr/>
                <p14:nvPr/>
              </p14:nvContentPartPr>
              <p14:xfrm>
                <a:off x="788722" y="3680697"/>
                <a:ext cx="339480" cy="2476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AC9C966-1FD6-4976-AA98-C9E63BA669F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71082" y="3662697"/>
                  <a:ext cx="37512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05358BDA-50BE-42E9-BE37-FD5BBA5C34FC}"/>
                    </a:ext>
                  </a:extLst>
                </p14:cNvPr>
                <p14:cNvContentPartPr/>
                <p14:nvPr/>
              </p14:nvContentPartPr>
              <p14:xfrm>
                <a:off x="264202" y="3487737"/>
                <a:ext cx="213840" cy="2520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05358BDA-50BE-42E9-BE37-FD5BBA5C34F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46202" y="3469737"/>
                  <a:ext cx="2494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35CA0906-AA2E-4597-A4D2-E77C43155CD2}"/>
                    </a:ext>
                  </a:extLst>
                </p14:cNvPr>
                <p14:cNvContentPartPr/>
                <p14:nvPr/>
              </p14:nvContentPartPr>
              <p14:xfrm>
                <a:off x="321442" y="3320337"/>
                <a:ext cx="73080" cy="3038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35CA0906-AA2E-4597-A4D2-E77C43155CD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03802" y="3302697"/>
                  <a:ext cx="10872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0C0A0E1-0FD6-4D0E-B781-31E80ADE4B13}"/>
                    </a:ext>
                  </a:extLst>
                </p14:cNvPr>
                <p14:cNvContentPartPr/>
                <p14:nvPr/>
              </p14:nvContentPartPr>
              <p14:xfrm>
                <a:off x="505042" y="3344097"/>
                <a:ext cx="133560" cy="28728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0C0A0E1-0FD6-4D0E-B781-31E80ADE4B1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87402" y="3326097"/>
                  <a:ext cx="16920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33783C50-A7E0-48F8-BC80-1D3FADEF2F62}"/>
                    </a:ext>
                  </a:extLst>
                </p14:cNvPr>
                <p14:cNvContentPartPr/>
                <p14:nvPr/>
              </p14:nvContentPartPr>
              <p14:xfrm>
                <a:off x="623842" y="3368577"/>
                <a:ext cx="187200" cy="23724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33783C50-A7E0-48F8-BC80-1D3FADEF2F6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06202" y="3350937"/>
                  <a:ext cx="222840" cy="272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F23B5E37-1101-4D8C-B31A-7F1883073C4A}"/>
                  </a:ext>
                </a:extLst>
              </p14:cNvPr>
              <p14:cNvContentPartPr/>
              <p14:nvPr/>
            </p14:nvContentPartPr>
            <p14:xfrm>
              <a:off x="3849442" y="3651537"/>
              <a:ext cx="360" cy="5760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F23B5E37-1101-4D8C-B31A-7F1883073C4A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831442" y="3633897"/>
                <a:ext cx="3600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661EB2D2-F554-4BEE-98B4-5CEFE5C43CA6}"/>
                  </a:ext>
                </a:extLst>
              </p14:cNvPr>
              <p14:cNvContentPartPr/>
              <p14:nvPr/>
            </p14:nvContentPartPr>
            <p14:xfrm>
              <a:off x="3878962" y="3849537"/>
              <a:ext cx="19080" cy="70200"/>
            </p14:xfrm>
          </p:contentPart>
        </mc:Choice>
        <mc:Fallback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661EB2D2-F554-4BEE-98B4-5CEFE5C43CA6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3860962" y="3831897"/>
                <a:ext cx="54720" cy="105840"/>
              </a:xfrm>
              <a:prstGeom prst="rect">
                <a:avLst/>
              </a:prstGeom>
            </p:spPr>
          </p:pic>
        </mc:Fallback>
      </mc:AlternateContent>
      <p:grpSp>
        <p:nvGrpSpPr>
          <p:cNvPr id="72" name="Group 71">
            <a:extLst>
              <a:ext uri="{FF2B5EF4-FFF2-40B4-BE49-F238E27FC236}">
                <a16:creationId xmlns:a16="http://schemas.microsoft.com/office/drawing/2014/main" id="{535460D5-6EC2-4CFB-9002-8BF60E075B09}"/>
              </a:ext>
            </a:extLst>
          </p:cNvPr>
          <p:cNvGrpSpPr/>
          <p:nvPr/>
        </p:nvGrpSpPr>
        <p:grpSpPr>
          <a:xfrm>
            <a:off x="4283242" y="2351937"/>
            <a:ext cx="3364200" cy="2078640"/>
            <a:chOff x="4283242" y="2351937"/>
            <a:chExt cx="3364200" cy="207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0BD3B1E-CD24-46F5-9433-FC16D387E50E}"/>
                    </a:ext>
                  </a:extLst>
                </p14:cNvPr>
                <p14:cNvContentPartPr/>
                <p14:nvPr/>
              </p14:nvContentPartPr>
              <p14:xfrm>
                <a:off x="4283242" y="2351937"/>
                <a:ext cx="360" cy="3409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0BD3B1E-CD24-46F5-9433-FC16D387E50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265242" y="2333937"/>
                  <a:ext cx="3600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19BBFEC-55F3-4917-84AD-3AB7A094AFA9}"/>
                    </a:ext>
                  </a:extLst>
                </p14:cNvPr>
                <p14:cNvContentPartPr/>
                <p14:nvPr/>
              </p14:nvContentPartPr>
              <p14:xfrm>
                <a:off x="4580242" y="2395857"/>
                <a:ext cx="210600" cy="3434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19BBFEC-55F3-4917-84AD-3AB7A094AFA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562602" y="2378217"/>
                  <a:ext cx="246240" cy="37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59701F2-DF9A-4958-9278-24943CCD4989}"/>
                    </a:ext>
                  </a:extLst>
                </p14:cNvPr>
                <p14:cNvContentPartPr/>
                <p14:nvPr/>
              </p14:nvContentPartPr>
              <p14:xfrm>
                <a:off x="4812442" y="2480817"/>
                <a:ext cx="315000" cy="1926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59701F2-DF9A-4958-9278-24943CCD498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794442" y="2463177"/>
                  <a:ext cx="35064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E2CE476-5F38-4E7E-B164-E959512F328F}"/>
                    </a:ext>
                  </a:extLst>
                </p14:cNvPr>
                <p14:cNvContentPartPr/>
                <p14:nvPr/>
              </p14:nvContentPartPr>
              <p14:xfrm>
                <a:off x="4351642" y="2766657"/>
                <a:ext cx="308160" cy="45648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E2CE476-5F38-4E7E-B164-E959512F328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334002" y="2748657"/>
                  <a:ext cx="343800" cy="49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4AFAEF0-76F8-4EBE-9345-220E8947AD53}"/>
                    </a:ext>
                  </a:extLst>
                </p14:cNvPr>
                <p14:cNvContentPartPr/>
                <p14:nvPr/>
              </p14:nvContentPartPr>
              <p14:xfrm>
                <a:off x="4688242" y="2841177"/>
                <a:ext cx="368280" cy="32868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4AFAEF0-76F8-4EBE-9345-220E8947AD5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670602" y="2823177"/>
                  <a:ext cx="403920" cy="36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A418D1C-EA3C-4884-8B5A-0399A8A832C2}"/>
                    </a:ext>
                  </a:extLst>
                </p14:cNvPr>
                <p14:cNvContentPartPr/>
                <p14:nvPr/>
              </p14:nvContentPartPr>
              <p14:xfrm>
                <a:off x="5100802" y="2941617"/>
                <a:ext cx="475200" cy="2829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7A418D1C-EA3C-4884-8B5A-0399A8A832C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082802" y="2923977"/>
                  <a:ext cx="51084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E278D8A-46CC-43A0-BC26-5327046F9AE2}"/>
                    </a:ext>
                  </a:extLst>
                </p14:cNvPr>
                <p14:cNvContentPartPr/>
                <p14:nvPr/>
              </p14:nvContentPartPr>
              <p14:xfrm>
                <a:off x="5619562" y="2911017"/>
                <a:ext cx="10800" cy="147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FE278D8A-46CC-43A0-BC26-5327046F9AE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601922" y="2893377"/>
                  <a:ext cx="464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3B62FE6-5322-4999-BAA7-A8A254CEC03C}"/>
                    </a:ext>
                  </a:extLst>
                </p14:cNvPr>
                <p14:cNvContentPartPr/>
                <p14:nvPr/>
              </p14:nvContentPartPr>
              <p14:xfrm>
                <a:off x="5654482" y="3031257"/>
                <a:ext cx="68400" cy="1512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3B62FE6-5322-4999-BAA7-A8A254CEC03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636842" y="3013257"/>
                  <a:ext cx="10404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CC422CC-6545-4F55-90B2-E60CF9DD75F2}"/>
                    </a:ext>
                  </a:extLst>
                </p14:cNvPr>
                <p14:cNvContentPartPr/>
                <p14:nvPr/>
              </p14:nvContentPartPr>
              <p14:xfrm>
                <a:off x="5822242" y="2966457"/>
                <a:ext cx="494640" cy="19548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CC422CC-6545-4F55-90B2-E60CF9DD75F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804242" y="2948457"/>
                  <a:ext cx="53028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6B2F463-CB0C-4DE2-A5E3-2BABC95E8C3A}"/>
                    </a:ext>
                  </a:extLst>
                </p14:cNvPr>
                <p14:cNvContentPartPr/>
                <p14:nvPr/>
              </p14:nvContentPartPr>
              <p14:xfrm>
                <a:off x="6424162" y="2911017"/>
                <a:ext cx="196200" cy="6015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6B2F463-CB0C-4DE2-A5E3-2BABC95E8C3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406162" y="2893377"/>
                  <a:ext cx="231840" cy="63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65A29C8-DB26-4125-B16D-6094961BB58A}"/>
                    </a:ext>
                  </a:extLst>
                </p14:cNvPr>
                <p14:cNvContentPartPr/>
                <p14:nvPr/>
              </p14:nvContentPartPr>
              <p14:xfrm>
                <a:off x="6355042" y="3344097"/>
                <a:ext cx="302400" cy="26172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65A29C8-DB26-4125-B16D-6094961BB58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337042" y="3326097"/>
                  <a:ext cx="33804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36E4AE5A-F49E-4BB5-BED3-942B40FB6CD4}"/>
                    </a:ext>
                  </a:extLst>
                </p14:cNvPr>
                <p14:cNvContentPartPr/>
                <p14:nvPr/>
              </p14:nvContentPartPr>
              <p14:xfrm>
                <a:off x="6833122" y="3198657"/>
                <a:ext cx="164160" cy="255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36E4AE5A-F49E-4BB5-BED3-942B40FB6CD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815482" y="3181017"/>
                  <a:ext cx="1998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8E4A34D9-3B87-47FF-9F16-B6214D5EFB96}"/>
                    </a:ext>
                  </a:extLst>
                </p14:cNvPr>
                <p14:cNvContentPartPr/>
                <p14:nvPr/>
              </p14:nvContentPartPr>
              <p14:xfrm>
                <a:off x="6870922" y="3069057"/>
                <a:ext cx="34560" cy="32652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8E4A34D9-3B87-47FF-9F16-B6214D5EFB96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853282" y="3051057"/>
                  <a:ext cx="7020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31298FFD-99FA-4A97-9F8F-8E56D74B72AF}"/>
                    </a:ext>
                  </a:extLst>
                </p14:cNvPr>
                <p14:cNvContentPartPr/>
                <p14:nvPr/>
              </p14:nvContentPartPr>
              <p14:xfrm>
                <a:off x="7050922" y="3079497"/>
                <a:ext cx="232920" cy="36072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31298FFD-99FA-4A97-9F8F-8E56D74B72A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032922" y="3061497"/>
                  <a:ext cx="268560" cy="39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97374D6-5367-434E-A688-77573261DA99}"/>
                    </a:ext>
                  </a:extLst>
                </p14:cNvPr>
                <p14:cNvContentPartPr/>
                <p14:nvPr/>
              </p14:nvContentPartPr>
              <p14:xfrm>
                <a:off x="7341802" y="3152937"/>
                <a:ext cx="305640" cy="24300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397374D6-5367-434E-A688-77573261DA9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323802" y="3134937"/>
                  <a:ext cx="34128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0CD225E4-59AA-4471-A965-E70AE986BD78}"/>
                    </a:ext>
                  </a:extLst>
                </p14:cNvPr>
                <p14:cNvContentPartPr/>
                <p14:nvPr/>
              </p14:nvContentPartPr>
              <p14:xfrm>
                <a:off x="4658002" y="3536697"/>
                <a:ext cx="33840" cy="38448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0CD225E4-59AA-4471-A965-E70AE986BD7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640362" y="3519057"/>
                  <a:ext cx="69480" cy="42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641CE4CA-0517-43C3-85FF-609466425C46}"/>
                    </a:ext>
                  </a:extLst>
                </p14:cNvPr>
                <p14:cNvContentPartPr/>
                <p14:nvPr/>
              </p14:nvContentPartPr>
              <p14:xfrm>
                <a:off x="4956082" y="3673497"/>
                <a:ext cx="374400" cy="20124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641CE4CA-0517-43C3-85FF-609466425C4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938442" y="3655857"/>
                  <a:ext cx="41004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49F23B6D-14E2-4B2C-9288-618AA87CC061}"/>
                    </a:ext>
                  </a:extLst>
                </p14:cNvPr>
                <p14:cNvContentPartPr/>
                <p14:nvPr/>
              </p14:nvContentPartPr>
              <p14:xfrm>
                <a:off x="5473042" y="3608697"/>
                <a:ext cx="37080" cy="4392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49F23B6D-14E2-4B2C-9288-618AA87CC06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455402" y="3590697"/>
                  <a:ext cx="727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7FB8A625-A553-4C2E-BB6D-7E18173F0552}"/>
                    </a:ext>
                  </a:extLst>
                </p14:cNvPr>
                <p14:cNvContentPartPr/>
                <p14:nvPr/>
              </p14:nvContentPartPr>
              <p14:xfrm>
                <a:off x="5533522" y="3753417"/>
                <a:ext cx="10080" cy="9468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7FB8A625-A553-4C2E-BB6D-7E18173F055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515882" y="3735417"/>
                  <a:ext cx="457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6EA78E07-A713-46D8-AAF2-BEE25EBF1F4E}"/>
                    </a:ext>
                  </a:extLst>
                </p14:cNvPr>
                <p14:cNvContentPartPr/>
                <p14:nvPr/>
              </p14:nvContentPartPr>
              <p14:xfrm>
                <a:off x="5654482" y="3683577"/>
                <a:ext cx="477720" cy="12636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6EA78E07-A713-46D8-AAF2-BEE25EBF1F4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636842" y="3665577"/>
                  <a:ext cx="5133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5CEB6D60-9E24-44BB-A73D-0F071F3C4A6C}"/>
                    </a:ext>
                  </a:extLst>
                </p14:cNvPr>
                <p14:cNvContentPartPr/>
                <p14:nvPr/>
              </p14:nvContentPartPr>
              <p14:xfrm>
                <a:off x="4667002" y="4024137"/>
                <a:ext cx="264960" cy="40644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5CEB6D60-9E24-44BB-A73D-0F071F3C4A6C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649002" y="4006137"/>
                  <a:ext cx="300600" cy="44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087ACB3E-5725-4C91-8CBD-53A1F533279D}"/>
                    </a:ext>
                  </a:extLst>
                </p14:cNvPr>
                <p14:cNvContentPartPr/>
                <p14:nvPr/>
              </p14:nvContentPartPr>
              <p14:xfrm>
                <a:off x="5054002" y="4041057"/>
                <a:ext cx="307800" cy="33408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087ACB3E-5725-4C91-8CBD-53A1F533279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036002" y="4023057"/>
                  <a:ext cx="34344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DA6DAEBE-5CE7-4B79-90DA-9B194A26377D}"/>
                    </a:ext>
                  </a:extLst>
                </p14:cNvPr>
                <p14:cNvContentPartPr/>
                <p14:nvPr/>
              </p14:nvContentPartPr>
              <p14:xfrm>
                <a:off x="5431282" y="4186137"/>
                <a:ext cx="393480" cy="19512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DA6DAEBE-5CE7-4B79-90DA-9B194A26377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413282" y="4168137"/>
                  <a:ext cx="42912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5A06D2EA-26AD-4586-B58B-06CF8E3A9531}"/>
                    </a:ext>
                  </a:extLst>
                </p14:cNvPr>
                <p14:cNvContentPartPr/>
                <p14:nvPr/>
              </p14:nvContentPartPr>
              <p14:xfrm>
                <a:off x="5851402" y="4066617"/>
                <a:ext cx="281880" cy="33192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5A06D2EA-26AD-4586-B58B-06CF8E3A9531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833402" y="4048977"/>
                  <a:ext cx="31752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90B9F285-B8D3-412B-8726-C27B5C4EE972}"/>
                    </a:ext>
                  </a:extLst>
                </p14:cNvPr>
                <p14:cNvContentPartPr/>
                <p14:nvPr/>
              </p14:nvContentPartPr>
              <p14:xfrm>
                <a:off x="6161722" y="4114497"/>
                <a:ext cx="325080" cy="26964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90B9F285-B8D3-412B-8726-C27B5C4EE97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144082" y="4096497"/>
                  <a:ext cx="360720" cy="305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1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FF38F569-B861-450E-9BA4-6DD6B2F3E628}"/>
                  </a:ext>
                </a:extLst>
              </p14:cNvPr>
              <p14:cNvContentPartPr/>
              <p14:nvPr/>
            </p14:nvContentPartPr>
            <p14:xfrm>
              <a:off x="3845122" y="4282617"/>
              <a:ext cx="29160" cy="14760"/>
            </p14:xfrm>
          </p:contentPart>
        </mc:Choice>
        <mc:Fallback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FF38F569-B861-450E-9BA4-6DD6B2F3E628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3827482" y="4264617"/>
                <a:ext cx="6480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3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CC3905DC-620F-4F44-81BA-0CD9DDA9A02D}"/>
                  </a:ext>
                </a:extLst>
              </p14:cNvPr>
              <p14:cNvContentPartPr/>
              <p14:nvPr/>
            </p14:nvContentPartPr>
            <p14:xfrm>
              <a:off x="3791842" y="4523457"/>
              <a:ext cx="9720" cy="14760"/>
            </p14:xfrm>
          </p:contentPart>
        </mc:Choice>
        <mc:Fallback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CC3905DC-620F-4F44-81BA-0CD9DDA9A02D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3773842" y="4505817"/>
                <a:ext cx="45360" cy="50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oup 70">
            <a:extLst>
              <a:ext uri="{FF2B5EF4-FFF2-40B4-BE49-F238E27FC236}">
                <a16:creationId xmlns:a16="http://schemas.microsoft.com/office/drawing/2014/main" id="{5F41AB7B-89A0-48FA-9387-E73B5DA0CB10}"/>
              </a:ext>
            </a:extLst>
          </p:cNvPr>
          <p:cNvGrpSpPr/>
          <p:nvPr/>
        </p:nvGrpSpPr>
        <p:grpSpPr>
          <a:xfrm>
            <a:off x="1826602" y="4200177"/>
            <a:ext cx="1513800" cy="448920"/>
            <a:chOff x="1826602" y="4200177"/>
            <a:chExt cx="1513800" cy="44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5DAEFAEC-076D-4653-9C84-179B9083CCE3}"/>
                    </a:ext>
                  </a:extLst>
                </p14:cNvPr>
                <p14:cNvContentPartPr/>
                <p14:nvPr/>
              </p14:nvContentPartPr>
              <p14:xfrm>
                <a:off x="1826602" y="4200177"/>
                <a:ext cx="385920" cy="44892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5DAEFAEC-076D-4653-9C84-179B9083CCE3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808962" y="4182537"/>
                  <a:ext cx="421560" cy="48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A3C89BC3-DFF1-4866-BE33-B478274D780D}"/>
                    </a:ext>
                  </a:extLst>
                </p14:cNvPr>
                <p14:cNvContentPartPr/>
                <p14:nvPr/>
              </p14:nvContentPartPr>
              <p14:xfrm>
                <a:off x="2357602" y="4258857"/>
                <a:ext cx="25200" cy="34092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A3C89BC3-DFF1-4866-BE33-B478274D780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339962" y="4241217"/>
                  <a:ext cx="6084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4F7079FC-4CFB-4082-9AB1-962E5FA1C343}"/>
                    </a:ext>
                  </a:extLst>
                </p14:cNvPr>
                <p14:cNvContentPartPr/>
                <p14:nvPr/>
              </p14:nvContentPartPr>
              <p14:xfrm>
                <a:off x="2432482" y="4330857"/>
                <a:ext cx="322560" cy="21744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4F7079FC-4CFB-4082-9AB1-962E5FA1C343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414842" y="4312857"/>
                  <a:ext cx="35820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E1874F5B-7828-49B7-ADF8-DF19A333BF90}"/>
                    </a:ext>
                  </a:extLst>
                </p14:cNvPr>
                <p14:cNvContentPartPr/>
                <p14:nvPr/>
              </p14:nvContentPartPr>
              <p14:xfrm>
                <a:off x="2718682" y="4372257"/>
                <a:ext cx="621720" cy="23904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E1874F5B-7828-49B7-ADF8-DF19A333BF9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701042" y="4354617"/>
                  <a:ext cx="657360" cy="27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5C10656-3877-4CA2-8D46-7EB134276BAE}"/>
              </a:ext>
            </a:extLst>
          </p:cNvPr>
          <p:cNvGrpSpPr/>
          <p:nvPr/>
        </p:nvGrpSpPr>
        <p:grpSpPr>
          <a:xfrm>
            <a:off x="1441762" y="4946817"/>
            <a:ext cx="2042640" cy="394200"/>
            <a:chOff x="1441762" y="4946817"/>
            <a:chExt cx="2042640" cy="39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35B64C90-DB00-423C-BFAD-E9709C14C562}"/>
                    </a:ext>
                  </a:extLst>
                </p14:cNvPr>
                <p14:cNvContentPartPr/>
                <p14:nvPr/>
              </p14:nvContentPartPr>
              <p14:xfrm>
                <a:off x="1441762" y="4946817"/>
                <a:ext cx="293040" cy="39420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35B64C90-DB00-423C-BFAD-E9709C14C56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423762" y="4929177"/>
                  <a:ext cx="328680" cy="42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6E7DB55A-C98D-45B6-A2B2-5BF1B81823B5}"/>
                    </a:ext>
                  </a:extLst>
                </p14:cNvPr>
                <p14:cNvContentPartPr/>
                <p14:nvPr/>
              </p14:nvContentPartPr>
              <p14:xfrm>
                <a:off x="1803922" y="5006937"/>
                <a:ext cx="293400" cy="31284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6E7DB55A-C98D-45B6-A2B2-5BF1B81823B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785922" y="4988937"/>
                  <a:ext cx="32904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05A44BF4-9BDF-4BB8-A879-87B3BF034386}"/>
                    </a:ext>
                  </a:extLst>
                </p14:cNvPr>
                <p14:cNvContentPartPr/>
                <p14:nvPr/>
              </p14:nvContentPartPr>
              <p14:xfrm>
                <a:off x="2090482" y="4977777"/>
                <a:ext cx="272520" cy="34272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05A44BF4-9BDF-4BB8-A879-87B3BF03438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072482" y="4959777"/>
                  <a:ext cx="308160" cy="37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A2C0BB3C-0E29-4C84-AF40-227AA2E24677}"/>
                    </a:ext>
                  </a:extLst>
                </p14:cNvPr>
                <p14:cNvContentPartPr/>
                <p14:nvPr/>
              </p14:nvContentPartPr>
              <p14:xfrm>
                <a:off x="2332402" y="4952217"/>
                <a:ext cx="331200" cy="33732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A2C0BB3C-0E29-4C84-AF40-227AA2E2467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314402" y="4934577"/>
                  <a:ext cx="36684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6356CA32-60AB-4169-95FC-8FA1C18BBCA5}"/>
                    </a:ext>
                  </a:extLst>
                </p14:cNvPr>
                <p14:cNvContentPartPr/>
                <p14:nvPr/>
              </p14:nvContentPartPr>
              <p14:xfrm>
                <a:off x="2816242" y="4992897"/>
                <a:ext cx="668160" cy="26820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6356CA32-60AB-4169-95FC-8FA1C18BBCA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798602" y="4974897"/>
                  <a:ext cx="703800" cy="303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3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02278B24-479C-4B78-B57F-65C315B787B6}"/>
                  </a:ext>
                </a:extLst>
              </p14:cNvPr>
              <p14:cNvContentPartPr/>
              <p14:nvPr/>
            </p14:nvContentPartPr>
            <p14:xfrm>
              <a:off x="3897322" y="4898577"/>
              <a:ext cx="360" cy="10080"/>
            </p14:xfrm>
          </p:contentPart>
        </mc:Choice>
        <mc:Fallback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02278B24-479C-4B78-B57F-65C315B787B6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879682" y="4880937"/>
                <a:ext cx="3600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46C3F6AD-787F-4029-8AF8-2935EFB540F2}"/>
                  </a:ext>
                </a:extLst>
              </p14:cNvPr>
              <p14:cNvContentPartPr/>
              <p14:nvPr/>
            </p14:nvContentPartPr>
            <p14:xfrm>
              <a:off x="3970402" y="5124657"/>
              <a:ext cx="360" cy="360"/>
            </p14:xfrm>
          </p:contentPart>
        </mc:Choice>
        <mc:Fallback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46C3F6AD-787F-4029-8AF8-2935EFB540F2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3952402" y="5107017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95" name="Group 94">
            <a:extLst>
              <a:ext uri="{FF2B5EF4-FFF2-40B4-BE49-F238E27FC236}">
                <a16:creationId xmlns:a16="http://schemas.microsoft.com/office/drawing/2014/main" id="{8233ADD5-B1CB-4FBB-AF8A-6A747F6CDEC1}"/>
              </a:ext>
            </a:extLst>
          </p:cNvPr>
          <p:cNvGrpSpPr/>
          <p:nvPr/>
        </p:nvGrpSpPr>
        <p:grpSpPr>
          <a:xfrm>
            <a:off x="4688602" y="4807137"/>
            <a:ext cx="3303360" cy="1008360"/>
            <a:chOff x="4688602" y="4807137"/>
            <a:chExt cx="3303360" cy="100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8F2BA104-E1FF-47A8-819D-6CB50B9F97FA}"/>
                    </a:ext>
                  </a:extLst>
                </p14:cNvPr>
                <p14:cNvContentPartPr/>
                <p14:nvPr/>
              </p14:nvContentPartPr>
              <p14:xfrm>
                <a:off x="4688602" y="4807137"/>
                <a:ext cx="316080" cy="34740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8F2BA104-E1FF-47A8-819D-6CB50B9F97FA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670602" y="4789497"/>
                  <a:ext cx="351720" cy="38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61910DF5-2AE5-4F39-94C8-5CA47B66EB55}"/>
                    </a:ext>
                  </a:extLst>
                </p14:cNvPr>
                <p14:cNvContentPartPr/>
                <p14:nvPr/>
              </p14:nvContentPartPr>
              <p14:xfrm>
                <a:off x="5035282" y="4839537"/>
                <a:ext cx="343440" cy="26352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61910DF5-2AE5-4F39-94C8-5CA47B66EB55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017642" y="4821537"/>
                  <a:ext cx="37908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BA3DCD31-F0EC-4A8D-A7CA-4D397FEDE954}"/>
                    </a:ext>
                  </a:extLst>
                </p14:cNvPr>
                <p14:cNvContentPartPr/>
                <p14:nvPr/>
              </p14:nvContentPartPr>
              <p14:xfrm>
                <a:off x="5454682" y="4884537"/>
                <a:ext cx="290880" cy="26280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BA3DCD31-F0EC-4A8D-A7CA-4D397FEDE95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436682" y="4866537"/>
                  <a:ext cx="32652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486F839F-4F15-48F0-A1E5-B8C55F6ECD96}"/>
                    </a:ext>
                  </a:extLst>
                </p14:cNvPr>
                <p14:cNvContentPartPr/>
                <p14:nvPr/>
              </p14:nvContentPartPr>
              <p14:xfrm>
                <a:off x="5780842" y="4910097"/>
                <a:ext cx="269280" cy="19440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486F839F-4F15-48F0-A1E5-B8C55F6ECD9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763202" y="4892097"/>
                  <a:ext cx="30492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F1673635-4624-4725-A8D1-CDC0291EE180}"/>
                    </a:ext>
                  </a:extLst>
                </p14:cNvPr>
                <p14:cNvContentPartPr/>
                <p14:nvPr/>
              </p14:nvContentPartPr>
              <p14:xfrm>
                <a:off x="6086842" y="4957617"/>
                <a:ext cx="236160" cy="22140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F1673635-4624-4725-A8D1-CDC0291EE180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069202" y="4939977"/>
                  <a:ext cx="27180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C5418818-92ED-42A3-86E1-1A66EC4B54B6}"/>
                    </a:ext>
                  </a:extLst>
                </p14:cNvPr>
                <p14:cNvContentPartPr/>
                <p14:nvPr/>
              </p14:nvContentPartPr>
              <p14:xfrm>
                <a:off x="6545122" y="5028537"/>
                <a:ext cx="220320" cy="66348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C5418818-92ED-42A3-86E1-1A66EC4B54B6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527122" y="5010537"/>
                  <a:ext cx="255960" cy="69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12BBDDA6-60CC-4309-8092-3563E30735DC}"/>
                    </a:ext>
                  </a:extLst>
                </p14:cNvPr>
                <p14:cNvContentPartPr/>
                <p14:nvPr/>
              </p14:nvContentPartPr>
              <p14:xfrm>
                <a:off x="6494722" y="5485737"/>
                <a:ext cx="298080" cy="32976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12BBDDA6-60CC-4309-8092-3563E30735DC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477082" y="5468097"/>
                  <a:ext cx="33372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AC8FF736-66F6-4E5E-B29D-301B47E0EB79}"/>
                    </a:ext>
                  </a:extLst>
                </p14:cNvPr>
                <p14:cNvContentPartPr/>
                <p14:nvPr/>
              </p14:nvContentPartPr>
              <p14:xfrm>
                <a:off x="6924202" y="5307897"/>
                <a:ext cx="185400" cy="1008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AC8FF736-66F6-4E5E-B29D-301B47E0EB79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906202" y="5289897"/>
                  <a:ext cx="2210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7E13BCBC-9AC8-4734-A63E-228F4232E24D}"/>
                    </a:ext>
                  </a:extLst>
                </p14:cNvPr>
                <p14:cNvContentPartPr/>
                <p14:nvPr/>
              </p14:nvContentPartPr>
              <p14:xfrm>
                <a:off x="6977842" y="5187297"/>
                <a:ext cx="360" cy="972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7E13BCBC-9AC8-4734-A63E-228F4232E24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960202" y="5169297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30E911A5-D27C-40FF-98EC-C4A626B19456}"/>
                    </a:ext>
                  </a:extLst>
                </p14:cNvPr>
                <p14:cNvContentPartPr/>
                <p14:nvPr/>
              </p14:nvContentPartPr>
              <p14:xfrm>
                <a:off x="6972802" y="5437497"/>
                <a:ext cx="53640" cy="6336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30E911A5-D27C-40FF-98EC-C4A626B1945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955162" y="5419857"/>
                  <a:ext cx="892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EE4B5C37-7DE6-4836-826C-98A3417D0D1F}"/>
                    </a:ext>
                  </a:extLst>
                </p14:cNvPr>
                <p14:cNvContentPartPr/>
                <p14:nvPr/>
              </p14:nvContentPartPr>
              <p14:xfrm>
                <a:off x="7313722" y="5066337"/>
                <a:ext cx="282960" cy="35064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EE4B5C37-7DE6-4836-826C-98A3417D0D1F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295722" y="5048697"/>
                  <a:ext cx="31860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280697E3-CCF5-42CB-BDF1-745502269622}"/>
                    </a:ext>
                  </a:extLst>
                </p14:cNvPr>
                <p14:cNvContentPartPr/>
                <p14:nvPr/>
              </p14:nvContentPartPr>
              <p14:xfrm>
                <a:off x="7650682" y="5054097"/>
                <a:ext cx="341280" cy="33984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280697E3-CCF5-42CB-BDF1-745502269622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633042" y="5036097"/>
                  <a:ext cx="376920" cy="37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753D7DC-6B94-4455-B20C-1C44ED115ACD}"/>
              </a:ext>
            </a:extLst>
          </p:cNvPr>
          <p:cNvGrpSpPr/>
          <p:nvPr/>
        </p:nvGrpSpPr>
        <p:grpSpPr>
          <a:xfrm>
            <a:off x="240442" y="5018097"/>
            <a:ext cx="1102680" cy="767520"/>
            <a:chOff x="240442" y="5018097"/>
            <a:chExt cx="1102680" cy="76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E2D64B88-7E55-4F9A-BA72-B3831A0028DB}"/>
                    </a:ext>
                  </a:extLst>
                </p14:cNvPr>
                <p14:cNvContentPartPr/>
                <p14:nvPr/>
              </p14:nvContentPartPr>
              <p14:xfrm>
                <a:off x="982762" y="5018097"/>
                <a:ext cx="360360" cy="66492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E2D64B88-7E55-4F9A-BA72-B3831A0028DB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965122" y="5000097"/>
                  <a:ext cx="396000" cy="70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06D3DE7F-78EA-4221-A337-0205BC29F32A}"/>
                    </a:ext>
                  </a:extLst>
                </p14:cNvPr>
                <p14:cNvContentPartPr/>
                <p14:nvPr/>
              </p14:nvContentPartPr>
              <p14:xfrm>
                <a:off x="240442" y="5211417"/>
                <a:ext cx="1035000" cy="57420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06D3DE7F-78EA-4221-A337-0205BC29F32A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22802" y="5193777"/>
                  <a:ext cx="1070640" cy="60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B218CC0D-C298-4F97-A721-72F103DB7E2C}"/>
                    </a:ext>
                  </a:extLst>
                </p14:cNvPr>
                <p14:cNvContentPartPr/>
                <p14:nvPr/>
              </p14:nvContentPartPr>
              <p14:xfrm>
                <a:off x="408922" y="5365857"/>
                <a:ext cx="19080" cy="9468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B218CC0D-C298-4F97-A721-72F103DB7E2C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390922" y="5347857"/>
                  <a:ext cx="547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88B6C4FA-6809-416B-AC87-17573D4DFE77}"/>
                    </a:ext>
                  </a:extLst>
                </p14:cNvPr>
                <p14:cNvContentPartPr/>
                <p14:nvPr/>
              </p14:nvContentPartPr>
              <p14:xfrm>
                <a:off x="545722" y="5149497"/>
                <a:ext cx="169200" cy="33732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88B6C4FA-6809-416B-AC87-17573D4DFE77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27722" y="5131497"/>
                  <a:ext cx="20484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8E6CF0F6-B94B-49F0-83DE-55EC2F094F9F}"/>
                    </a:ext>
                  </a:extLst>
                </p14:cNvPr>
                <p14:cNvContentPartPr/>
                <p14:nvPr/>
              </p14:nvContentPartPr>
              <p14:xfrm>
                <a:off x="716722" y="5123577"/>
                <a:ext cx="173520" cy="21204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8E6CF0F6-B94B-49F0-83DE-55EC2F094F9F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98722" y="5105937"/>
                  <a:ext cx="209160" cy="24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FA6E771E-73AA-4839-A09C-3301C213CA39}"/>
              </a:ext>
            </a:extLst>
          </p:cNvPr>
          <p:cNvGrpSpPr/>
          <p:nvPr/>
        </p:nvGrpSpPr>
        <p:grpSpPr>
          <a:xfrm>
            <a:off x="1831642" y="5732337"/>
            <a:ext cx="1746360" cy="367560"/>
            <a:chOff x="1831642" y="5732337"/>
            <a:chExt cx="1746360" cy="36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59E372F1-2075-455A-924D-1D883BCD5F93}"/>
                    </a:ext>
                  </a:extLst>
                </p14:cNvPr>
                <p14:cNvContentPartPr/>
                <p14:nvPr/>
              </p14:nvContentPartPr>
              <p14:xfrm>
                <a:off x="1831642" y="5742057"/>
                <a:ext cx="117360" cy="35784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59E372F1-2075-455A-924D-1D883BCD5F93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813642" y="5724417"/>
                  <a:ext cx="153000" cy="39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7D0A44A6-1CE8-4E57-8544-2C80A5003A14}"/>
                    </a:ext>
                  </a:extLst>
                </p14:cNvPr>
                <p14:cNvContentPartPr/>
                <p14:nvPr/>
              </p14:nvContentPartPr>
              <p14:xfrm>
                <a:off x="2042242" y="5744937"/>
                <a:ext cx="285840" cy="29376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7D0A44A6-1CE8-4E57-8544-2C80A5003A14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024602" y="5726937"/>
                  <a:ext cx="32148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E6D52D60-1685-4E5E-882C-5F3A8A04E0D7}"/>
                    </a:ext>
                  </a:extLst>
                </p14:cNvPr>
                <p14:cNvContentPartPr/>
                <p14:nvPr/>
              </p14:nvContentPartPr>
              <p14:xfrm>
                <a:off x="2378842" y="5732337"/>
                <a:ext cx="313920" cy="28692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E6D52D60-1685-4E5E-882C-5F3A8A04E0D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361202" y="5714337"/>
                  <a:ext cx="34956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4EAD2137-2E94-4DDA-86F2-FDC1F51F897B}"/>
                    </a:ext>
                  </a:extLst>
                </p14:cNvPr>
                <p14:cNvContentPartPr/>
                <p14:nvPr/>
              </p14:nvContentPartPr>
              <p14:xfrm>
                <a:off x="2934322" y="5859777"/>
                <a:ext cx="643680" cy="21600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4EAD2137-2E94-4DDA-86F2-FDC1F51F897B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916322" y="5841777"/>
                  <a:ext cx="679320" cy="251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7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D2096150-794D-4410-BFA0-77583C17B9C1}"/>
                  </a:ext>
                </a:extLst>
              </p14:cNvPr>
              <p14:cNvContentPartPr/>
              <p14:nvPr/>
            </p14:nvContentPartPr>
            <p14:xfrm>
              <a:off x="3945562" y="5846817"/>
              <a:ext cx="360" cy="360"/>
            </p14:xfrm>
          </p:contentPart>
        </mc:Choice>
        <mc:Fallback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D2096150-794D-4410-BFA0-77583C17B9C1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3927922" y="582917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87940EA0-956C-4CA7-B8DC-1BD94032A953}"/>
                  </a:ext>
                </a:extLst>
              </p14:cNvPr>
              <p14:cNvContentPartPr/>
              <p14:nvPr/>
            </p14:nvContentPartPr>
            <p14:xfrm>
              <a:off x="4032322" y="6015297"/>
              <a:ext cx="10080" cy="360"/>
            </p14:xfrm>
          </p:contentPart>
        </mc:Choice>
        <mc:Fallback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87940EA0-956C-4CA7-B8DC-1BD94032A953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4014682" y="5997297"/>
                <a:ext cx="4572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2" name="Group 111">
            <a:extLst>
              <a:ext uri="{FF2B5EF4-FFF2-40B4-BE49-F238E27FC236}">
                <a16:creationId xmlns:a16="http://schemas.microsoft.com/office/drawing/2014/main" id="{98088634-90C3-4B85-A235-938ED9777C22}"/>
              </a:ext>
            </a:extLst>
          </p:cNvPr>
          <p:cNvGrpSpPr/>
          <p:nvPr/>
        </p:nvGrpSpPr>
        <p:grpSpPr>
          <a:xfrm>
            <a:off x="4620202" y="5604177"/>
            <a:ext cx="1407960" cy="558360"/>
            <a:chOff x="4620202" y="5604177"/>
            <a:chExt cx="1407960" cy="55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EAB2CBF2-1022-4E83-A029-60CA60E671D1}"/>
                    </a:ext>
                  </a:extLst>
                </p14:cNvPr>
                <p14:cNvContentPartPr/>
                <p14:nvPr/>
              </p14:nvContentPartPr>
              <p14:xfrm>
                <a:off x="4620202" y="5604177"/>
                <a:ext cx="235080" cy="55836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EAB2CBF2-1022-4E83-A029-60CA60E671D1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602202" y="5586177"/>
                  <a:ext cx="270720" cy="59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A91FF6D6-3FF4-4C33-B18E-926F1DE182DC}"/>
                    </a:ext>
                  </a:extLst>
                </p14:cNvPr>
                <p14:cNvContentPartPr/>
                <p14:nvPr/>
              </p14:nvContentPartPr>
              <p14:xfrm>
                <a:off x="4979122" y="5846817"/>
                <a:ext cx="338400" cy="26244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A91FF6D6-3FF4-4C33-B18E-926F1DE182DC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4961482" y="5829177"/>
                  <a:ext cx="37404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A8E1A75B-104E-461F-BF02-335B77A71AD7}"/>
                    </a:ext>
                  </a:extLst>
                </p14:cNvPr>
                <p14:cNvContentPartPr/>
                <p14:nvPr/>
              </p14:nvContentPartPr>
              <p14:xfrm>
                <a:off x="5315002" y="5754657"/>
                <a:ext cx="272520" cy="28584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A8E1A75B-104E-461F-BF02-335B77A71AD7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297362" y="5737017"/>
                  <a:ext cx="30816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158BDFA7-B89A-4274-A514-486C9846574C}"/>
                    </a:ext>
                  </a:extLst>
                </p14:cNvPr>
                <p14:cNvContentPartPr/>
                <p14:nvPr/>
              </p14:nvContentPartPr>
              <p14:xfrm>
                <a:off x="5726122" y="5750337"/>
                <a:ext cx="302040" cy="26964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158BDFA7-B89A-4274-A514-486C9846574C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708482" y="5732697"/>
                  <a:ext cx="337680" cy="30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EF63AF7-0D97-475C-A712-4AD12B8F0E14}"/>
              </a:ext>
            </a:extLst>
          </p:cNvPr>
          <p:cNvGrpSpPr/>
          <p:nvPr/>
        </p:nvGrpSpPr>
        <p:grpSpPr>
          <a:xfrm>
            <a:off x="6141922" y="6227697"/>
            <a:ext cx="2975040" cy="548280"/>
            <a:chOff x="6141922" y="6227697"/>
            <a:chExt cx="2975040" cy="54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610E4017-B4DE-4300-9BBF-40EFEDFCF4E4}"/>
                    </a:ext>
                  </a:extLst>
                </p14:cNvPr>
                <p14:cNvContentPartPr/>
                <p14:nvPr/>
              </p14:nvContentPartPr>
              <p14:xfrm>
                <a:off x="6159202" y="6471417"/>
                <a:ext cx="326520" cy="2520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610E4017-B4DE-4300-9BBF-40EFEDFCF4E4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141562" y="6453777"/>
                  <a:ext cx="3621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25810D79-6496-4FB6-81B6-00F4D6500B16}"/>
                    </a:ext>
                  </a:extLst>
                </p14:cNvPr>
                <p14:cNvContentPartPr/>
                <p14:nvPr/>
              </p14:nvContentPartPr>
              <p14:xfrm>
                <a:off x="6141922" y="6572217"/>
                <a:ext cx="306000" cy="6984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25810D79-6496-4FB6-81B6-00F4D6500B16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123922" y="6554217"/>
                  <a:ext cx="3416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FB296C0D-6853-4D84-AC8C-A5C3BF270CE7}"/>
                    </a:ext>
                  </a:extLst>
                </p14:cNvPr>
                <p14:cNvContentPartPr/>
                <p14:nvPr/>
              </p14:nvContentPartPr>
              <p14:xfrm>
                <a:off x="6403642" y="6328497"/>
                <a:ext cx="239760" cy="44748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FB296C0D-6853-4D84-AC8C-A5C3BF270CE7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386002" y="6310497"/>
                  <a:ext cx="275400" cy="48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F93B83AF-9864-4B2E-9CE6-E226A5BB3D68}"/>
                    </a:ext>
                  </a:extLst>
                </p14:cNvPr>
                <p14:cNvContentPartPr/>
                <p14:nvPr/>
              </p14:nvContentPartPr>
              <p14:xfrm>
                <a:off x="6737002" y="6279897"/>
                <a:ext cx="74160" cy="36000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F93B83AF-9864-4B2E-9CE6-E226A5BB3D68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6719002" y="6261897"/>
                  <a:ext cx="10980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B7CE705E-E05B-4A35-9139-5A4F470E5736}"/>
                    </a:ext>
                  </a:extLst>
                </p14:cNvPr>
                <p14:cNvContentPartPr/>
                <p14:nvPr/>
              </p14:nvContentPartPr>
              <p14:xfrm>
                <a:off x="6949042" y="6253617"/>
                <a:ext cx="270720" cy="34344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B7CE705E-E05B-4A35-9139-5A4F470E5736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6931402" y="6235617"/>
                  <a:ext cx="306360" cy="37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33692FFF-50A9-4190-96A0-641D5D4E7300}"/>
                    </a:ext>
                  </a:extLst>
                </p14:cNvPr>
                <p14:cNvContentPartPr/>
                <p14:nvPr/>
              </p14:nvContentPartPr>
              <p14:xfrm>
                <a:off x="7217962" y="6227697"/>
                <a:ext cx="342360" cy="36468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33692FFF-50A9-4190-96A0-641D5D4E7300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200322" y="6210057"/>
                  <a:ext cx="37800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8DC3D348-E5D2-4D20-BF58-0BE0EFFCECDF}"/>
                    </a:ext>
                  </a:extLst>
                </p14:cNvPr>
                <p14:cNvContentPartPr/>
                <p14:nvPr/>
              </p14:nvContentPartPr>
              <p14:xfrm>
                <a:off x="7649602" y="6416697"/>
                <a:ext cx="345240" cy="25560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8DC3D348-E5D2-4D20-BF58-0BE0EFFCECDF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631602" y="6399057"/>
                  <a:ext cx="38088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1B9A2957-989B-4241-8B23-153E010C8906}"/>
                    </a:ext>
                  </a:extLst>
                </p14:cNvPr>
                <p14:cNvContentPartPr/>
                <p14:nvPr/>
              </p14:nvContentPartPr>
              <p14:xfrm>
                <a:off x="8155402" y="6235617"/>
                <a:ext cx="27000" cy="40320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1B9A2957-989B-4241-8B23-153E010C8906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8137762" y="6217977"/>
                  <a:ext cx="6264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34F1849B-33B9-4A11-960E-61AC877C5E9D}"/>
                    </a:ext>
                  </a:extLst>
                </p14:cNvPr>
                <p14:cNvContentPartPr/>
                <p14:nvPr/>
              </p14:nvContentPartPr>
              <p14:xfrm>
                <a:off x="8310922" y="6331017"/>
                <a:ext cx="176760" cy="32940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34F1849B-33B9-4A11-960E-61AC877C5E9D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8293282" y="6313017"/>
                  <a:ext cx="21240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C9FF8977-8EB8-435B-9447-3F37498365D8}"/>
                    </a:ext>
                  </a:extLst>
                </p14:cNvPr>
                <p14:cNvContentPartPr/>
                <p14:nvPr/>
              </p14:nvContentPartPr>
              <p14:xfrm>
                <a:off x="8609002" y="6328857"/>
                <a:ext cx="208800" cy="31536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C9FF8977-8EB8-435B-9447-3F37498365D8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591002" y="6310857"/>
                  <a:ext cx="24444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4F30660B-8434-4684-88A7-91D1F4F1C682}"/>
                    </a:ext>
                  </a:extLst>
                </p14:cNvPr>
                <p14:cNvContentPartPr/>
                <p14:nvPr/>
              </p14:nvContentPartPr>
              <p14:xfrm>
                <a:off x="8873602" y="6333177"/>
                <a:ext cx="243360" cy="28836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4F30660B-8434-4684-88A7-91D1F4F1C682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8855962" y="6315537"/>
                  <a:ext cx="279000" cy="324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573793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2529"/>
            <a:ext cx="8596668" cy="426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Your Turn:</a:t>
            </a:r>
          </a:p>
          <a:p>
            <a:pPr marL="0" indent="0">
              <a:buNone/>
            </a:pPr>
            <a:r>
              <a:rPr lang="en-GB" sz="2400" dirty="0"/>
              <a:t>Write 40km/h in metres per second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8D19DAB-208D-490B-8104-84723B59BB17}"/>
                  </a:ext>
                </a:extLst>
              </p14:cNvPr>
              <p14:cNvContentPartPr/>
              <p14:nvPr/>
            </p14:nvContentPartPr>
            <p14:xfrm>
              <a:off x="6593362" y="-265623"/>
              <a:ext cx="41040" cy="748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8D19DAB-208D-490B-8104-84723B59BB1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5362" y="-283623"/>
                <a:ext cx="76680" cy="110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2C355947-4BF1-4324-8F79-40B70F0AA039}"/>
              </a:ext>
            </a:extLst>
          </p:cNvPr>
          <p:cNvGrpSpPr/>
          <p:nvPr/>
        </p:nvGrpSpPr>
        <p:grpSpPr>
          <a:xfrm>
            <a:off x="4080202" y="2943777"/>
            <a:ext cx="988200" cy="630000"/>
            <a:chOff x="4080202" y="2943777"/>
            <a:chExt cx="988200" cy="63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677D633-8F0B-4384-8851-554567306F77}"/>
                    </a:ext>
                  </a:extLst>
                </p14:cNvPr>
                <p14:cNvContentPartPr/>
                <p14:nvPr/>
              </p14:nvContentPartPr>
              <p14:xfrm>
                <a:off x="4080202" y="2943777"/>
                <a:ext cx="176040" cy="6300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677D633-8F0B-4384-8851-554567306F7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062562" y="2926137"/>
                  <a:ext cx="211680" cy="66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2203567-E51C-46E2-98BF-396F75A289ED}"/>
                    </a:ext>
                  </a:extLst>
                </p14:cNvPr>
                <p14:cNvContentPartPr/>
                <p14:nvPr/>
              </p14:nvContentPartPr>
              <p14:xfrm>
                <a:off x="4474402" y="3103977"/>
                <a:ext cx="282240" cy="4410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2203567-E51C-46E2-98BF-396F75A289E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456762" y="3085977"/>
                  <a:ext cx="31788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E317584-280C-4E22-96A1-61E27407F279}"/>
                    </a:ext>
                  </a:extLst>
                </p14:cNvPr>
                <p14:cNvContentPartPr/>
                <p14:nvPr/>
              </p14:nvContentPartPr>
              <p14:xfrm>
                <a:off x="4860682" y="3162297"/>
                <a:ext cx="207720" cy="2484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E317584-280C-4E22-96A1-61E27407F27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842682" y="3144657"/>
                  <a:ext cx="243360" cy="28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0548375-B2C3-4510-8E70-4FA40D3B7526}"/>
              </a:ext>
            </a:extLst>
          </p:cNvPr>
          <p:cNvGrpSpPr/>
          <p:nvPr/>
        </p:nvGrpSpPr>
        <p:grpSpPr>
          <a:xfrm>
            <a:off x="4255882" y="3728577"/>
            <a:ext cx="1580040" cy="506520"/>
            <a:chOff x="4255882" y="3728577"/>
            <a:chExt cx="1580040" cy="50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7C28E63-6881-4BFE-BEEA-3CAAA910243C}"/>
                    </a:ext>
                  </a:extLst>
                </p14:cNvPr>
                <p14:cNvContentPartPr/>
                <p14:nvPr/>
              </p14:nvContentPartPr>
              <p14:xfrm>
                <a:off x="4255882" y="3728577"/>
                <a:ext cx="360360" cy="5065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7C28E63-6881-4BFE-BEEA-3CAAA910243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38242" y="3710937"/>
                  <a:ext cx="396000" cy="54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1806AEE-9935-4F59-900C-FC3B16006BD4}"/>
                    </a:ext>
                  </a:extLst>
                </p14:cNvPr>
                <p14:cNvContentPartPr/>
                <p14:nvPr/>
              </p14:nvContentPartPr>
              <p14:xfrm>
                <a:off x="4619482" y="3789057"/>
                <a:ext cx="268920" cy="3196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1806AEE-9935-4F59-900C-FC3B16006BD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601842" y="3771417"/>
                  <a:ext cx="30456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2922867-AC15-4437-B405-04C4672952D7}"/>
                    </a:ext>
                  </a:extLst>
                </p14:cNvPr>
                <p14:cNvContentPartPr/>
                <p14:nvPr/>
              </p14:nvContentPartPr>
              <p14:xfrm>
                <a:off x="4930882" y="3817497"/>
                <a:ext cx="389520" cy="2934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2922867-AC15-4437-B405-04C4672952D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913242" y="3799497"/>
                  <a:ext cx="42516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559D0FB-4987-4E3B-BDC9-0141761363F5}"/>
                    </a:ext>
                  </a:extLst>
                </p14:cNvPr>
                <p14:cNvContentPartPr/>
                <p14:nvPr/>
              </p14:nvContentPartPr>
              <p14:xfrm>
                <a:off x="5326882" y="3815697"/>
                <a:ext cx="15480" cy="97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559D0FB-4987-4E3B-BDC9-0141761363F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308882" y="3798057"/>
                  <a:ext cx="511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D7972DF-D076-4B03-8527-E086E10F9A29}"/>
                    </a:ext>
                  </a:extLst>
                </p14:cNvPr>
                <p14:cNvContentPartPr/>
                <p14:nvPr/>
              </p14:nvContentPartPr>
              <p14:xfrm>
                <a:off x="5365402" y="3873297"/>
                <a:ext cx="10080" cy="1796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D7972DF-D076-4B03-8527-E086E10F9A2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347402" y="3855657"/>
                  <a:ext cx="4572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BC327BF-BE7C-4C27-BD6B-D0E0E45A293A}"/>
                    </a:ext>
                  </a:extLst>
                </p14:cNvPr>
                <p14:cNvContentPartPr/>
                <p14:nvPr/>
              </p14:nvContentPartPr>
              <p14:xfrm>
                <a:off x="5461882" y="3854937"/>
                <a:ext cx="374040" cy="1821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BC327BF-BE7C-4C27-BD6B-D0E0E45A293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443882" y="3837297"/>
                  <a:ext cx="409680" cy="21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4D17EB6-388B-43F6-9988-D6F33026CECB}"/>
              </a:ext>
            </a:extLst>
          </p:cNvPr>
          <p:cNvGrpSpPr/>
          <p:nvPr/>
        </p:nvGrpSpPr>
        <p:grpSpPr>
          <a:xfrm>
            <a:off x="1616722" y="3175617"/>
            <a:ext cx="2161080" cy="1127160"/>
            <a:chOff x="1616722" y="3175617"/>
            <a:chExt cx="2161080" cy="112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5DC5D49-0B27-4A2F-83E4-198081BD9292}"/>
                    </a:ext>
                  </a:extLst>
                </p14:cNvPr>
                <p14:cNvContentPartPr/>
                <p14:nvPr/>
              </p14:nvContentPartPr>
              <p14:xfrm>
                <a:off x="1616722" y="3175617"/>
                <a:ext cx="344520" cy="4050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5DC5D49-0B27-4A2F-83E4-198081BD929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598722" y="3157977"/>
                  <a:ext cx="38016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A6798C8-E710-41D2-99DA-6D84C3636C69}"/>
                    </a:ext>
                  </a:extLst>
                </p14:cNvPr>
                <p14:cNvContentPartPr/>
                <p14:nvPr/>
              </p14:nvContentPartPr>
              <p14:xfrm>
                <a:off x="1900402" y="3344097"/>
                <a:ext cx="24840" cy="3013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A6798C8-E710-41D2-99DA-6D84C3636C6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882402" y="3326097"/>
                  <a:ext cx="6048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24C2E33-60FB-4661-A0DA-4295F4C799D2}"/>
                    </a:ext>
                  </a:extLst>
                </p14:cNvPr>
                <p14:cNvContentPartPr/>
                <p14:nvPr/>
              </p14:nvContentPartPr>
              <p14:xfrm>
                <a:off x="1999402" y="3178857"/>
                <a:ext cx="315720" cy="4575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24C2E33-60FB-4661-A0DA-4295F4C799D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981762" y="3160857"/>
                  <a:ext cx="351360" cy="49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7CD4295-AA81-4D6F-8480-3CA24D9BF273}"/>
                    </a:ext>
                  </a:extLst>
                </p14:cNvPr>
                <p14:cNvContentPartPr/>
                <p14:nvPr/>
              </p14:nvContentPartPr>
              <p14:xfrm>
                <a:off x="2331682" y="3175617"/>
                <a:ext cx="50040" cy="3877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7CD4295-AA81-4D6F-8480-3CA24D9BF27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313682" y="3157977"/>
                  <a:ext cx="85680" cy="42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095B502-E687-47D7-A6DC-88427830A11A}"/>
                    </a:ext>
                  </a:extLst>
                </p14:cNvPr>
                <p14:cNvContentPartPr/>
                <p14:nvPr/>
              </p14:nvContentPartPr>
              <p14:xfrm>
                <a:off x="2347882" y="3320337"/>
                <a:ext cx="466920" cy="2433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095B502-E687-47D7-A6DC-88427830A11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330242" y="3302697"/>
                  <a:ext cx="50256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364883D-2B9C-4C44-B8A9-D400128DB174}"/>
                    </a:ext>
                  </a:extLst>
                </p14:cNvPr>
                <p14:cNvContentPartPr/>
                <p14:nvPr/>
              </p14:nvContentPartPr>
              <p14:xfrm>
                <a:off x="2789602" y="3320337"/>
                <a:ext cx="517680" cy="2174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364883D-2B9C-4C44-B8A9-D400128DB17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771602" y="3302697"/>
                  <a:ext cx="55332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CB64A5B-ABB8-4C91-B1BB-07B6867739FE}"/>
                    </a:ext>
                  </a:extLst>
                </p14:cNvPr>
                <p14:cNvContentPartPr/>
                <p14:nvPr/>
              </p14:nvContentPartPr>
              <p14:xfrm>
                <a:off x="3561082" y="3214137"/>
                <a:ext cx="360" cy="100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CB64A5B-ABB8-4C91-B1BB-07B6867739F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543082" y="3196497"/>
                  <a:ext cx="360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0107D1C-8543-4189-AD9D-E1FE2996FD37}"/>
                    </a:ext>
                  </a:extLst>
                </p14:cNvPr>
                <p14:cNvContentPartPr/>
                <p14:nvPr/>
              </p14:nvContentPartPr>
              <p14:xfrm>
                <a:off x="3680962" y="3512217"/>
                <a:ext cx="360" cy="3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0107D1C-8543-4189-AD9D-E1FE2996FD3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663322" y="349457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E0C4F2EC-6D75-44DD-A66D-2ADDABF3DFFE}"/>
                    </a:ext>
                  </a:extLst>
                </p14:cNvPr>
                <p14:cNvContentPartPr/>
                <p14:nvPr/>
              </p14:nvContentPartPr>
              <p14:xfrm>
                <a:off x="3766642" y="3790497"/>
                <a:ext cx="11160" cy="2570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E0C4F2EC-6D75-44DD-A66D-2ADDABF3DFF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748642" y="3772857"/>
                  <a:ext cx="4680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B549B2B-1C65-4BA4-BFFB-F1B2D6270360}"/>
                    </a:ext>
                  </a:extLst>
                </p14:cNvPr>
                <p14:cNvContentPartPr/>
                <p14:nvPr/>
              </p14:nvContentPartPr>
              <p14:xfrm>
                <a:off x="1965562" y="3728577"/>
                <a:ext cx="367200" cy="3852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B549B2B-1C65-4BA4-BFFB-F1B2D627036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947922" y="3710937"/>
                  <a:ext cx="402840" cy="4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8007523-07C3-40A6-80F3-924D3E7E9409}"/>
                    </a:ext>
                  </a:extLst>
                </p14:cNvPr>
                <p14:cNvContentPartPr/>
                <p14:nvPr/>
              </p14:nvContentPartPr>
              <p14:xfrm>
                <a:off x="2237722" y="3994257"/>
                <a:ext cx="9720" cy="27684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8007523-07C3-40A6-80F3-924D3E7E940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219722" y="3976617"/>
                  <a:ext cx="4536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1CD95323-0013-4015-9A94-A89917DA7643}"/>
                    </a:ext>
                  </a:extLst>
                </p14:cNvPr>
                <p14:cNvContentPartPr/>
                <p14:nvPr/>
              </p14:nvContentPartPr>
              <p14:xfrm>
                <a:off x="2405122" y="3882657"/>
                <a:ext cx="318600" cy="4201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1CD95323-0013-4015-9A94-A89917DA764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387482" y="3865017"/>
                  <a:ext cx="35424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0718839-C8A7-4E87-A849-EE35C8EEAE5E}"/>
                    </a:ext>
                  </a:extLst>
                </p14:cNvPr>
                <p14:cNvContentPartPr/>
                <p14:nvPr/>
              </p14:nvContentPartPr>
              <p14:xfrm>
                <a:off x="2815162" y="3897777"/>
                <a:ext cx="39240" cy="3744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0718839-C8A7-4E87-A849-EE35C8EEAE5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797522" y="3880137"/>
                  <a:ext cx="74880" cy="41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305F0A0-F9ED-4573-89B1-AE9A3B9D797C}"/>
                    </a:ext>
                  </a:extLst>
                </p14:cNvPr>
                <p14:cNvContentPartPr/>
                <p14:nvPr/>
              </p14:nvContentPartPr>
              <p14:xfrm>
                <a:off x="2887522" y="3989937"/>
                <a:ext cx="141840" cy="2462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305F0A0-F9ED-4573-89B1-AE9A3B9D797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869522" y="3972297"/>
                  <a:ext cx="17748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52B61B2-0ED6-41D2-811A-9B35D2086296}"/>
                    </a:ext>
                  </a:extLst>
                </p14:cNvPr>
                <p14:cNvContentPartPr/>
                <p14:nvPr/>
              </p14:nvContentPartPr>
              <p14:xfrm>
                <a:off x="3033682" y="4023057"/>
                <a:ext cx="427320" cy="1936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52B61B2-0ED6-41D2-811A-9B35D208629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015682" y="4005417"/>
                  <a:ext cx="462960" cy="22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3AF518C-D82D-440E-8C29-A96FFE75A314}"/>
              </a:ext>
            </a:extLst>
          </p:cNvPr>
          <p:cNvGrpSpPr/>
          <p:nvPr/>
        </p:nvGrpSpPr>
        <p:grpSpPr>
          <a:xfrm>
            <a:off x="4595002" y="4595457"/>
            <a:ext cx="1300680" cy="357480"/>
            <a:chOff x="4595002" y="4595457"/>
            <a:chExt cx="1300680" cy="35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66769575-B028-4985-9903-F6BBEDA3ADB4}"/>
                    </a:ext>
                  </a:extLst>
                </p14:cNvPr>
                <p14:cNvContentPartPr/>
                <p14:nvPr/>
              </p14:nvContentPartPr>
              <p14:xfrm>
                <a:off x="4595002" y="4595457"/>
                <a:ext cx="147960" cy="3499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66769575-B028-4985-9903-F6BBEDA3ADB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577362" y="4577817"/>
                  <a:ext cx="18360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3DD99D32-3678-4118-909E-0E1ADBE4B8BB}"/>
                    </a:ext>
                  </a:extLst>
                </p14:cNvPr>
                <p14:cNvContentPartPr/>
                <p14:nvPr/>
              </p14:nvContentPartPr>
              <p14:xfrm>
                <a:off x="4908562" y="4691937"/>
                <a:ext cx="389520" cy="2610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3DD99D32-3678-4118-909E-0E1ADBE4B8B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890562" y="4673937"/>
                  <a:ext cx="42516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3A4151E-C685-4B13-9D6B-EF53682B450B}"/>
                    </a:ext>
                  </a:extLst>
                </p14:cNvPr>
                <p14:cNvContentPartPr/>
                <p14:nvPr/>
              </p14:nvContentPartPr>
              <p14:xfrm>
                <a:off x="5389882" y="4696977"/>
                <a:ext cx="24480" cy="190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63A4151E-C685-4B13-9D6B-EF53682B450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372242" y="4678977"/>
                  <a:ext cx="601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3E647A23-D852-42B5-BFF7-A4B8601548D4}"/>
                    </a:ext>
                  </a:extLst>
                </p14:cNvPr>
                <p14:cNvContentPartPr/>
                <p14:nvPr/>
              </p14:nvContentPartPr>
              <p14:xfrm>
                <a:off x="5461882" y="4740177"/>
                <a:ext cx="433800" cy="16668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3E647A23-D852-42B5-BFF7-A4B8601548D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443882" y="4722177"/>
                  <a:ext cx="469440" cy="20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DE6CEF1-187B-4ED3-99EA-62DDFC4CD763}"/>
              </a:ext>
            </a:extLst>
          </p:cNvPr>
          <p:cNvGrpSpPr/>
          <p:nvPr/>
        </p:nvGrpSpPr>
        <p:grpSpPr>
          <a:xfrm>
            <a:off x="6280162" y="3921537"/>
            <a:ext cx="1337760" cy="872280"/>
            <a:chOff x="6280162" y="3921537"/>
            <a:chExt cx="1337760" cy="87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69C97EC-0154-40F5-BD21-61EA84B385EB}"/>
                    </a:ext>
                  </a:extLst>
                </p14:cNvPr>
                <p14:cNvContentPartPr/>
                <p14:nvPr/>
              </p14:nvContentPartPr>
              <p14:xfrm>
                <a:off x="6280162" y="3921537"/>
                <a:ext cx="190800" cy="80604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69C97EC-0154-40F5-BD21-61EA84B385E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262522" y="3903897"/>
                  <a:ext cx="226440" cy="84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5D08216-0BA1-488E-A777-36C67BE96001}"/>
                    </a:ext>
                  </a:extLst>
                </p14:cNvPr>
                <p14:cNvContentPartPr/>
                <p14:nvPr/>
              </p14:nvContentPartPr>
              <p14:xfrm>
                <a:off x="6294202" y="4402497"/>
                <a:ext cx="361440" cy="39132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5D08216-0BA1-488E-A777-36C67BE9600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276562" y="4384857"/>
                  <a:ext cx="397080" cy="42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F42EE09-4CC8-4168-9888-D8508BB67D91}"/>
                    </a:ext>
                  </a:extLst>
                </p14:cNvPr>
                <p14:cNvContentPartPr/>
                <p14:nvPr/>
              </p14:nvContentPartPr>
              <p14:xfrm>
                <a:off x="6737002" y="4186137"/>
                <a:ext cx="189000" cy="259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F42EE09-4CC8-4168-9888-D8508BB67D9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719002" y="4168497"/>
                  <a:ext cx="2246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E2E204A-BCD8-4D0F-8259-FB7AFA714437}"/>
                    </a:ext>
                  </a:extLst>
                </p14:cNvPr>
                <p14:cNvContentPartPr/>
                <p14:nvPr/>
              </p14:nvContentPartPr>
              <p14:xfrm>
                <a:off x="6792442" y="4018017"/>
                <a:ext cx="41040" cy="2448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E2E204A-BCD8-4D0F-8259-FB7AFA71443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774802" y="4000017"/>
                  <a:ext cx="766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576E44B8-4FDC-4914-8299-E0B6D629CF6F}"/>
                    </a:ext>
                  </a:extLst>
                </p14:cNvPr>
                <p14:cNvContentPartPr/>
                <p14:nvPr/>
              </p14:nvContentPartPr>
              <p14:xfrm>
                <a:off x="6814762" y="4379097"/>
                <a:ext cx="19080" cy="698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576E44B8-4FDC-4914-8299-E0B6D629CF6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796762" y="4361097"/>
                  <a:ext cx="547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D4C8FA9-0E65-491C-93A3-08105DAD1245}"/>
                    </a:ext>
                  </a:extLst>
                </p14:cNvPr>
                <p14:cNvContentPartPr/>
                <p14:nvPr/>
              </p14:nvContentPartPr>
              <p14:xfrm>
                <a:off x="7001962" y="4041777"/>
                <a:ext cx="263520" cy="4284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D4C8FA9-0E65-491C-93A3-08105DAD124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984322" y="4023777"/>
                  <a:ext cx="299160" cy="46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5981E4D-9FB8-49A9-A99D-098428C61E4D}"/>
                    </a:ext>
                  </a:extLst>
                </p14:cNvPr>
                <p14:cNvContentPartPr/>
                <p14:nvPr/>
              </p14:nvContentPartPr>
              <p14:xfrm>
                <a:off x="7268722" y="4110177"/>
                <a:ext cx="349200" cy="33696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5981E4D-9FB8-49A9-A99D-098428C61E4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251082" y="4092177"/>
                  <a:ext cx="384840" cy="37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91EF93D-DBA8-4940-B823-4455AAD3EE61}"/>
              </a:ext>
            </a:extLst>
          </p:cNvPr>
          <p:cNvGrpSpPr/>
          <p:nvPr/>
        </p:nvGrpSpPr>
        <p:grpSpPr>
          <a:xfrm>
            <a:off x="456802" y="3897777"/>
            <a:ext cx="1218960" cy="972000"/>
            <a:chOff x="456802" y="3897777"/>
            <a:chExt cx="1218960" cy="97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DBE89FC6-BE6F-473F-8D3D-A6C61A6CBCC6}"/>
                    </a:ext>
                  </a:extLst>
                </p14:cNvPr>
                <p14:cNvContentPartPr/>
                <p14:nvPr/>
              </p14:nvContentPartPr>
              <p14:xfrm>
                <a:off x="1252762" y="3897777"/>
                <a:ext cx="383400" cy="75024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DBE89FC6-BE6F-473F-8D3D-A6C61A6CBCC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234762" y="3880137"/>
                  <a:ext cx="419040" cy="78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F9E3269B-D7B4-4274-9A6F-461DC30A5FB6}"/>
                    </a:ext>
                  </a:extLst>
                </p14:cNvPr>
                <p14:cNvContentPartPr/>
                <p14:nvPr/>
              </p14:nvContentPartPr>
              <p14:xfrm>
                <a:off x="1250962" y="4597977"/>
                <a:ext cx="424800" cy="27180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F9E3269B-D7B4-4274-9A6F-461DC30A5FB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232962" y="4579977"/>
                  <a:ext cx="46044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30B39E6A-54CF-4158-982F-E6B95224796B}"/>
                    </a:ext>
                  </a:extLst>
                </p14:cNvPr>
                <p14:cNvContentPartPr/>
                <p14:nvPr/>
              </p14:nvContentPartPr>
              <p14:xfrm>
                <a:off x="456802" y="4259577"/>
                <a:ext cx="188640" cy="716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30B39E6A-54CF-4158-982F-E6B95224796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39162" y="4241577"/>
                  <a:ext cx="2242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23FC3496-BBAE-4236-8A85-F23E63D2EE9A}"/>
                    </a:ext>
                  </a:extLst>
                </p14:cNvPr>
                <p14:cNvContentPartPr/>
                <p14:nvPr/>
              </p14:nvContentPartPr>
              <p14:xfrm>
                <a:off x="572362" y="4147617"/>
                <a:ext cx="28800" cy="27972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3FC3496-BBAE-4236-8A85-F23E63D2EE9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54362" y="4129617"/>
                  <a:ext cx="6444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C40DC0B6-096D-4179-8CD3-1B9364E32FBC}"/>
                    </a:ext>
                  </a:extLst>
                </p14:cNvPr>
                <p14:cNvContentPartPr/>
                <p14:nvPr/>
              </p14:nvContentPartPr>
              <p14:xfrm>
                <a:off x="745162" y="4145457"/>
                <a:ext cx="245160" cy="3081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C40DC0B6-096D-4179-8CD3-1B9364E32FB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27162" y="4127457"/>
                  <a:ext cx="28080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BDC84D44-CE5C-4A46-B837-F7F39A11DD05}"/>
                    </a:ext>
                  </a:extLst>
                </p14:cNvPr>
                <p14:cNvContentPartPr/>
                <p14:nvPr/>
              </p14:nvContentPartPr>
              <p14:xfrm>
                <a:off x="1010122" y="4090377"/>
                <a:ext cx="216360" cy="2181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BDC84D44-CE5C-4A46-B837-F7F39A11DD05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92482" y="4072737"/>
                  <a:ext cx="252000" cy="25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65F682D-A1E9-408B-9091-42F9DF612246}"/>
              </a:ext>
            </a:extLst>
          </p:cNvPr>
          <p:cNvGrpSpPr/>
          <p:nvPr/>
        </p:nvGrpSpPr>
        <p:grpSpPr>
          <a:xfrm>
            <a:off x="2284882" y="4519137"/>
            <a:ext cx="2022120" cy="1498320"/>
            <a:chOff x="2284882" y="4519137"/>
            <a:chExt cx="2022120" cy="149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918AABB9-ADF4-43E9-A2D9-C47921C79134}"/>
                    </a:ext>
                  </a:extLst>
                </p14:cNvPr>
                <p14:cNvContentPartPr/>
                <p14:nvPr/>
              </p14:nvContentPartPr>
              <p14:xfrm>
                <a:off x="2293882" y="4571697"/>
                <a:ext cx="259200" cy="20952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918AABB9-ADF4-43E9-A2D9-C47921C7913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276242" y="4554057"/>
                  <a:ext cx="29484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BD37B17E-2A36-4EA7-ADC8-D36E799C8482}"/>
                    </a:ext>
                  </a:extLst>
                </p14:cNvPr>
                <p14:cNvContentPartPr/>
                <p14:nvPr/>
              </p14:nvContentPartPr>
              <p14:xfrm>
                <a:off x="2379202" y="4643697"/>
                <a:ext cx="75240" cy="18900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BD37B17E-2A36-4EA7-ADC8-D36E799C848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361562" y="4625697"/>
                  <a:ext cx="11088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38CC8C56-0AC7-4C96-82B4-0854ED6935DC}"/>
                    </a:ext>
                  </a:extLst>
                </p14:cNvPr>
                <p14:cNvContentPartPr/>
                <p14:nvPr/>
              </p14:nvContentPartPr>
              <p14:xfrm>
                <a:off x="2595922" y="4519137"/>
                <a:ext cx="360360" cy="2462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38CC8C56-0AC7-4C96-82B4-0854ED6935D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578282" y="4501137"/>
                  <a:ext cx="39600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6F328949-A47C-44C5-9AFF-2ABFE702D81F}"/>
                    </a:ext>
                  </a:extLst>
                </p14:cNvPr>
                <p14:cNvContentPartPr/>
                <p14:nvPr/>
              </p14:nvContentPartPr>
              <p14:xfrm>
                <a:off x="2284882" y="4834137"/>
                <a:ext cx="569880" cy="12276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6F328949-A47C-44C5-9AFF-2ABFE702D81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267242" y="4816497"/>
                  <a:ext cx="6055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C5C07E78-11A1-41C8-A897-08C7BE2A7B22}"/>
                    </a:ext>
                  </a:extLst>
                </p14:cNvPr>
                <p14:cNvContentPartPr/>
                <p14:nvPr/>
              </p14:nvContentPartPr>
              <p14:xfrm>
                <a:off x="2353282" y="4980297"/>
                <a:ext cx="301320" cy="27000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C5C07E78-11A1-41C8-A897-08C7BE2A7B2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335282" y="4962297"/>
                  <a:ext cx="33696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C5B7C16D-83A5-4B0E-8128-47B76AB3DD14}"/>
                    </a:ext>
                  </a:extLst>
                </p14:cNvPr>
                <p14:cNvContentPartPr/>
                <p14:nvPr/>
              </p14:nvContentPartPr>
              <p14:xfrm>
                <a:off x="2647402" y="4977417"/>
                <a:ext cx="212400" cy="2001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C5B7C16D-83A5-4B0E-8128-47B76AB3DD1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629402" y="4959777"/>
                  <a:ext cx="24804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61E7B3F3-DEA1-4398-A3A6-3BA25E5F1CF0}"/>
                    </a:ext>
                  </a:extLst>
                </p14:cNvPr>
                <p14:cNvContentPartPr/>
                <p14:nvPr/>
              </p14:nvContentPartPr>
              <p14:xfrm>
                <a:off x="3143482" y="4767897"/>
                <a:ext cx="236520" cy="23940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61E7B3F3-DEA1-4398-A3A6-3BA25E5F1CF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125842" y="4750257"/>
                  <a:ext cx="27216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7014FEAF-0E10-44F7-BC96-37BEAFE6DA76}"/>
                    </a:ext>
                  </a:extLst>
                </p14:cNvPr>
                <p14:cNvContentPartPr/>
                <p14:nvPr/>
              </p14:nvContentPartPr>
              <p14:xfrm>
                <a:off x="3368122" y="4826577"/>
                <a:ext cx="453240" cy="14472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7014FEAF-0E10-44F7-BC96-37BEAFE6DA7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350482" y="4808937"/>
                  <a:ext cx="48888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FE0A3413-E68C-4BF2-9E8C-AE98696358B8}"/>
                    </a:ext>
                  </a:extLst>
                </p14:cNvPr>
                <p14:cNvContentPartPr/>
                <p14:nvPr/>
              </p14:nvContentPartPr>
              <p14:xfrm>
                <a:off x="4017562" y="4595457"/>
                <a:ext cx="15480" cy="972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FE0A3413-E68C-4BF2-9E8C-AE98696358B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999562" y="4577817"/>
                  <a:ext cx="511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586DBE2B-AB9A-4796-869B-07BA11788707}"/>
                    </a:ext>
                  </a:extLst>
                </p14:cNvPr>
                <p14:cNvContentPartPr/>
                <p14:nvPr/>
              </p14:nvContentPartPr>
              <p14:xfrm>
                <a:off x="4114042" y="4883817"/>
                <a:ext cx="360" cy="576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586DBE2B-AB9A-4796-869B-07BA1178870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096042" y="4865817"/>
                  <a:ext cx="360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A06617E5-8783-495E-AF03-3D4E2B313058}"/>
                    </a:ext>
                  </a:extLst>
                </p14:cNvPr>
                <p14:cNvContentPartPr/>
                <p14:nvPr/>
              </p14:nvContentPartPr>
              <p14:xfrm>
                <a:off x="2383882" y="5305017"/>
                <a:ext cx="284040" cy="27108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A06617E5-8783-495E-AF03-3D4E2B313058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365882" y="5287377"/>
                  <a:ext cx="31968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84163B5D-AB43-4C32-99DB-A98062AB5E1C}"/>
                    </a:ext>
                  </a:extLst>
                </p14:cNvPr>
                <p14:cNvContentPartPr/>
                <p14:nvPr/>
              </p14:nvContentPartPr>
              <p14:xfrm>
                <a:off x="2333122" y="5629017"/>
                <a:ext cx="432000" cy="7344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84163B5D-AB43-4C32-99DB-A98062AB5E1C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315482" y="5611377"/>
                  <a:ext cx="4676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F4471DB1-627C-4033-8798-39C175D5E2EB}"/>
                    </a:ext>
                  </a:extLst>
                </p14:cNvPr>
                <p14:cNvContentPartPr/>
                <p14:nvPr/>
              </p14:nvContentPartPr>
              <p14:xfrm>
                <a:off x="2504482" y="5759697"/>
                <a:ext cx="239040" cy="25776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F4471DB1-627C-4033-8798-39C175D5E2E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486842" y="5742057"/>
                  <a:ext cx="27468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AE6965C8-FABA-4C21-A7CB-0EC818497B7D}"/>
                    </a:ext>
                  </a:extLst>
                </p14:cNvPr>
                <p14:cNvContentPartPr/>
                <p14:nvPr/>
              </p14:nvContentPartPr>
              <p14:xfrm>
                <a:off x="2862682" y="5509497"/>
                <a:ext cx="121320" cy="37440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AE6965C8-FABA-4C21-A7CB-0EC818497B7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844682" y="5491497"/>
                  <a:ext cx="156960" cy="41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3BEA18CC-F113-4BC2-8DBE-9BB1A25CF0B7}"/>
                    </a:ext>
                  </a:extLst>
                </p14:cNvPr>
                <p14:cNvContentPartPr/>
                <p14:nvPr/>
              </p14:nvContentPartPr>
              <p14:xfrm>
                <a:off x="2953042" y="5604537"/>
                <a:ext cx="220320" cy="22896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3BEA18CC-F113-4BC2-8DBE-9BB1A25CF0B7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935042" y="5586897"/>
                  <a:ext cx="25596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C9C179FE-DCF0-41E7-B3A8-566E4CB24679}"/>
                    </a:ext>
                  </a:extLst>
                </p14:cNvPr>
                <p14:cNvContentPartPr/>
                <p14:nvPr/>
              </p14:nvContentPartPr>
              <p14:xfrm>
                <a:off x="3175522" y="5644497"/>
                <a:ext cx="599040" cy="19080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C9C179FE-DCF0-41E7-B3A8-566E4CB2467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157522" y="5626857"/>
                  <a:ext cx="63468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AF6BB7FC-5144-4C26-8794-5505CD5A49C5}"/>
                    </a:ext>
                  </a:extLst>
                </p14:cNvPr>
                <p14:cNvContentPartPr/>
                <p14:nvPr/>
              </p14:nvContentPartPr>
              <p14:xfrm>
                <a:off x="4235002" y="5451897"/>
                <a:ext cx="360" cy="972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AF6BB7FC-5144-4C26-8794-5505CD5A49C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217002" y="5434257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74A2F56C-4FB7-430B-8E82-45AFC9F10EDE}"/>
                    </a:ext>
                  </a:extLst>
                </p14:cNvPr>
                <p14:cNvContentPartPr/>
                <p14:nvPr/>
              </p14:nvContentPartPr>
              <p14:xfrm>
                <a:off x="4306642" y="5630457"/>
                <a:ext cx="360" cy="4320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74A2F56C-4FB7-430B-8E82-45AFC9F10ED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289002" y="5612457"/>
                  <a:ext cx="36000" cy="7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242E2A8E-8AB2-4C82-8FC5-1A98B157C0C9}"/>
              </a:ext>
            </a:extLst>
          </p:cNvPr>
          <p:cNvGrpSpPr/>
          <p:nvPr/>
        </p:nvGrpSpPr>
        <p:grpSpPr>
          <a:xfrm>
            <a:off x="4714882" y="5286657"/>
            <a:ext cx="1514880" cy="464040"/>
            <a:chOff x="4714882" y="5286657"/>
            <a:chExt cx="1514880" cy="46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F9AC2EFD-BC41-4844-AA3F-19C8523E0DCE}"/>
                    </a:ext>
                  </a:extLst>
                </p14:cNvPr>
                <p14:cNvContentPartPr/>
                <p14:nvPr/>
              </p14:nvContentPartPr>
              <p14:xfrm>
                <a:off x="4714882" y="5313657"/>
                <a:ext cx="265680" cy="43704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F9AC2EFD-BC41-4844-AA3F-19C8523E0DCE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697242" y="5296017"/>
                  <a:ext cx="301320" cy="47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439B0ACC-E0BA-485B-B8A4-BCC066193772}"/>
                    </a:ext>
                  </a:extLst>
                </p14:cNvPr>
                <p14:cNvContentPartPr/>
                <p14:nvPr/>
              </p14:nvContentPartPr>
              <p14:xfrm>
                <a:off x="5097922" y="5286657"/>
                <a:ext cx="317160" cy="39636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439B0ACC-E0BA-485B-B8A4-BCC066193772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079922" y="5268657"/>
                  <a:ext cx="35280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019ACD83-AD11-4E3D-BF4B-92CD1048DE0D}"/>
                    </a:ext>
                  </a:extLst>
                </p14:cNvPr>
                <p14:cNvContentPartPr/>
                <p14:nvPr/>
              </p14:nvContentPartPr>
              <p14:xfrm>
                <a:off x="5469082" y="5414097"/>
                <a:ext cx="209520" cy="28656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019ACD83-AD11-4E3D-BF4B-92CD1048DE0D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451442" y="5396097"/>
                  <a:ext cx="24516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902B9AB8-67F1-49F4-B57F-EC5FF1B900B7}"/>
                    </a:ext>
                  </a:extLst>
                </p14:cNvPr>
                <p14:cNvContentPartPr/>
                <p14:nvPr/>
              </p14:nvContentPartPr>
              <p14:xfrm>
                <a:off x="5750602" y="5418777"/>
                <a:ext cx="235440" cy="26532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902B9AB8-67F1-49F4-B57F-EC5FF1B900B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732962" y="5401137"/>
                  <a:ext cx="27108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14BD3106-098D-439D-B5B3-91984987A071}"/>
                    </a:ext>
                  </a:extLst>
                </p14:cNvPr>
                <p14:cNvContentPartPr/>
                <p14:nvPr/>
              </p14:nvContentPartPr>
              <p14:xfrm>
                <a:off x="5968762" y="5437497"/>
                <a:ext cx="261000" cy="26712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14BD3106-098D-439D-B5B3-91984987A07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950762" y="5419857"/>
                  <a:ext cx="296640" cy="30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18E770C9-B9B4-4F0B-9AF4-6B92A5B214D1}"/>
              </a:ext>
            </a:extLst>
          </p:cNvPr>
          <p:cNvGrpSpPr/>
          <p:nvPr/>
        </p:nvGrpSpPr>
        <p:grpSpPr>
          <a:xfrm>
            <a:off x="6592282" y="5447217"/>
            <a:ext cx="1354320" cy="705600"/>
            <a:chOff x="6592282" y="5447217"/>
            <a:chExt cx="1354320" cy="70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8339D9E8-81F0-4279-A33E-2E3EA66E9B43}"/>
                    </a:ext>
                  </a:extLst>
                </p14:cNvPr>
                <p14:cNvContentPartPr/>
                <p14:nvPr/>
              </p14:nvContentPartPr>
              <p14:xfrm>
                <a:off x="6616762" y="5470257"/>
                <a:ext cx="170640" cy="53964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8339D9E8-81F0-4279-A33E-2E3EA66E9B43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599122" y="5452617"/>
                  <a:ext cx="206280" cy="57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F2C85189-01B7-41E1-8886-284A3D1F6AB0}"/>
                    </a:ext>
                  </a:extLst>
                </p14:cNvPr>
                <p14:cNvContentPartPr/>
                <p14:nvPr/>
              </p14:nvContentPartPr>
              <p14:xfrm>
                <a:off x="6592282" y="5846817"/>
                <a:ext cx="258840" cy="30600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F2C85189-01B7-41E1-8886-284A3D1F6AB0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574282" y="5829177"/>
                  <a:ext cx="29448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74FF0231-130C-4238-9475-C18A272D40EC}"/>
                    </a:ext>
                  </a:extLst>
                </p14:cNvPr>
                <p14:cNvContentPartPr/>
                <p14:nvPr/>
              </p14:nvContentPartPr>
              <p14:xfrm>
                <a:off x="6953362" y="5668977"/>
                <a:ext cx="228960" cy="1008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74FF0231-130C-4238-9475-C18A272D40EC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935362" y="5650977"/>
                  <a:ext cx="2646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C29A339E-B37C-43A9-90D2-1EE34993CC14}"/>
                    </a:ext>
                  </a:extLst>
                </p14:cNvPr>
                <p14:cNvContentPartPr/>
                <p14:nvPr/>
              </p14:nvContentPartPr>
              <p14:xfrm>
                <a:off x="7083682" y="5518857"/>
                <a:ext cx="39240" cy="34344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C29A339E-B37C-43A9-90D2-1EE34993CC14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066042" y="5501217"/>
                  <a:ext cx="74880" cy="37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B32306FE-A598-4F24-B2BA-23A6BFDCF5F8}"/>
                    </a:ext>
                  </a:extLst>
                </p14:cNvPr>
                <p14:cNvContentPartPr/>
                <p14:nvPr/>
              </p14:nvContentPartPr>
              <p14:xfrm>
                <a:off x="7311562" y="5447217"/>
                <a:ext cx="312120" cy="39960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B32306FE-A598-4F24-B2BA-23A6BFDCF5F8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293922" y="5429217"/>
                  <a:ext cx="34776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CDBB868C-C753-4C0F-89CB-62997F417CB5}"/>
                    </a:ext>
                  </a:extLst>
                </p14:cNvPr>
                <p14:cNvContentPartPr/>
                <p14:nvPr/>
              </p14:nvContentPartPr>
              <p14:xfrm>
                <a:off x="7599562" y="5485737"/>
                <a:ext cx="347040" cy="31716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CDBB868C-C753-4C0F-89CB-62997F417CB5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581562" y="5467737"/>
                  <a:ext cx="382680" cy="35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7749AD3-2526-4A5C-B854-D4DD17DE011A}"/>
              </a:ext>
            </a:extLst>
          </p:cNvPr>
          <p:cNvGrpSpPr/>
          <p:nvPr/>
        </p:nvGrpSpPr>
        <p:grpSpPr>
          <a:xfrm>
            <a:off x="721762" y="5437497"/>
            <a:ext cx="1144080" cy="699840"/>
            <a:chOff x="721762" y="5437497"/>
            <a:chExt cx="1144080" cy="69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F29B0B01-551E-43C3-BB6D-E9F467EAF302}"/>
                    </a:ext>
                  </a:extLst>
                </p14:cNvPr>
                <p14:cNvContentPartPr/>
                <p14:nvPr/>
              </p14:nvContentPartPr>
              <p14:xfrm>
                <a:off x="1535362" y="5437497"/>
                <a:ext cx="293400" cy="54468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F29B0B01-551E-43C3-BB6D-E9F467EAF302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517362" y="5419857"/>
                  <a:ext cx="329040" cy="58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446EDAEA-8666-4CB7-9423-D511160C3880}"/>
                    </a:ext>
                  </a:extLst>
                </p14:cNvPr>
                <p14:cNvContentPartPr/>
                <p14:nvPr/>
              </p14:nvContentPartPr>
              <p14:xfrm>
                <a:off x="1409362" y="5912337"/>
                <a:ext cx="456480" cy="22500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446EDAEA-8666-4CB7-9423-D511160C3880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391722" y="5894337"/>
                  <a:ext cx="49212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D58B1304-B1EB-4BE7-94EE-20D94194B634}"/>
                    </a:ext>
                  </a:extLst>
                </p14:cNvPr>
                <p14:cNvContentPartPr/>
                <p14:nvPr/>
              </p14:nvContentPartPr>
              <p14:xfrm>
                <a:off x="721762" y="5726937"/>
                <a:ext cx="188640" cy="36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D58B1304-B1EB-4BE7-94EE-20D94194B634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03762" y="5708937"/>
                  <a:ext cx="2242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96C1AC8F-5926-4C53-A3E7-333681161775}"/>
                    </a:ext>
                  </a:extLst>
                </p14:cNvPr>
                <p14:cNvContentPartPr/>
                <p14:nvPr/>
              </p14:nvContentPartPr>
              <p14:xfrm>
                <a:off x="841642" y="5533977"/>
                <a:ext cx="24120" cy="34416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96C1AC8F-5926-4C53-A3E7-33368116177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24002" y="5516337"/>
                  <a:ext cx="5976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B2519167-A96C-42B1-9DEE-3EB0B5F8EC8A}"/>
                    </a:ext>
                  </a:extLst>
                </p14:cNvPr>
                <p14:cNvContentPartPr/>
                <p14:nvPr/>
              </p14:nvContentPartPr>
              <p14:xfrm>
                <a:off x="983122" y="5509497"/>
                <a:ext cx="245160" cy="38952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B2519167-A96C-42B1-9DEE-3EB0B5F8EC8A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965122" y="5491497"/>
                  <a:ext cx="280800" cy="42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4EAF432A-0644-411A-80FD-A611DB73A06E}"/>
                    </a:ext>
                  </a:extLst>
                </p14:cNvPr>
                <p14:cNvContentPartPr/>
                <p14:nvPr/>
              </p14:nvContentPartPr>
              <p14:xfrm>
                <a:off x="1248442" y="5504817"/>
                <a:ext cx="269280" cy="34776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4EAF432A-0644-411A-80FD-A611DB73A06E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230442" y="5486817"/>
                  <a:ext cx="304920" cy="38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F9425DB2-37FF-4CEF-A8FC-50F56C15DE15}"/>
              </a:ext>
            </a:extLst>
          </p:cNvPr>
          <p:cNvGrpSpPr/>
          <p:nvPr/>
        </p:nvGrpSpPr>
        <p:grpSpPr>
          <a:xfrm>
            <a:off x="2378842" y="6192417"/>
            <a:ext cx="1781280" cy="569160"/>
            <a:chOff x="2378842" y="6192417"/>
            <a:chExt cx="1781280" cy="569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A48345BF-69A7-4CC9-9E78-9F3A41957BE5}"/>
                    </a:ext>
                  </a:extLst>
                </p14:cNvPr>
                <p14:cNvContentPartPr/>
                <p14:nvPr/>
              </p14:nvContentPartPr>
              <p14:xfrm>
                <a:off x="2378842" y="6192417"/>
                <a:ext cx="145440" cy="32472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A48345BF-69A7-4CC9-9E78-9F3A41957BE5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361202" y="6174417"/>
                  <a:ext cx="18108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62B21B2D-D5E7-4C01-8199-5178A5C2379C}"/>
                    </a:ext>
                  </a:extLst>
                </p14:cNvPr>
                <p14:cNvContentPartPr/>
                <p14:nvPr/>
              </p14:nvContentPartPr>
              <p14:xfrm>
                <a:off x="2476762" y="6207897"/>
                <a:ext cx="290520" cy="55368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62B21B2D-D5E7-4C01-8199-5178A5C2379C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459122" y="6190257"/>
                  <a:ext cx="326160" cy="58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93618E0E-F285-4C2E-95A7-E3BEED63F059}"/>
                    </a:ext>
                  </a:extLst>
                </p14:cNvPr>
                <p14:cNvContentPartPr/>
                <p14:nvPr/>
              </p14:nvContentPartPr>
              <p14:xfrm>
                <a:off x="2718682" y="6351537"/>
                <a:ext cx="28800" cy="31104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93618E0E-F285-4C2E-95A7-E3BEED63F05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701042" y="6333897"/>
                  <a:ext cx="6444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770684A1-436E-4D88-BCF8-D14475C08146}"/>
                    </a:ext>
                  </a:extLst>
                </p14:cNvPr>
                <p14:cNvContentPartPr/>
                <p14:nvPr/>
              </p14:nvContentPartPr>
              <p14:xfrm>
                <a:off x="2882122" y="6352977"/>
                <a:ext cx="195840" cy="38232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770684A1-436E-4D88-BCF8-D14475C08146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864482" y="6334977"/>
                  <a:ext cx="231480" cy="41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537CF88B-15AC-49E3-8312-9C15A997E748}"/>
                    </a:ext>
                  </a:extLst>
                </p14:cNvPr>
                <p14:cNvContentPartPr/>
                <p14:nvPr/>
              </p14:nvContentPartPr>
              <p14:xfrm>
                <a:off x="3123322" y="6359097"/>
                <a:ext cx="199800" cy="30420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537CF88B-15AC-49E3-8312-9C15A997E748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105322" y="6341097"/>
                  <a:ext cx="23544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A824F739-9231-444C-B454-8551228EDA55}"/>
                    </a:ext>
                  </a:extLst>
                </p14:cNvPr>
                <p14:cNvContentPartPr/>
                <p14:nvPr/>
              </p14:nvContentPartPr>
              <p14:xfrm>
                <a:off x="3440122" y="6207897"/>
                <a:ext cx="360" cy="31680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A824F739-9231-444C-B454-8551228EDA55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422122" y="6190257"/>
                  <a:ext cx="3600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1CE67614-1278-49C9-B328-351942804045}"/>
                    </a:ext>
                  </a:extLst>
                </p14:cNvPr>
                <p14:cNvContentPartPr/>
                <p14:nvPr/>
              </p14:nvContentPartPr>
              <p14:xfrm>
                <a:off x="3489802" y="6279897"/>
                <a:ext cx="90360" cy="23400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1CE67614-1278-49C9-B328-351942804045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471802" y="6261897"/>
                  <a:ext cx="12600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BFF7F00F-7E52-4543-81CA-94A3CDD6A28C}"/>
                    </a:ext>
                  </a:extLst>
                </p14:cNvPr>
                <p14:cNvContentPartPr/>
                <p14:nvPr/>
              </p14:nvContentPartPr>
              <p14:xfrm>
                <a:off x="3657922" y="6308697"/>
                <a:ext cx="502200" cy="19620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BFF7F00F-7E52-4543-81CA-94A3CDD6A28C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639922" y="6291057"/>
                  <a:ext cx="537840" cy="231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3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351FC4DA-6AFC-4638-A187-527033AAE9A5}"/>
                  </a:ext>
                </a:extLst>
              </p14:cNvPr>
              <p14:cNvContentPartPr/>
              <p14:nvPr/>
            </p14:nvContentPartPr>
            <p14:xfrm>
              <a:off x="4489882" y="6135177"/>
              <a:ext cx="10080" cy="360"/>
            </p14:xfrm>
          </p:contentPart>
        </mc:Choice>
        <mc:Fallback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351FC4DA-6AFC-4638-A187-527033AAE9A5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4471882" y="6117537"/>
                <a:ext cx="4572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5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DA7EC9E1-7B1E-4680-BBC6-FECF3CF0F988}"/>
                  </a:ext>
                </a:extLst>
              </p14:cNvPr>
              <p14:cNvContentPartPr/>
              <p14:nvPr/>
            </p14:nvContentPartPr>
            <p14:xfrm>
              <a:off x="4451362" y="6472497"/>
              <a:ext cx="360" cy="9720"/>
            </p14:xfrm>
          </p:contentPart>
        </mc:Choice>
        <mc:Fallback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DA7EC9E1-7B1E-4680-BBC6-FECF3CF0F988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4433722" y="6454857"/>
                <a:ext cx="36000" cy="45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0" name="Group 129">
            <a:extLst>
              <a:ext uri="{FF2B5EF4-FFF2-40B4-BE49-F238E27FC236}">
                <a16:creationId xmlns:a16="http://schemas.microsoft.com/office/drawing/2014/main" id="{67F5E93A-B47A-4854-B0AB-41DDFEAF6907}"/>
              </a:ext>
            </a:extLst>
          </p:cNvPr>
          <p:cNvGrpSpPr/>
          <p:nvPr/>
        </p:nvGrpSpPr>
        <p:grpSpPr>
          <a:xfrm>
            <a:off x="4836202" y="6159657"/>
            <a:ext cx="1096920" cy="529920"/>
            <a:chOff x="4836202" y="6159657"/>
            <a:chExt cx="1096920" cy="52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5CFA6BF3-AC45-4B81-929F-5E680142515B}"/>
                    </a:ext>
                  </a:extLst>
                </p14:cNvPr>
                <p14:cNvContentPartPr/>
                <p14:nvPr/>
              </p14:nvContentPartPr>
              <p14:xfrm>
                <a:off x="4836202" y="6159657"/>
                <a:ext cx="25560" cy="52992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5CFA6BF3-AC45-4B81-929F-5E680142515B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818202" y="6142017"/>
                  <a:ext cx="61200" cy="56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31B22564-5CAB-4968-BBCD-0645F960DFBE}"/>
                    </a:ext>
                  </a:extLst>
                </p14:cNvPr>
                <p14:cNvContentPartPr/>
                <p14:nvPr/>
              </p14:nvContentPartPr>
              <p14:xfrm>
                <a:off x="5020162" y="6285297"/>
                <a:ext cx="226440" cy="36864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31B22564-5CAB-4968-BBCD-0645F960DFBE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002522" y="6267297"/>
                  <a:ext cx="26208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549DB91F-61E1-4409-98FF-00098BD3F752}"/>
                    </a:ext>
                  </a:extLst>
                </p14:cNvPr>
                <p14:cNvContentPartPr/>
                <p14:nvPr/>
              </p14:nvContentPartPr>
              <p14:xfrm>
                <a:off x="5337682" y="6269457"/>
                <a:ext cx="142920" cy="41472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549DB91F-61E1-4409-98FF-00098BD3F752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320042" y="6251457"/>
                  <a:ext cx="178560" cy="45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D1610796-EC6F-4A70-B89D-A9B4C439C8AF}"/>
                    </a:ext>
                  </a:extLst>
                </p14:cNvPr>
                <p14:cNvContentPartPr/>
                <p14:nvPr/>
              </p14:nvContentPartPr>
              <p14:xfrm>
                <a:off x="5585362" y="6351537"/>
                <a:ext cx="347760" cy="26892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D1610796-EC6F-4A70-B89D-A9B4C439C8AF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567722" y="6333897"/>
                  <a:ext cx="383400" cy="30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03762116-9E3A-40D8-852E-2501FE007929}"/>
              </a:ext>
            </a:extLst>
          </p:cNvPr>
          <p:cNvGrpSpPr/>
          <p:nvPr/>
        </p:nvGrpSpPr>
        <p:grpSpPr>
          <a:xfrm>
            <a:off x="6087202" y="1364817"/>
            <a:ext cx="1293480" cy="667440"/>
            <a:chOff x="6087202" y="1364817"/>
            <a:chExt cx="1293480" cy="66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425E87C1-D176-4044-8E93-A919BE0E6846}"/>
                    </a:ext>
                  </a:extLst>
                </p14:cNvPr>
                <p14:cNvContentPartPr/>
                <p14:nvPr/>
              </p14:nvContentPartPr>
              <p14:xfrm>
                <a:off x="6087202" y="1364817"/>
                <a:ext cx="213120" cy="321840"/>
              </p14:xfrm>
            </p:contentPart>
          </mc:Choice>
          <mc:Fallback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425E87C1-D176-4044-8E93-A919BE0E6846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069562" y="1347177"/>
                  <a:ext cx="248760" cy="35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1D47D7CE-3AA4-421C-A4FC-F0EC7DD02AC9}"/>
                    </a:ext>
                  </a:extLst>
                </p14:cNvPr>
                <p14:cNvContentPartPr/>
                <p14:nvPr/>
              </p14:nvContentPartPr>
              <p14:xfrm>
                <a:off x="6144802" y="1443297"/>
                <a:ext cx="496080" cy="588960"/>
              </p14:xfrm>
            </p:contentPart>
          </mc:Choice>
          <mc:Fallback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1D47D7CE-3AA4-421C-A4FC-F0EC7DD02AC9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127162" y="1425297"/>
                  <a:ext cx="531720" cy="62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C01D794A-525A-4A22-8E8F-1FEE7870A1F8}"/>
                    </a:ext>
                  </a:extLst>
                </p14:cNvPr>
                <p14:cNvContentPartPr/>
                <p14:nvPr/>
              </p14:nvContentPartPr>
              <p14:xfrm>
                <a:off x="6520282" y="1659657"/>
                <a:ext cx="360" cy="360360"/>
              </p14:xfrm>
            </p:contentPart>
          </mc:Choice>
          <mc:Fallback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C01D794A-525A-4A22-8E8F-1FEE7870A1F8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502642" y="1642017"/>
                  <a:ext cx="36000" cy="39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902D6DD6-1101-4FC3-9A4D-7E7510E3B78E}"/>
                    </a:ext>
                  </a:extLst>
                </p14:cNvPr>
                <p14:cNvContentPartPr/>
                <p14:nvPr/>
              </p14:nvContentPartPr>
              <p14:xfrm>
                <a:off x="6642322" y="1586577"/>
                <a:ext cx="212400" cy="396000"/>
              </p14:xfrm>
            </p:contentPart>
          </mc:Choice>
          <mc:Fallback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902D6DD6-1101-4FC3-9A4D-7E7510E3B78E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624682" y="1568937"/>
                  <a:ext cx="248040" cy="43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EC6F18D1-B835-4026-9555-4774B28E24B3}"/>
                    </a:ext>
                  </a:extLst>
                </p14:cNvPr>
                <p14:cNvContentPartPr/>
                <p14:nvPr/>
              </p14:nvContentPartPr>
              <p14:xfrm>
                <a:off x="6856522" y="1622217"/>
                <a:ext cx="222840" cy="349560"/>
              </p14:xfrm>
            </p:contentPart>
          </mc:Choice>
          <mc:Fallback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EC6F18D1-B835-4026-9555-4774B28E24B3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838522" y="1604577"/>
                  <a:ext cx="25848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DF0C9A87-E716-4729-B958-A270A78A6B39}"/>
                    </a:ext>
                  </a:extLst>
                </p14:cNvPr>
                <p14:cNvContentPartPr/>
                <p14:nvPr/>
              </p14:nvContentPartPr>
              <p14:xfrm>
                <a:off x="7217962" y="1541937"/>
                <a:ext cx="89640" cy="21960"/>
              </p14:xfrm>
            </p:contentPart>
          </mc:Choice>
          <mc:Fallback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DF0C9A87-E716-4729-B958-A270A78A6B39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200322" y="1523937"/>
                  <a:ext cx="1252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F8C97E34-77AD-4A65-984D-D4AA8E9CCCE1}"/>
                    </a:ext>
                  </a:extLst>
                </p14:cNvPr>
                <p14:cNvContentPartPr/>
                <p14:nvPr/>
              </p14:nvContentPartPr>
              <p14:xfrm>
                <a:off x="7255762" y="1677657"/>
                <a:ext cx="124920" cy="25560"/>
              </p14:xfrm>
            </p:contentPart>
          </mc:Choice>
          <mc:Fallback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F8C97E34-77AD-4A65-984D-D4AA8E9CCCE1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237762" y="1660017"/>
                  <a:ext cx="160560" cy="6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D171E333-70B6-4939-9BCE-DBC82D3122AC}"/>
              </a:ext>
            </a:extLst>
          </p:cNvPr>
          <p:cNvGrpSpPr/>
          <p:nvPr/>
        </p:nvGrpSpPr>
        <p:grpSpPr>
          <a:xfrm>
            <a:off x="7602082" y="1346817"/>
            <a:ext cx="1493280" cy="433440"/>
            <a:chOff x="7602082" y="1346817"/>
            <a:chExt cx="1493280" cy="43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063B4864-BADB-441D-8CD6-639484CE97EA}"/>
                    </a:ext>
                  </a:extLst>
                </p14:cNvPr>
                <p14:cNvContentPartPr/>
                <p14:nvPr/>
              </p14:nvContentPartPr>
              <p14:xfrm>
                <a:off x="7602082" y="1476417"/>
                <a:ext cx="342360" cy="303840"/>
              </p14:xfrm>
            </p:contentPart>
          </mc:Choice>
          <mc:Fallback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063B4864-BADB-441D-8CD6-639484CE97EA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584442" y="1458417"/>
                  <a:ext cx="37800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FC09AA8D-0A8C-4125-8CF8-067B28FFEC14}"/>
                    </a:ext>
                  </a:extLst>
                </p14:cNvPr>
                <p14:cNvContentPartPr/>
                <p14:nvPr/>
              </p14:nvContentPartPr>
              <p14:xfrm>
                <a:off x="8084842" y="1491537"/>
                <a:ext cx="360" cy="9720"/>
              </p14:xfrm>
            </p:contentPart>
          </mc:Choice>
          <mc:Fallback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FC09AA8D-0A8C-4125-8CF8-067B28FFEC14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066842" y="1473537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B90D9D31-5503-4E97-9162-680907E2D5CC}"/>
                    </a:ext>
                  </a:extLst>
                </p14:cNvPr>
                <p14:cNvContentPartPr/>
                <p14:nvPr/>
              </p14:nvContentPartPr>
              <p14:xfrm>
                <a:off x="8202202" y="1389297"/>
                <a:ext cx="242280" cy="275760"/>
              </p14:xfrm>
            </p:contentPart>
          </mc:Choice>
          <mc:Fallback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B90D9D31-5503-4E97-9162-680907E2D5CC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8184562" y="1371297"/>
                  <a:ext cx="27792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3F725C19-D3E1-4A0C-BDCE-092093A1B373}"/>
                    </a:ext>
                  </a:extLst>
                </p14:cNvPr>
                <p14:cNvContentPartPr/>
                <p14:nvPr/>
              </p14:nvContentPartPr>
              <p14:xfrm>
                <a:off x="8542042" y="1346817"/>
                <a:ext cx="360" cy="286920"/>
              </p14:xfrm>
            </p:contentPart>
          </mc:Choice>
          <mc:Fallback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3F725C19-D3E1-4A0C-BDCE-092093A1B373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8524402" y="1329177"/>
                  <a:ext cx="3600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7BA3B1C8-B3A2-4DC2-9723-439AC3D92A12}"/>
                    </a:ext>
                  </a:extLst>
                </p14:cNvPr>
                <p14:cNvContentPartPr/>
                <p14:nvPr/>
              </p14:nvContentPartPr>
              <p14:xfrm>
                <a:off x="8719522" y="1371297"/>
                <a:ext cx="63000" cy="300600"/>
              </p14:xfrm>
            </p:contentPart>
          </mc:Choice>
          <mc:Fallback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7BA3B1C8-B3A2-4DC2-9723-439AC3D92A12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701882" y="1353657"/>
                  <a:ext cx="9864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3EB9AB91-B18F-4845-AAF8-EBDA72E59F73}"/>
                    </a:ext>
                  </a:extLst>
                </p14:cNvPr>
                <p14:cNvContentPartPr/>
                <p14:nvPr/>
              </p14:nvContentPartPr>
              <p14:xfrm>
                <a:off x="8901322" y="1346817"/>
                <a:ext cx="194040" cy="286920"/>
              </p14:xfrm>
            </p:contentPart>
          </mc:Choice>
          <mc:Fallback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3EB9AB91-B18F-4845-AAF8-EBDA72E59F73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883682" y="1329177"/>
                  <a:ext cx="229680" cy="32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9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5BDCF1D1-082F-4478-ABBC-43A9B45BFFCA}"/>
                  </a:ext>
                </a:extLst>
              </p14:cNvPr>
              <p14:cNvContentPartPr/>
              <p14:nvPr/>
            </p14:nvContentPartPr>
            <p14:xfrm>
              <a:off x="9359962" y="1635537"/>
              <a:ext cx="193320" cy="24480"/>
            </p14:xfrm>
          </p:contentPart>
        </mc:Choice>
        <mc:Fallback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5BDCF1D1-082F-4478-ABBC-43A9B45BFFCA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9341962" y="1617537"/>
                <a:ext cx="228960" cy="60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73" name="Group 172">
            <a:extLst>
              <a:ext uri="{FF2B5EF4-FFF2-40B4-BE49-F238E27FC236}">
                <a16:creationId xmlns:a16="http://schemas.microsoft.com/office/drawing/2014/main" id="{0B5F0EFD-9EF4-4DC0-89B0-4FFF173E23F4}"/>
              </a:ext>
            </a:extLst>
          </p:cNvPr>
          <p:cNvGrpSpPr/>
          <p:nvPr/>
        </p:nvGrpSpPr>
        <p:grpSpPr>
          <a:xfrm>
            <a:off x="9793042" y="1332417"/>
            <a:ext cx="1192320" cy="299880"/>
            <a:chOff x="9793042" y="1332417"/>
            <a:chExt cx="1192320" cy="29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F181D55C-189E-4BEB-8D34-F4252C4342F0}"/>
                    </a:ext>
                  </a:extLst>
                </p14:cNvPr>
                <p14:cNvContentPartPr/>
                <p14:nvPr/>
              </p14:nvContentPartPr>
              <p14:xfrm>
                <a:off x="9793042" y="1587657"/>
                <a:ext cx="192960" cy="24120"/>
              </p14:xfrm>
            </p:contentPart>
          </mc:Choice>
          <mc:Fallback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F181D55C-189E-4BEB-8D34-F4252C4342F0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775042" y="1570017"/>
                  <a:ext cx="2286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99967AC2-172C-4E7F-9403-6E6092630950}"/>
                    </a:ext>
                  </a:extLst>
                </p14:cNvPr>
                <p14:cNvContentPartPr/>
                <p14:nvPr/>
              </p14:nvContentPartPr>
              <p14:xfrm>
                <a:off x="9913642" y="1332417"/>
                <a:ext cx="130320" cy="291960"/>
              </p14:xfrm>
            </p:contentPart>
          </mc:Choice>
          <mc:Fallback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99967AC2-172C-4E7F-9403-6E6092630950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896002" y="1314417"/>
                  <a:ext cx="16596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A7F62C52-A326-4A1B-AAE8-BE955C099509}"/>
                    </a:ext>
                  </a:extLst>
                </p14:cNvPr>
                <p14:cNvContentPartPr/>
                <p14:nvPr/>
              </p14:nvContentPartPr>
              <p14:xfrm>
                <a:off x="10097602" y="1371297"/>
                <a:ext cx="295200" cy="237960"/>
              </p14:xfrm>
            </p:contentPart>
          </mc:Choice>
          <mc:Fallback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A7F62C52-A326-4A1B-AAE8-BE955C099509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0079602" y="1353657"/>
                  <a:ext cx="33084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7F9666E1-9134-4ECE-97CD-B920E9640624}"/>
                    </a:ext>
                  </a:extLst>
                </p14:cNvPr>
                <p14:cNvContentPartPr/>
                <p14:nvPr/>
              </p14:nvContentPartPr>
              <p14:xfrm>
                <a:off x="10464802" y="1466697"/>
                <a:ext cx="520560" cy="165600"/>
              </p14:xfrm>
            </p:contentPart>
          </mc:Choice>
          <mc:Fallback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7F9666E1-9134-4ECE-97CD-B920E9640624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0446802" y="1449057"/>
                  <a:ext cx="556200" cy="20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5B42CB6E-6D4D-4300-932E-3DA9C2A8200D}"/>
              </a:ext>
            </a:extLst>
          </p:cNvPr>
          <p:cNvGrpSpPr/>
          <p:nvPr/>
        </p:nvGrpSpPr>
        <p:grpSpPr>
          <a:xfrm>
            <a:off x="7581202" y="2066097"/>
            <a:ext cx="773280" cy="867600"/>
            <a:chOff x="7581202" y="2066097"/>
            <a:chExt cx="773280" cy="86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6F0444E4-54E1-4A21-A620-16DBEC764D76}"/>
                    </a:ext>
                  </a:extLst>
                </p14:cNvPr>
                <p14:cNvContentPartPr/>
                <p14:nvPr/>
              </p14:nvContentPartPr>
              <p14:xfrm>
                <a:off x="7581202" y="2115417"/>
                <a:ext cx="230040" cy="307080"/>
              </p14:xfrm>
            </p:contentPart>
          </mc:Choice>
          <mc:Fallback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6F0444E4-54E1-4A21-A620-16DBEC764D76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563202" y="2097417"/>
                  <a:ext cx="26568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598297ED-39DE-4CD9-8398-44B5B1B755C3}"/>
                    </a:ext>
                  </a:extLst>
                </p14:cNvPr>
                <p14:cNvContentPartPr/>
                <p14:nvPr/>
              </p14:nvContentPartPr>
              <p14:xfrm>
                <a:off x="7963162" y="2066097"/>
                <a:ext cx="260280" cy="289440"/>
              </p14:xfrm>
            </p:contentPart>
          </mc:Choice>
          <mc:Fallback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598297ED-39DE-4CD9-8398-44B5B1B755C3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945162" y="2048457"/>
                  <a:ext cx="29592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156BE85F-EDA5-4041-8D14-EADAC4A129DE}"/>
                    </a:ext>
                  </a:extLst>
                </p14:cNvPr>
                <p14:cNvContentPartPr/>
                <p14:nvPr/>
              </p14:nvContentPartPr>
              <p14:xfrm>
                <a:off x="7795402" y="2641017"/>
                <a:ext cx="24480" cy="292680"/>
              </p14:xfrm>
            </p:contentPart>
          </mc:Choice>
          <mc:Fallback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156BE85F-EDA5-4041-8D14-EADAC4A129DE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777762" y="2623017"/>
                  <a:ext cx="6012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9C80B7D8-F253-4A6C-BABB-08C20990F4E1}"/>
                    </a:ext>
                  </a:extLst>
                </p14:cNvPr>
                <p14:cNvContentPartPr/>
                <p14:nvPr/>
              </p14:nvContentPartPr>
              <p14:xfrm>
                <a:off x="7988362" y="2573697"/>
                <a:ext cx="361440" cy="291960"/>
              </p14:xfrm>
            </p:contentPart>
          </mc:Choice>
          <mc:Fallback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9C80B7D8-F253-4A6C-BABB-08C20990F4E1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970362" y="2556057"/>
                  <a:ext cx="39708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ED69F44E-4EA6-4130-836B-6E90E5F98D13}"/>
                    </a:ext>
                  </a:extLst>
                </p14:cNvPr>
                <p14:cNvContentPartPr/>
                <p14:nvPr/>
              </p14:nvContentPartPr>
              <p14:xfrm>
                <a:off x="8325682" y="2455977"/>
                <a:ext cx="28800" cy="22680"/>
              </p14:xfrm>
            </p:contentPart>
          </mc:Choice>
          <mc:Fallback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ED69F44E-4EA6-4130-836B-6E90E5F98D13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8308042" y="2437977"/>
                  <a:ext cx="64440" cy="58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9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E9A6A866-8013-49D0-8E2C-9E797101DEC3}"/>
                  </a:ext>
                </a:extLst>
              </p14:cNvPr>
              <p14:cNvContentPartPr/>
              <p14:nvPr/>
            </p14:nvContentPartPr>
            <p14:xfrm>
              <a:off x="8616922" y="2683857"/>
              <a:ext cx="430200" cy="85320"/>
            </p14:xfrm>
          </p:contentPart>
        </mc:Choice>
        <mc:Fallback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E9A6A866-8013-49D0-8E2C-9E797101DEC3}"/>
                  </a:ext>
                </a:extLst>
              </p:cNvPr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8599282" y="2666217"/>
                <a:ext cx="465840" cy="120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83" name="Group 182">
            <a:extLst>
              <a:ext uri="{FF2B5EF4-FFF2-40B4-BE49-F238E27FC236}">
                <a16:creationId xmlns:a16="http://schemas.microsoft.com/office/drawing/2014/main" id="{F819BD80-9E97-4604-A990-5B8BD8CB0554}"/>
              </a:ext>
            </a:extLst>
          </p:cNvPr>
          <p:cNvGrpSpPr/>
          <p:nvPr/>
        </p:nvGrpSpPr>
        <p:grpSpPr>
          <a:xfrm>
            <a:off x="9293002" y="2405577"/>
            <a:ext cx="955080" cy="484560"/>
            <a:chOff x="9293002" y="2405577"/>
            <a:chExt cx="955080" cy="48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729603D3-7703-4A57-9C3D-3C954322C95C}"/>
                    </a:ext>
                  </a:extLst>
                </p14:cNvPr>
                <p14:cNvContentPartPr/>
                <p14:nvPr/>
              </p14:nvContentPartPr>
              <p14:xfrm>
                <a:off x="9293002" y="2405577"/>
                <a:ext cx="19080" cy="484560"/>
              </p14:xfrm>
            </p:contentPart>
          </mc:Choice>
          <mc:Fallback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729603D3-7703-4A57-9C3D-3C954322C95C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9275362" y="2387577"/>
                  <a:ext cx="54720" cy="5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A740F6E0-0FE0-467C-8EA9-4FB827ADED8C}"/>
                    </a:ext>
                  </a:extLst>
                </p14:cNvPr>
                <p14:cNvContentPartPr/>
                <p14:nvPr/>
              </p14:nvContentPartPr>
              <p14:xfrm>
                <a:off x="9466882" y="2573697"/>
                <a:ext cx="151560" cy="216360"/>
              </p14:xfrm>
            </p:contentPart>
          </mc:Choice>
          <mc:Fallback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A740F6E0-0FE0-467C-8EA9-4FB827ADED8C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9449242" y="2556057"/>
                  <a:ext cx="18720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FA12BF16-25AB-42C8-B659-ED0516B22121}"/>
                    </a:ext>
                  </a:extLst>
                </p14:cNvPr>
                <p14:cNvContentPartPr/>
                <p14:nvPr/>
              </p14:nvContentPartPr>
              <p14:xfrm>
                <a:off x="9649042" y="2559657"/>
                <a:ext cx="237240" cy="257040"/>
              </p14:xfrm>
            </p:contentPart>
          </mc:Choice>
          <mc:Fallback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FA12BF16-25AB-42C8-B659-ED0516B22121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9631042" y="2541657"/>
                  <a:ext cx="27288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FDDE1469-5B1B-4285-8D86-A1B1240AC010}"/>
                    </a:ext>
                  </a:extLst>
                </p14:cNvPr>
                <p14:cNvContentPartPr/>
                <p14:nvPr/>
              </p14:nvContentPartPr>
              <p14:xfrm>
                <a:off x="10007602" y="2573697"/>
                <a:ext cx="240480" cy="175320"/>
              </p14:xfrm>
            </p:contentPart>
          </mc:Choice>
          <mc:Fallback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FDDE1469-5B1B-4285-8D86-A1B1240AC010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9989962" y="2555697"/>
                  <a:ext cx="276120" cy="21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9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1B169F6E-F8AB-4D64-826D-4B8F28743FC8}"/>
                  </a:ext>
                </a:extLst>
              </p14:cNvPr>
              <p14:cNvContentPartPr/>
              <p14:nvPr/>
            </p14:nvContentPartPr>
            <p14:xfrm>
              <a:off x="9168082" y="6520737"/>
              <a:ext cx="360" cy="360"/>
            </p14:xfrm>
          </p:contentPart>
        </mc:Choice>
        <mc:Fallback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1B169F6E-F8AB-4D64-826D-4B8F28743FC8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9150082" y="6503097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11638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Speed Calculations 	- Ratio (Tables)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7A60CA-AA68-4EB0-9EB3-2F5102B3D7A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7334" y="1494944"/>
                <a:ext cx="8596668" cy="426883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sz="2400" dirty="0"/>
                  <a:t>Given that 5 miles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/>
                  <a:t> 8km;</a:t>
                </a:r>
              </a:p>
              <a:p>
                <a:pPr marL="0" indent="0">
                  <a:buNone/>
                </a:pPr>
                <a:r>
                  <a:rPr lang="en-GB" sz="2400" dirty="0"/>
                  <a:t>Write 40km/hour in mph.</a:t>
                </a:r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r>
                  <a:rPr lang="en-GB" sz="2400" dirty="0"/>
                  <a:t>Write 90mph in metres per second.</a:t>
                </a:r>
              </a:p>
              <a:p>
                <a:pPr marL="0" indent="0">
                  <a:buNone/>
                </a:pPr>
                <a:endParaRPr lang="en-GB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7A60CA-AA68-4EB0-9EB3-2F5102B3D7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494944"/>
                <a:ext cx="8596668" cy="4268833"/>
              </a:xfrm>
              <a:blipFill>
                <a:blip r:embed="rId3"/>
                <a:stretch>
                  <a:fillRect l="-1064" t="-11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0" name="Group 69">
            <a:extLst>
              <a:ext uri="{FF2B5EF4-FFF2-40B4-BE49-F238E27FC236}">
                <a16:creationId xmlns:a16="http://schemas.microsoft.com/office/drawing/2014/main" id="{02ACDBAD-352B-4F39-A683-31A69F078A24}"/>
              </a:ext>
            </a:extLst>
          </p:cNvPr>
          <p:cNvGrpSpPr/>
          <p:nvPr/>
        </p:nvGrpSpPr>
        <p:grpSpPr>
          <a:xfrm>
            <a:off x="3128002" y="1884297"/>
            <a:ext cx="5016240" cy="1394280"/>
            <a:chOff x="3128002" y="1884297"/>
            <a:chExt cx="5016240" cy="139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48D3C3A-20EE-4A7B-BE4F-8EA826EF6CC4}"/>
                    </a:ext>
                  </a:extLst>
                </p14:cNvPr>
                <p14:cNvContentPartPr/>
                <p14:nvPr/>
              </p14:nvContentPartPr>
              <p14:xfrm>
                <a:off x="5137882" y="2738217"/>
                <a:ext cx="433440" cy="3927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48D3C3A-20EE-4A7B-BE4F-8EA826EF6CC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119882" y="2720217"/>
                  <a:ext cx="469080" cy="4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46783BF-C2B2-4282-8F4E-41F8C0E84800}"/>
                    </a:ext>
                  </a:extLst>
                </p14:cNvPr>
                <p14:cNvContentPartPr/>
                <p14:nvPr/>
              </p14:nvContentPartPr>
              <p14:xfrm>
                <a:off x="5393842" y="2929377"/>
                <a:ext cx="91800" cy="2908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46783BF-C2B2-4282-8F4E-41F8C0E8480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376202" y="2911737"/>
                  <a:ext cx="12744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686A6FA-C78B-466B-ACDA-AED79A0086CB}"/>
                    </a:ext>
                  </a:extLst>
                </p14:cNvPr>
                <p14:cNvContentPartPr/>
                <p14:nvPr/>
              </p14:nvContentPartPr>
              <p14:xfrm>
                <a:off x="5627122" y="2790777"/>
                <a:ext cx="345600" cy="4366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686A6FA-C78B-466B-ACDA-AED79A0086C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609482" y="2773137"/>
                  <a:ext cx="381240" cy="4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06F4A28-C45C-47B7-B363-3F0792A154C6}"/>
                    </a:ext>
                  </a:extLst>
                </p14:cNvPr>
                <p14:cNvContentPartPr/>
                <p14:nvPr/>
              </p14:nvContentPartPr>
              <p14:xfrm>
                <a:off x="6068122" y="2766657"/>
                <a:ext cx="19800" cy="4428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06F4A28-C45C-47B7-B363-3F0792A154C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050482" y="2748657"/>
                  <a:ext cx="55440" cy="47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DC48C89-1C6C-4B11-AB94-20DB9187F762}"/>
                    </a:ext>
                  </a:extLst>
                </p14:cNvPr>
                <p14:cNvContentPartPr/>
                <p14:nvPr/>
              </p14:nvContentPartPr>
              <p14:xfrm>
                <a:off x="6015562" y="2886537"/>
                <a:ext cx="353880" cy="2952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DC48C89-1C6C-4B11-AB94-20DB9187F76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997562" y="2868897"/>
                  <a:ext cx="38952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CC43CD0-F29C-4C56-ADE6-4774075D77EC}"/>
                    </a:ext>
                  </a:extLst>
                </p14:cNvPr>
                <p14:cNvContentPartPr/>
                <p14:nvPr/>
              </p14:nvContentPartPr>
              <p14:xfrm>
                <a:off x="6375922" y="2945937"/>
                <a:ext cx="339120" cy="24912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CC43CD0-F29C-4C56-ADE6-4774075D77E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357922" y="2928297"/>
                  <a:ext cx="37476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EDFE2E4-3E26-484E-8C2C-1E7ABFB1BC83}"/>
                    </a:ext>
                  </a:extLst>
                </p14:cNvPr>
                <p14:cNvContentPartPr/>
                <p14:nvPr/>
              </p14:nvContentPartPr>
              <p14:xfrm>
                <a:off x="6914842" y="2733177"/>
                <a:ext cx="15480" cy="100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EDFE2E4-3E26-484E-8C2C-1E7ABFB1BC8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896842" y="2715177"/>
                  <a:ext cx="511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0848B8C-FE52-48FE-AEC4-4D838CA115EF}"/>
                    </a:ext>
                  </a:extLst>
                </p14:cNvPr>
                <p14:cNvContentPartPr/>
                <p14:nvPr/>
              </p14:nvContentPartPr>
              <p14:xfrm>
                <a:off x="6977842" y="3031257"/>
                <a:ext cx="360" cy="100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0848B8C-FE52-48FE-AEC4-4D838CA115E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960202" y="3013257"/>
                  <a:ext cx="360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802DD381-D3CA-4FF3-AA0E-3420BD5A3DDE}"/>
                    </a:ext>
                  </a:extLst>
                </p14:cNvPr>
                <p14:cNvContentPartPr/>
                <p14:nvPr/>
              </p14:nvContentPartPr>
              <p14:xfrm>
                <a:off x="7170802" y="2670177"/>
                <a:ext cx="42480" cy="5043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802DD381-D3CA-4FF3-AA0E-3420BD5A3DD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152802" y="2652177"/>
                  <a:ext cx="78120" cy="54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ED9A2CFD-800D-4F6F-B5A8-49909EAA31ED}"/>
                    </a:ext>
                  </a:extLst>
                </p14:cNvPr>
                <p14:cNvContentPartPr/>
                <p14:nvPr/>
              </p14:nvContentPartPr>
              <p14:xfrm>
                <a:off x="7459162" y="2766657"/>
                <a:ext cx="229320" cy="4420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ED9A2CFD-800D-4F6F-B5A8-49909EAA31E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441162" y="2748657"/>
                  <a:ext cx="264960" cy="47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244732F-E961-45E4-81BD-9491B2F73632}"/>
                    </a:ext>
                  </a:extLst>
                </p14:cNvPr>
                <p14:cNvContentPartPr/>
                <p14:nvPr/>
              </p14:nvContentPartPr>
              <p14:xfrm>
                <a:off x="7843282" y="2844417"/>
                <a:ext cx="300960" cy="2790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244732F-E961-45E4-81BD-9491B2F7363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825642" y="2826417"/>
                  <a:ext cx="33660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824F783-0AE5-4D2C-B936-9816D7FEE8D4}"/>
                    </a:ext>
                  </a:extLst>
                </p14:cNvPr>
                <p14:cNvContentPartPr/>
                <p14:nvPr/>
              </p14:nvContentPartPr>
              <p14:xfrm>
                <a:off x="4985602" y="2787897"/>
                <a:ext cx="19080" cy="270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824F783-0AE5-4D2C-B936-9816D7FEE8D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967962" y="2770257"/>
                  <a:ext cx="547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D54BA69-0ED5-4506-B37D-A8C8CFB9CCD6}"/>
                    </a:ext>
                  </a:extLst>
                </p14:cNvPr>
                <p14:cNvContentPartPr/>
                <p14:nvPr/>
              </p14:nvContentPartPr>
              <p14:xfrm>
                <a:off x="4917562" y="3199377"/>
                <a:ext cx="15480" cy="1008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D54BA69-0ED5-4506-B37D-A8C8CFB9CCD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899562" y="3181737"/>
                  <a:ext cx="511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15398196-1758-44E5-9709-3F44FE161B4B}"/>
                    </a:ext>
                  </a:extLst>
                </p14:cNvPr>
                <p14:cNvContentPartPr/>
                <p14:nvPr/>
              </p14:nvContentPartPr>
              <p14:xfrm>
                <a:off x="5559802" y="1884297"/>
                <a:ext cx="385200" cy="6159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15398196-1758-44E5-9709-3F44FE161B4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541802" y="1866657"/>
                  <a:ext cx="420840" cy="65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EE94B24-F5EB-4ADB-8AEA-DE7225AF955B}"/>
                    </a:ext>
                  </a:extLst>
                </p14:cNvPr>
                <p14:cNvContentPartPr/>
                <p14:nvPr/>
              </p14:nvContentPartPr>
              <p14:xfrm>
                <a:off x="6063082" y="1972497"/>
                <a:ext cx="26280" cy="46116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EE94B24-F5EB-4ADB-8AEA-DE7225AF955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045082" y="1954857"/>
                  <a:ext cx="61920" cy="49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EC5AE07-35D3-46DE-B597-EFFD683618F9}"/>
                    </a:ext>
                  </a:extLst>
                </p14:cNvPr>
                <p14:cNvContentPartPr/>
                <p14:nvPr/>
              </p14:nvContentPartPr>
              <p14:xfrm>
                <a:off x="6082882" y="2155737"/>
                <a:ext cx="194040" cy="22788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EC5AE07-35D3-46DE-B597-EFFD683618F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064882" y="2137737"/>
                  <a:ext cx="22968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380C43A7-4AD6-42C2-BF79-D586902B4F75}"/>
                    </a:ext>
                  </a:extLst>
                </p14:cNvPr>
                <p14:cNvContentPartPr/>
                <p14:nvPr/>
              </p14:nvContentPartPr>
              <p14:xfrm>
                <a:off x="6303922" y="2213697"/>
                <a:ext cx="312120" cy="2721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380C43A7-4AD6-42C2-BF79-D586902B4F7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285922" y="2195697"/>
                  <a:ext cx="34776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699E1E3-5BDA-4A5D-AF25-F1128B240BD9}"/>
                    </a:ext>
                  </a:extLst>
                </p14:cNvPr>
                <p14:cNvContentPartPr/>
                <p14:nvPr/>
              </p14:nvContentPartPr>
              <p14:xfrm>
                <a:off x="6750322" y="1996257"/>
                <a:ext cx="221760" cy="54828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699E1E3-5BDA-4A5D-AF25-F1128B240BD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732682" y="1978257"/>
                  <a:ext cx="257400" cy="58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DE5AB0F8-C45E-41C7-B1E8-6691A7C8C24F}"/>
                    </a:ext>
                  </a:extLst>
                </p14:cNvPr>
                <p14:cNvContentPartPr/>
                <p14:nvPr/>
              </p14:nvContentPartPr>
              <p14:xfrm>
                <a:off x="6785242" y="2357337"/>
                <a:ext cx="334800" cy="21456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DE5AB0F8-C45E-41C7-B1E8-6691A7C8C24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767242" y="2339337"/>
                  <a:ext cx="37044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720F0236-714A-4375-9E1B-B428E337E996}"/>
                    </a:ext>
                  </a:extLst>
                </p14:cNvPr>
                <p14:cNvContentPartPr/>
                <p14:nvPr/>
              </p14:nvContentPartPr>
              <p14:xfrm>
                <a:off x="7203562" y="2140977"/>
                <a:ext cx="126360" cy="22284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720F0236-714A-4375-9E1B-B428E337E99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185562" y="2122977"/>
                  <a:ext cx="16200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6D345A5-02B6-4A1F-B707-B84494C042EB}"/>
                    </a:ext>
                  </a:extLst>
                </p14:cNvPr>
                <p14:cNvContentPartPr/>
                <p14:nvPr/>
              </p14:nvContentPartPr>
              <p14:xfrm>
                <a:off x="7177282" y="2140977"/>
                <a:ext cx="258480" cy="23760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D6D345A5-02B6-4A1F-B707-B84494C042E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159642" y="2122977"/>
                  <a:ext cx="29412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5E7D4C08-37A9-4CFA-BFA9-19514F71A0BC}"/>
                    </a:ext>
                  </a:extLst>
                </p14:cNvPr>
                <p14:cNvContentPartPr/>
                <p14:nvPr/>
              </p14:nvContentPartPr>
              <p14:xfrm>
                <a:off x="7627282" y="2020737"/>
                <a:ext cx="138960" cy="3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5E7D4C08-37A9-4CFA-BFA9-19514F71A0B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609282" y="2003097"/>
                  <a:ext cx="1746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621B79A-E0D9-4931-8231-7F3907654AB2}"/>
                    </a:ext>
                  </a:extLst>
                </p14:cNvPr>
                <p14:cNvContentPartPr/>
                <p14:nvPr/>
              </p14:nvContentPartPr>
              <p14:xfrm>
                <a:off x="7500202" y="1996257"/>
                <a:ext cx="270000" cy="43812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621B79A-E0D9-4931-8231-7F3907654AB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482202" y="1978257"/>
                  <a:ext cx="305640" cy="47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8948DACD-9BE7-40C0-AF16-CA1172358C00}"/>
                    </a:ext>
                  </a:extLst>
                </p14:cNvPr>
                <p14:cNvContentPartPr/>
                <p14:nvPr/>
              </p14:nvContentPartPr>
              <p14:xfrm>
                <a:off x="5235442" y="1972497"/>
                <a:ext cx="10080" cy="1476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8948DACD-9BE7-40C0-AF16-CA1172358C0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217802" y="1954857"/>
                  <a:ext cx="457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649CF6FA-07A3-4D89-9331-76770BE53696}"/>
                    </a:ext>
                  </a:extLst>
                </p14:cNvPr>
                <p14:cNvContentPartPr/>
                <p14:nvPr/>
              </p14:nvContentPartPr>
              <p14:xfrm>
                <a:off x="5220682" y="2357337"/>
                <a:ext cx="360" cy="3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649CF6FA-07A3-4D89-9331-76770BE5369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203042" y="233933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8AC062F7-9DA1-4AD4-9CED-FE6BD6553FCC}"/>
                    </a:ext>
                  </a:extLst>
                </p14:cNvPr>
                <p14:cNvContentPartPr/>
                <p14:nvPr/>
              </p14:nvContentPartPr>
              <p14:xfrm>
                <a:off x="4191442" y="1888977"/>
                <a:ext cx="230400" cy="53460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8AC062F7-9DA1-4AD4-9CED-FE6BD6553FC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173802" y="1870977"/>
                  <a:ext cx="266040" cy="57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89E2546-1D26-4834-AC20-DE93647FE4E6}"/>
                    </a:ext>
                  </a:extLst>
                </p14:cNvPr>
                <p14:cNvContentPartPr/>
                <p14:nvPr/>
              </p14:nvContentPartPr>
              <p14:xfrm>
                <a:off x="4451362" y="2213697"/>
                <a:ext cx="219960" cy="13248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89E2546-1D26-4834-AC20-DE93647FE4E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433722" y="2195697"/>
                  <a:ext cx="25560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CD398058-0B74-46BB-819B-CB2506544647}"/>
                    </a:ext>
                  </a:extLst>
                </p14:cNvPr>
                <p14:cNvContentPartPr/>
                <p14:nvPr/>
              </p14:nvContentPartPr>
              <p14:xfrm>
                <a:off x="4739722" y="2107497"/>
                <a:ext cx="360" cy="1008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CD398058-0B74-46BB-819B-CB250654464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721722" y="2089497"/>
                  <a:ext cx="360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BD793062-5900-45EF-B819-B805A976432F}"/>
                    </a:ext>
                  </a:extLst>
                </p14:cNvPr>
                <p14:cNvContentPartPr/>
                <p14:nvPr/>
              </p14:nvContentPartPr>
              <p14:xfrm>
                <a:off x="4764202" y="1972497"/>
                <a:ext cx="121320" cy="39852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BD793062-5900-45EF-B819-B805A976432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746562" y="1954857"/>
                  <a:ext cx="156960" cy="43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AF791FE-23DC-4F02-A041-7B930D54759D}"/>
                    </a:ext>
                  </a:extLst>
                </p14:cNvPr>
                <p14:cNvContentPartPr/>
                <p14:nvPr/>
              </p14:nvContentPartPr>
              <p14:xfrm>
                <a:off x="4884442" y="2200017"/>
                <a:ext cx="78120" cy="8568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AF791FE-23DC-4F02-A041-7B930D54759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866442" y="2182017"/>
                  <a:ext cx="1137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5F9E1406-3B23-4EDD-A997-745400B67814}"/>
                    </a:ext>
                  </a:extLst>
                </p14:cNvPr>
                <p14:cNvContentPartPr/>
                <p14:nvPr/>
              </p14:nvContentPartPr>
              <p14:xfrm>
                <a:off x="4964362" y="2140977"/>
                <a:ext cx="107280" cy="31176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5F9E1406-3B23-4EDD-A997-745400B6781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946362" y="2122977"/>
                  <a:ext cx="14292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3A8C3541-CAF4-45D9-9971-A7F9E1E0AC0B}"/>
                    </a:ext>
                  </a:extLst>
                </p14:cNvPr>
                <p14:cNvContentPartPr/>
                <p14:nvPr/>
              </p14:nvContentPartPr>
              <p14:xfrm>
                <a:off x="3704362" y="2478297"/>
                <a:ext cx="169920" cy="5036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3A8C3541-CAF4-45D9-9971-A7F9E1E0AC0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686362" y="2460297"/>
                  <a:ext cx="205560" cy="53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2D5FC1B9-C555-4355-B898-59AE8D11F49B}"/>
                    </a:ext>
                  </a:extLst>
                </p14:cNvPr>
                <p14:cNvContentPartPr/>
                <p14:nvPr/>
              </p14:nvContentPartPr>
              <p14:xfrm>
                <a:off x="3657202" y="2889417"/>
                <a:ext cx="279000" cy="24264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2D5FC1B9-C555-4355-B898-59AE8D11F49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639562" y="2871777"/>
                  <a:ext cx="31464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B1BEB667-AA7A-4899-B3D5-CCCF574AA1F6}"/>
                    </a:ext>
                  </a:extLst>
                </p14:cNvPr>
                <p14:cNvContentPartPr/>
                <p14:nvPr/>
              </p14:nvContentPartPr>
              <p14:xfrm>
                <a:off x="3128002" y="2814537"/>
                <a:ext cx="159840" cy="1278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B1BEB667-AA7A-4899-B3D5-CCCF574AA1F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110362" y="2796897"/>
                  <a:ext cx="19548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50E7198B-E8F0-4D9B-AACE-B756734716AD}"/>
                    </a:ext>
                  </a:extLst>
                </p14:cNvPr>
                <p14:cNvContentPartPr/>
                <p14:nvPr/>
              </p14:nvContentPartPr>
              <p14:xfrm>
                <a:off x="3154282" y="2839377"/>
                <a:ext cx="94320" cy="1634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50E7198B-E8F0-4D9B-AACE-B756734716A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136282" y="2821377"/>
                  <a:ext cx="12996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878A30F-5021-4DD4-9609-DD8FCC745B19}"/>
                    </a:ext>
                  </a:extLst>
                </p14:cNvPr>
                <p14:cNvContentPartPr/>
                <p14:nvPr/>
              </p14:nvContentPartPr>
              <p14:xfrm>
                <a:off x="3368122" y="2694657"/>
                <a:ext cx="140760" cy="30600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878A30F-5021-4DD4-9609-DD8FCC745B1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350482" y="2676657"/>
                  <a:ext cx="17640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63A37F1-9B37-46F9-8476-D764328E3B7D}"/>
                    </a:ext>
                  </a:extLst>
                </p14:cNvPr>
                <p14:cNvContentPartPr/>
                <p14:nvPr/>
              </p14:nvContentPartPr>
              <p14:xfrm>
                <a:off x="4023322" y="2746137"/>
                <a:ext cx="295920" cy="53244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63A37F1-9B37-46F9-8476-D764328E3B7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005322" y="2728497"/>
                  <a:ext cx="331560" cy="56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8C691685-4346-40D4-86D3-0385115E23AD}"/>
                    </a:ext>
                  </a:extLst>
                </p14:cNvPr>
                <p14:cNvContentPartPr/>
                <p14:nvPr/>
              </p14:nvContentPartPr>
              <p14:xfrm>
                <a:off x="4330402" y="2722377"/>
                <a:ext cx="238320" cy="45144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8C691685-4346-40D4-86D3-0385115E23A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312762" y="2704737"/>
                  <a:ext cx="273960" cy="48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308FA469-9C75-414B-92B5-DBC7EC057048}"/>
                    </a:ext>
                  </a:extLst>
                </p14:cNvPr>
                <p14:cNvContentPartPr/>
                <p14:nvPr/>
              </p14:nvContentPartPr>
              <p14:xfrm>
                <a:off x="4574122" y="3031257"/>
                <a:ext cx="156240" cy="11448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308FA469-9C75-414B-92B5-DBC7EC05704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556122" y="3013257"/>
                  <a:ext cx="19188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FD85DA96-8066-4102-9C12-5D19319DC41A}"/>
                    </a:ext>
                  </a:extLst>
                </p14:cNvPr>
                <p14:cNvContentPartPr/>
                <p14:nvPr/>
              </p14:nvContentPartPr>
              <p14:xfrm>
                <a:off x="4764202" y="2886537"/>
                <a:ext cx="50400" cy="25308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FD85DA96-8066-4102-9C12-5D19319DC41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746562" y="2868897"/>
                  <a:ext cx="8604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C0C88835-93B1-441E-A55D-3321B517457B}"/>
                    </a:ext>
                  </a:extLst>
                </p14:cNvPr>
                <p14:cNvContentPartPr/>
                <p14:nvPr/>
              </p14:nvContentPartPr>
              <p14:xfrm>
                <a:off x="4812442" y="2839377"/>
                <a:ext cx="14760" cy="30132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C0C88835-93B1-441E-A55D-3321B517457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794442" y="2821377"/>
                  <a:ext cx="5040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67F1EB2F-0DD4-43C3-8E3F-E6A78A81EA14}"/>
                    </a:ext>
                  </a:extLst>
                </p14:cNvPr>
                <p14:cNvContentPartPr/>
                <p14:nvPr/>
              </p14:nvContentPartPr>
              <p14:xfrm>
                <a:off x="4889482" y="2977617"/>
                <a:ext cx="22680" cy="5724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67F1EB2F-0DD4-43C3-8E3F-E6A78A81EA1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871482" y="2959977"/>
                  <a:ext cx="583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9BE3B60A-C9F7-427F-8685-72AA5208731E}"/>
                    </a:ext>
                  </a:extLst>
                </p14:cNvPr>
                <p14:cNvContentPartPr/>
                <p14:nvPr/>
              </p14:nvContentPartPr>
              <p14:xfrm>
                <a:off x="4890562" y="2911017"/>
                <a:ext cx="65880" cy="26676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9BE3B60A-C9F7-427F-8685-72AA5208731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872922" y="2893377"/>
                  <a:ext cx="101520" cy="30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07F4392-92C9-4656-830D-AFFCA9C27EA9}"/>
              </a:ext>
            </a:extLst>
          </p:cNvPr>
          <p:cNvGrpSpPr/>
          <p:nvPr/>
        </p:nvGrpSpPr>
        <p:grpSpPr>
          <a:xfrm>
            <a:off x="8717002" y="1566417"/>
            <a:ext cx="1504800" cy="1221480"/>
            <a:chOff x="8717002" y="1566417"/>
            <a:chExt cx="1504800" cy="122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B6799F04-CF50-40FA-9DC9-621A50EEB7FA}"/>
                    </a:ext>
                  </a:extLst>
                </p14:cNvPr>
                <p14:cNvContentPartPr/>
                <p14:nvPr/>
              </p14:nvContentPartPr>
              <p14:xfrm>
                <a:off x="8717002" y="1566417"/>
                <a:ext cx="309240" cy="58248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B6799F04-CF50-40FA-9DC9-621A50EEB7FA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699002" y="1548417"/>
                  <a:ext cx="344880" cy="61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A34DD1C7-0B74-46E2-A067-2F9EA81B778A}"/>
                    </a:ext>
                  </a:extLst>
                </p14:cNvPr>
                <p14:cNvContentPartPr/>
                <p14:nvPr/>
              </p14:nvContentPartPr>
              <p14:xfrm>
                <a:off x="9042802" y="1603857"/>
                <a:ext cx="236880" cy="57312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A34DD1C7-0B74-46E2-A067-2F9EA81B778A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024802" y="1586217"/>
                  <a:ext cx="272520" cy="60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BCA94891-A098-4295-BD4A-7B719FEFAF63}"/>
                    </a:ext>
                  </a:extLst>
                </p14:cNvPr>
                <p14:cNvContentPartPr/>
                <p14:nvPr/>
              </p14:nvContentPartPr>
              <p14:xfrm>
                <a:off x="9263482" y="1972497"/>
                <a:ext cx="302400" cy="26136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BCA94891-A098-4295-BD4A-7B719FEFAF63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9245482" y="1954857"/>
                  <a:ext cx="33804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61CFAE68-BF72-4DED-B429-17E7447D6D7A}"/>
                    </a:ext>
                  </a:extLst>
                </p14:cNvPr>
                <p14:cNvContentPartPr/>
                <p14:nvPr/>
              </p14:nvContentPartPr>
              <p14:xfrm>
                <a:off x="9624562" y="1922817"/>
                <a:ext cx="197640" cy="50544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61CFAE68-BF72-4DED-B429-17E7447D6D7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9606562" y="1905177"/>
                  <a:ext cx="233280" cy="54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BEAE96A9-D610-44F6-A7FF-2DCB1CB7C8A0}"/>
                    </a:ext>
                  </a:extLst>
                </p14:cNvPr>
                <p14:cNvContentPartPr/>
                <p14:nvPr/>
              </p14:nvContentPartPr>
              <p14:xfrm>
                <a:off x="9768922" y="1717617"/>
                <a:ext cx="452880" cy="5799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BEAE96A9-D610-44F6-A7FF-2DCB1CB7C8A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9751282" y="1699977"/>
                  <a:ext cx="488520" cy="61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2F226BC3-4001-4BCA-A8C3-DD660C2E367B}"/>
                    </a:ext>
                  </a:extLst>
                </p14:cNvPr>
                <p14:cNvContentPartPr/>
                <p14:nvPr/>
              </p14:nvContentPartPr>
              <p14:xfrm>
                <a:off x="8983762" y="2356617"/>
                <a:ext cx="1177920" cy="43128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2F226BC3-4001-4BCA-A8C3-DD660C2E367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966122" y="2338617"/>
                  <a:ext cx="1213560" cy="466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CD3DF9C7-D373-498B-BA26-1BF7878267F3}"/>
                  </a:ext>
                </a:extLst>
              </p14:cNvPr>
              <p14:cNvContentPartPr/>
              <p14:nvPr/>
            </p14:nvContentPartPr>
            <p14:xfrm>
              <a:off x="3123682" y="5196657"/>
              <a:ext cx="272160" cy="438120"/>
            </p14:xfrm>
          </p:contentPart>
        </mc:Choice>
        <mc:Fallback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CD3DF9C7-D373-498B-BA26-1BF7878267F3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3105682" y="5178657"/>
                <a:ext cx="307800" cy="47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E82E6010-86A6-495F-9020-F09302565D78}"/>
                  </a:ext>
                </a:extLst>
              </p14:cNvPr>
              <p14:cNvContentPartPr/>
              <p14:nvPr/>
            </p14:nvContentPartPr>
            <p14:xfrm>
              <a:off x="3443722" y="5184417"/>
              <a:ext cx="218880" cy="440280"/>
            </p14:xfrm>
          </p:contentPart>
        </mc:Choice>
        <mc:Fallback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E82E6010-86A6-495F-9020-F09302565D78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3425722" y="5166777"/>
                <a:ext cx="254520" cy="47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D6552040-2D24-4721-A059-563CFC17F3C5}"/>
                  </a:ext>
                </a:extLst>
              </p14:cNvPr>
              <p14:cNvContentPartPr/>
              <p14:nvPr/>
            </p14:nvContentPartPr>
            <p14:xfrm>
              <a:off x="3777442" y="5341377"/>
              <a:ext cx="331560" cy="228240"/>
            </p14:xfrm>
          </p:contentPart>
        </mc:Choice>
        <mc:Fallback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D6552040-2D24-4721-A059-563CFC17F3C5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3759442" y="5323377"/>
                <a:ext cx="367200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7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08286C12-23B5-48AE-A47E-EAB231DFD80F}"/>
                  </a:ext>
                </a:extLst>
              </p14:cNvPr>
              <p14:cNvContentPartPr/>
              <p14:nvPr/>
            </p14:nvContentPartPr>
            <p14:xfrm>
              <a:off x="4162282" y="5244897"/>
              <a:ext cx="360" cy="360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08286C12-23B5-48AE-A47E-EAB231DFD80F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144282" y="522689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83D21E26-1CA6-4FB7-8492-F3BD7B2A44EC}"/>
                  </a:ext>
                </a:extLst>
              </p14:cNvPr>
              <p14:cNvContentPartPr/>
              <p14:nvPr/>
            </p14:nvContentPartPr>
            <p14:xfrm>
              <a:off x="4186762" y="5221137"/>
              <a:ext cx="138960" cy="339840"/>
            </p14:xfrm>
          </p:contentPart>
        </mc:Choice>
        <mc:Fallback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83D21E26-1CA6-4FB7-8492-F3BD7B2A44EC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4168762" y="5203497"/>
                <a:ext cx="174600" cy="3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A0653D8B-49C1-46B9-A778-35990B5332EF}"/>
                  </a:ext>
                </a:extLst>
              </p14:cNvPr>
              <p14:cNvContentPartPr/>
              <p14:nvPr/>
            </p14:nvContentPartPr>
            <p14:xfrm>
              <a:off x="4426882" y="5338137"/>
              <a:ext cx="247680" cy="310320"/>
            </p14:xfrm>
          </p:contentPart>
        </mc:Choice>
        <mc:Fallback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A0653D8B-49C1-46B9-A778-35990B5332EF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4408882" y="5320497"/>
                <a:ext cx="283320" cy="3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F085D9D9-FB8A-4BFF-9F50-7B4084370C76}"/>
                  </a:ext>
                </a:extLst>
              </p14:cNvPr>
              <p14:cNvContentPartPr/>
              <p14:nvPr/>
            </p14:nvContentPartPr>
            <p14:xfrm>
              <a:off x="4643962" y="5317257"/>
              <a:ext cx="193680" cy="311760"/>
            </p14:xfrm>
          </p:contentPart>
        </mc:Choice>
        <mc:Fallback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F085D9D9-FB8A-4BFF-9F50-7B4084370C76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4626322" y="5299617"/>
                <a:ext cx="229320" cy="3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555EF463-CA41-40BF-9430-33CD006398F5}"/>
                  </a:ext>
                </a:extLst>
              </p14:cNvPr>
              <p14:cNvContentPartPr/>
              <p14:nvPr/>
            </p14:nvContentPartPr>
            <p14:xfrm>
              <a:off x="5052562" y="5326617"/>
              <a:ext cx="10080" cy="14760"/>
            </p14:xfrm>
          </p:contentPart>
        </mc:Choice>
        <mc:Fallback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555EF463-CA41-40BF-9430-33CD006398F5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5034562" y="5308977"/>
                <a:ext cx="4572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A277E685-E161-46EE-A36F-1525D05C73BA}"/>
                  </a:ext>
                </a:extLst>
              </p14:cNvPr>
              <p14:cNvContentPartPr/>
              <p14:nvPr/>
            </p14:nvContentPartPr>
            <p14:xfrm>
              <a:off x="5100802" y="5548377"/>
              <a:ext cx="360" cy="9720"/>
            </p14:xfrm>
          </p:contentPart>
        </mc:Choice>
        <mc:Fallback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A277E685-E161-46EE-A36F-1525D05C73BA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5082802" y="5530377"/>
                <a:ext cx="3600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39515FF2-4B2A-434D-B556-5A2A9AAE0044}"/>
                  </a:ext>
                </a:extLst>
              </p14:cNvPr>
              <p14:cNvContentPartPr/>
              <p14:nvPr/>
            </p14:nvContentPartPr>
            <p14:xfrm>
              <a:off x="5268922" y="5196657"/>
              <a:ext cx="97200" cy="471600"/>
            </p14:xfrm>
          </p:contentPart>
        </mc:Choice>
        <mc:Fallback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39515FF2-4B2A-434D-B556-5A2A9AAE0044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251282" y="5178657"/>
                <a:ext cx="132840" cy="50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11D64DEF-79DB-4F2A-9EDF-A47968ED1ED2}"/>
                  </a:ext>
                </a:extLst>
              </p14:cNvPr>
              <p14:cNvContentPartPr/>
              <p14:nvPr/>
            </p14:nvContentPartPr>
            <p14:xfrm>
              <a:off x="5533162" y="5149497"/>
              <a:ext cx="304920" cy="410040"/>
            </p14:xfrm>
          </p:contentPart>
        </mc:Choice>
        <mc:Fallback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11D64DEF-79DB-4F2A-9EDF-A47968ED1ED2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5515522" y="5131497"/>
                <a:ext cx="340560" cy="44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1D76CD2C-B67F-4B14-A362-1D05FF498AB0}"/>
                  </a:ext>
                </a:extLst>
              </p14:cNvPr>
              <p14:cNvContentPartPr/>
              <p14:nvPr/>
            </p14:nvContentPartPr>
            <p14:xfrm>
              <a:off x="5892442" y="5296377"/>
              <a:ext cx="149400" cy="211320"/>
            </p14:xfrm>
          </p:contentPart>
        </mc:Choice>
        <mc:Fallback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1D76CD2C-B67F-4B14-A362-1D05FF498AB0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5874802" y="5278737"/>
                <a:ext cx="185040" cy="24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63EAA45E-4314-4C4F-8AFC-F1A6D3CE406A}"/>
                  </a:ext>
                </a:extLst>
              </p14:cNvPr>
              <p14:cNvContentPartPr/>
              <p14:nvPr/>
            </p14:nvContentPartPr>
            <p14:xfrm>
              <a:off x="6135082" y="5244897"/>
              <a:ext cx="189720" cy="258840"/>
            </p14:xfrm>
          </p:contentPart>
        </mc:Choice>
        <mc:Fallback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63EAA45E-4314-4C4F-8AFC-F1A6D3CE406A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6117082" y="5226897"/>
                <a:ext cx="225360" cy="29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73781EBE-A22E-42BA-A81D-2CAB5DA683B2}"/>
                  </a:ext>
                </a:extLst>
              </p14:cNvPr>
              <p14:cNvContentPartPr/>
              <p14:nvPr/>
            </p14:nvContentPartPr>
            <p14:xfrm>
              <a:off x="6326962" y="5269377"/>
              <a:ext cx="59760" cy="177840"/>
            </p14:xfrm>
          </p:contentPart>
        </mc:Choice>
        <mc:Fallback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73781EBE-A22E-42BA-A81D-2CAB5DA683B2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6308962" y="5251737"/>
                <a:ext cx="95400" cy="21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EADF4E86-94BF-4E39-858E-4FD390EA11A8}"/>
                  </a:ext>
                </a:extLst>
              </p14:cNvPr>
              <p14:cNvContentPartPr/>
              <p14:nvPr/>
            </p14:nvContentPartPr>
            <p14:xfrm>
              <a:off x="6448642" y="5243097"/>
              <a:ext cx="186840" cy="223920"/>
            </p14:xfrm>
          </p:contentPart>
        </mc:Choice>
        <mc:Fallback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EADF4E86-94BF-4E39-858E-4FD390EA11A8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6430642" y="5225097"/>
                <a:ext cx="222480" cy="25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0731EB9F-DB8B-40DA-8C77-AE1CDFBD36D0}"/>
                  </a:ext>
                </a:extLst>
              </p14:cNvPr>
              <p14:cNvContentPartPr/>
              <p14:nvPr/>
            </p14:nvContentPartPr>
            <p14:xfrm>
              <a:off x="3223402" y="4499337"/>
              <a:ext cx="237600" cy="119880"/>
            </p14:xfrm>
          </p:contentPart>
        </mc:Choice>
        <mc:Fallback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0731EB9F-DB8B-40DA-8C77-AE1CDFBD36D0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3205762" y="4481697"/>
                <a:ext cx="273240" cy="15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42417371-C4B0-4B23-9948-AF5AAAF51412}"/>
                  </a:ext>
                </a:extLst>
              </p14:cNvPr>
              <p14:cNvContentPartPr/>
              <p14:nvPr/>
            </p14:nvContentPartPr>
            <p14:xfrm>
              <a:off x="3212962" y="4523457"/>
              <a:ext cx="304560" cy="340920"/>
            </p14:xfrm>
          </p:contentPart>
        </mc:Choice>
        <mc:Fallback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42417371-C4B0-4B23-9948-AF5AAAF51412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3195322" y="4505817"/>
                <a:ext cx="340200" cy="37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427F596B-69C8-4CE6-944C-3AD25F23A41D}"/>
                  </a:ext>
                </a:extLst>
              </p14:cNvPr>
              <p14:cNvContentPartPr/>
              <p14:nvPr/>
            </p14:nvContentPartPr>
            <p14:xfrm>
              <a:off x="3584482" y="4638657"/>
              <a:ext cx="332280" cy="173880"/>
            </p14:xfrm>
          </p:contentPart>
        </mc:Choice>
        <mc:Fallback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427F596B-69C8-4CE6-944C-3AD25F23A41D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3566842" y="4620657"/>
                <a:ext cx="367920" cy="20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6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1E523968-2752-498E-90C5-CA530CE4396E}"/>
                  </a:ext>
                </a:extLst>
              </p14:cNvPr>
              <p14:cNvContentPartPr/>
              <p14:nvPr/>
            </p14:nvContentPartPr>
            <p14:xfrm>
              <a:off x="4026922" y="4523457"/>
              <a:ext cx="36720" cy="315360"/>
            </p14:xfrm>
          </p:contentPart>
        </mc:Choice>
        <mc:Fallback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1E523968-2752-498E-90C5-CA530CE4396E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4009282" y="4505817"/>
                <a:ext cx="72360" cy="35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8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661B652B-80B9-4F0C-94A9-37181C286E0B}"/>
                  </a:ext>
                </a:extLst>
              </p14:cNvPr>
              <p14:cNvContentPartPr/>
              <p14:nvPr/>
            </p14:nvContentPartPr>
            <p14:xfrm>
              <a:off x="4186762" y="4498977"/>
              <a:ext cx="360" cy="311760"/>
            </p14:xfrm>
          </p:contentPart>
        </mc:Choice>
        <mc:Fallback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661B652B-80B9-4F0C-94A9-37181C286E0B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4168762" y="4481337"/>
                <a:ext cx="36000" cy="3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0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D6D03ABD-7D50-4708-950A-EFC2EB007F28}"/>
                  </a:ext>
                </a:extLst>
              </p14:cNvPr>
              <p14:cNvContentPartPr/>
              <p14:nvPr/>
            </p14:nvContentPartPr>
            <p14:xfrm>
              <a:off x="4282162" y="4644777"/>
              <a:ext cx="180000" cy="169560"/>
            </p14:xfrm>
          </p:contentPart>
        </mc:Choice>
        <mc:Fallback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D6D03ABD-7D50-4708-950A-EFC2EB007F28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4264162" y="4627137"/>
                <a:ext cx="215640" cy="20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2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F38F7E52-174B-40EE-86F2-C55E52A6D4D4}"/>
                  </a:ext>
                </a:extLst>
              </p14:cNvPr>
              <p14:cNvContentPartPr/>
              <p14:nvPr/>
            </p14:nvContentPartPr>
            <p14:xfrm>
              <a:off x="4413922" y="4620297"/>
              <a:ext cx="314280" cy="291240"/>
            </p14:xfrm>
          </p:contentPart>
        </mc:Choice>
        <mc:Fallback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F38F7E52-174B-40EE-86F2-C55E52A6D4D4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4396282" y="4602657"/>
                <a:ext cx="349920" cy="32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4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00ACEC70-18E4-46F6-8A29-2A13BA2A53E5}"/>
                  </a:ext>
                </a:extLst>
              </p14:cNvPr>
              <p14:cNvContentPartPr/>
              <p14:nvPr/>
            </p14:nvContentPartPr>
            <p14:xfrm>
              <a:off x="4812442" y="4691937"/>
              <a:ext cx="194400" cy="354600"/>
            </p14:xfrm>
          </p:contentPart>
        </mc:Choice>
        <mc:Fallback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00ACEC70-18E4-46F6-8A29-2A13BA2A53E5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4794442" y="4673937"/>
                <a:ext cx="230040" cy="39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6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EDE356B1-FC2A-4225-A78D-9D4F63FF38F6}"/>
                  </a:ext>
                </a:extLst>
              </p14:cNvPr>
              <p14:cNvContentPartPr/>
              <p14:nvPr/>
            </p14:nvContentPartPr>
            <p14:xfrm>
              <a:off x="4812442" y="4956537"/>
              <a:ext cx="319680" cy="165240"/>
            </p14:xfrm>
          </p:contentPart>
        </mc:Choice>
        <mc:Fallback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EDE356B1-FC2A-4225-A78D-9D4F63FF38F6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4794442" y="4938537"/>
                <a:ext cx="35532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8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776E9546-8F3F-4846-89D0-879C558D2817}"/>
                  </a:ext>
                </a:extLst>
              </p14:cNvPr>
              <p14:cNvContentPartPr/>
              <p14:nvPr/>
            </p14:nvContentPartPr>
            <p14:xfrm>
              <a:off x="5197282" y="4788417"/>
              <a:ext cx="102600" cy="111600"/>
            </p14:xfrm>
          </p:contentPart>
        </mc:Choice>
        <mc:Fallback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776E9546-8F3F-4846-89D0-879C558D2817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5179282" y="4770417"/>
                <a:ext cx="13824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3CEEDB62-FC51-4ABE-9042-6ABE4A85AA79}"/>
                  </a:ext>
                </a:extLst>
              </p14:cNvPr>
              <p14:cNvContentPartPr/>
              <p14:nvPr/>
            </p14:nvContentPartPr>
            <p14:xfrm>
              <a:off x="5197642" y="4788417"/>
              <a:ext cx="120240" cy="148680"/>
            </p14:xfrm>
          </p:contentPart>
        </mc:Choice>
        <mc:Fallback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3CEEDB62-FC51-4ABE-9042-6ABE4A85AA79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5179642" y="4770417"/>
                <a:ext cx="15588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2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7FFD8CEB-8BCF-4921-8F93-2EEC60748F25}"/>
                  </a:ext>
                </a:extLst>
              </p14:cNvPr>
              <p14:cNvContentPartPr/>
              <p14:nvPr/>
            </p14:nvContentPartPr>
            <p14:xfrm>
              <a:off x="5510122" y="4691937"/>
              <a:ext cx="360" cy="213480"/>
            </p14:xfrm>
          </p:contentPart>
        </mc:Choice>
        <mc:Fallback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7FFD8CEB-8BCF-4921-8F93-2EEC60748F25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5492122" y="4673937"/>
                <a:ext cx="36000" cy="24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4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0E915514-AF56-4FF9-A468-F7DABF25DF22}"/>
                  </a:ext>
                </a:extLst>
              </p14:cNvPr>
              <p14:cNvContentPartPr/>
              <p14:nvPr/>
            </p14:nvContentPartPr>
            <p14:xfrm>
              <a:off x="5600842" y="4691937"/>
              <a:ext cx="213840" cy="256680"/>
            </p14:xfrm>
          </p:contentPart>
        </mc:Choice>
        <mc:Fallback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0E915514-AF56-4FF9-A468-F7DABF25DF22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5583202" y="4673937"/>
                <a:ext cx="249480" cy="29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6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7CD57E06-67E8-4AA4-872C-3537386217FD}"/>
                  </a:ext>
                </a:extLst>
              </p14:cNvPr>
              <p14:cNvContentPartPr/>
              <p14:nvPr/>
            </p14:nvContentPartPr>
            <p14:xfrm>
              <a:off x="647602" y="5866977"/>
              <a:ext cx="97920" cy="338400"/>
            </p14:xfrm>
          </p:contentPart>
        </mc:Choice>
        <mc:Fallback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7CD57E06-67E8-4AA4-872C-3537386217FD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629962" y="5849337"/>
                <a:ext cx="133560" cy="374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81" name="Group 180">
            <a:extLst>
              <a:ext uri="{FF2B5EF4-FFF2-40B4-BE49-F238E27FC236}">
                <a16:creationId xmlns:a16="http://schemas.microsoft.com/office/drawing/2014/main" id="{4342DFB4-AFE4-4EA1-9209-A91BB62B1717}"/>
              </a:ext>
            </a:extLst>
          </p:cNvPr>
          <p:cNvGrpSpPr/>
          <p:nvPr/>
        </p:nvGrpSpPr>
        <p:grpSpPr>
          <a:xfrm>
            <a:off x="119482" y="4502217"/>
            <a:ext cx="2888280" cy="1814760"/>
            <a:chOff x="119482" y="4502217"/>
            <a:chExt cx="2888280" cy="181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261AED41-1BD6-4BE4-BBB4-66D1766643E4}"/>
                    </a:ext>
                  </a:extLst>
                </p14:cNvPr>
                <p14:cNvContentPartPr/>
                <p14:nvPr/>
              </p14:nvContentPartPr>
              <p14:xfrm>
                <a:off x="2857282" y="5237697"/>
                <a:ext cx="5760" cy="3204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261AED41-1BD6-4BE4-BBB4-66D1766643E4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839282" y="5220057"/>
                  <a:ext cx="414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6167EF4A-0E51-4E37-8EFC-C9B9131BFAA7}"/>
                    </a:ext>
                  </a:extLst>
                </p14:cNvPr>
                <p14:cNvContentPartPr/>
                <p14:nvPr/>
              </p14:nvContentPartPr>
              <p14:xfrm>
                <a:off x="2920282" y="5533977"/>
                <a:ext cx="15480" cy="1080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6167EF4A-0E51-4E37-8EFC-C9B9131BFAA7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902282" y="5516337"/>
                  <a:ext cx="511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47E36FCC-219D-42D6-B050-CBCFDF3EEF52}"/>
                    </a:ext>
                  </a:extLst>
                </p14:cNvPr>
                <p14:cNvContentPartPr/>
                <p14:nvPr/>
              </p14:nvContentPartPr>
              <p14:xfrm>
                <a:off x="991402" y="4502217"/>
                <a:ext cx="287280" cy="41004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47E36FCC-219D-42D6-B050-CBCFDF3EEF52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73402" y="4484217"/>
                  <a:ext cx="322920" cy="44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972212B9-9008-412C-8D8C-578AE47BC307}"/>
                    </a:ext>
                  </a:extLst>
                </p14:cNvPr>
                <p14:cNvContentPartPr/>
                <p14:nvPr/>
              </p14:nvContentPartPr>
              <p14:xfrm>
                <a:off x="1419082" y="4595457"/>
                <a:ext cx="49680" cy="29160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972212B9-9008-412C-8D8C-578AE47BC307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401442" y="4577817"/>
                  <a:ext cx="8532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DB97FE2F-18A0-4E26-A65E-DC778DE9A832}"/>
                    </a:ext>
                  </a:extLst>
                </p14:cNvPr>
                <p14:cNvContentPartPr/>
                <p14:nvPr/>
              </p14:nvContentPartPr>
              <p14:xfrm>
                <a:off x="1386322" y="4715337"/>
                <a:ext cx="286200" cy="17352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DB97FE2F-18A0-4E26-A65E-DC778DE9A832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368322" y="4697697"/>
                  <a:ext cx="32184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13FEF277-37AB-4A8F-A0B8-C1973659E3C2}"/>
                    </a:ext>
                  </a:extLst>
                </p14:cNvPr>
                <p14:cNvContentPartPr/>
                <p14:nvPr/>
              </p14:nvContentPartPr>
              <p14:xfrm>
                <a:off x="1707442" y="4740177"/>
                <a:ext cx="560160" cy="12456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13FEF277-37AB-4A8F-A0B8-C1973659E3C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689802" y="4722177"/>
                  <a:ext cx="5958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A14D51DF-C277-44E3-A653-FD48CE8369E9}"/>
                    </a:ext>
                  </a:extLst>
                </p14:cNvPr>
                <p14:cNvContentPartPr/>
                <p14:nvPr/>
              </p14:nvContentPartPr>
              <p14:xfrm>
                <a:off x="2588362" y="4595457"/>
                <a:ext cx="106200" cy="21672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A14D51DF-C277-44E3-A653-FD48CE8369E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2570722" y="4577817"/>
                  <a:ext cx="1418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0A72FE10-4B96-47D7-9373-91ADCF19D11A}"/>
                    </a:ext>
                  </a:extLst>
                </p14:cNvPr>
                <p14:cNvContentPartPr/>
                <p14:nvPr/>
              </p14:nvContentPartPr>
              <p14:xfrm>
                <a:off x="622042" y="4715697"/>
                <a:ext cx="268200" cy="47916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0A72FE10-4B96-47D7-9373-91ADCF19D11A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04042" y="4697697"/>
                  <a:ext cx="303840" cy="51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14A45590-D4C2-4454-A8CC-FE8C3014C925}"/>
                    </a:ext>
                  </a:extLst>
                </p14:cNvPr>
                <p14:cNvContentPartPr/>
                <p14:nvPr/>
              </p14:nvContentPartPr>
              <p14:xfrm>
                <a:off x="596122" y="5079657"/>
                <a:ext cx="242640" cy="24264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14A45590-D4C2-4454-A8CC-FE8C3014C925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78122" y="5061657"/>
                  <a:ext cx="27828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F3702684-9348-445B-9A2E-737ABB53DE01}"/>
                    </a:ext>
                  </a:extLst>
                </p14:cNvPr>
                <p14:cNvContentPartPr/>
                <p14:nvPr/>
              </p14:nvContentPartPr>
              <p14:xfrm>
                <a:off x="119482" y="4908297"/>
                <a:ext cx="164520" cy="6876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F3702684-9348-445B-9A2E-737ABB53DE0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01842" y="4890657"/>
                  <a:ext cx="2001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67B8E5D0-20D5-463D-B391-4A0A50B43502}"/>
                    </a:ext>
                  </a:extLst>
                </p14:cNvPr>
                <p14:cNvContentPartPr/>
                <p14:nvPr/>
              </p14:nvContentPartPr>
              <p14:xfrm>
                <a:off x="191842" y="4883817"/>
                <a:ext cx="96120" cy="21672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67B8E5D0-20D5-463D-B391-4A0A50B43502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74202" y="4865817"/>
                  <a:ext cx="13176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59546AC5-4B88-48FE-8B87-5E4B5E184366}"/>
                    </a:ext>
                  </a:extLst>
                </p14:cNvPr>
                <p14:cNvContentPartPr/>
                <p14:nvPr/>
              </p14:nvContentPartPr>
              <p14:xfrm>
                <a:off x="383002" y="4811817"/>
                <a:ext cx="25920" cy="21348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59546AC5-4B88-48FE-8B87-5E4B5E184366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365362" y="4794177"/>
                  <a:ext cx="6156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F3A72CCD-EFCE-423A-92F4-5894E8E36DF3}"/>
                    </a:ext>
                  </a:extLst>
                </p14:cNvPr>
                <p14:cNvContentPartPr/>
                <p14:nvPr/>
              </p14:nvContentPartPr>
              <p14:xfrm>
                <a:off x="461482" y="4797417"/>
                <a:ext cx="124200" cy="25308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F3A72CCD-EFCE-423A-92F4-5894E8E36DF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443482" y="4779777"/>
                  <a:ext cx="15984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82CC8186-F6A2-4D54-BF61-57AB060AF0CF}"/>
                    </a:ext>
                  </a:extLst>
                </p14:cNvPr>
                <p14:cNvContentPartPr/>
                <p14:nvPr/>
              </p14:nvContentPartPr>
              <p14:xfrm>
                <a:off x="971242" y="5124657"/>
                <a:ext cx="15480" cy="34416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82CC8186-F6A2-4D54-BF61-57AB060AF0CF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953602" y="5107017"/>
                  <a:ext cx="5112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2F9154BB-FDB8-45CC-A92D-64969FA5F8B3}"/>
                    </a:ext>
                  </a:extLst>
                </p14:cNvPr>
                <p14:cNvContentPartPr/>
                <p14:nvPr/>
              </p14:nvContentPartPr>
              <p14:xfrm>
                <a:off x="1115962" y="5124657"/>
                <a:ext cx="292680" cy="30672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2F9154BB-FDB8-45CC-A92D-64969FA5F8B3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097962" y="5107017"/>
                  <a:ext cx="328320" cy="3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D45D249F-045C-4414-9C93-F869CB8E6FB6}"/>
                    </a:ext>
                  </a:extLst>
                </p14:cNvPr>
                <p14:cNvContentPartPr/>
                <p14:nvPr/>
              </p14:nvContentPartPr>
              <p14:xfrm>
                <a:off x="1299562" y="5196657"/>
                <a:ext cx="71640" cy="34164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D45D249F-045C-4414-9C93-F869CB8E6FB6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281562" y="5178657"/>
                  <a:ext cx="10728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9946EE27-36F0-4EE0-987B-E1B4C1BAB9DB}"/>
                    </a:ext>
                  </a:extLst>
                </p14:cNvPr>
                <p14:cNvContentPartPr/>
                <p14:nvPr/>
              </p14:nvContentPartPr>
              <p14:xfrm>
                <a:off x="1427362" y="5172897"/>
                <a:ext cx="327960" cy="24012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9946EE27-36F0-4EE0-987B-E1B4C1BAB9DB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409722" y="5155257"/>
                  <a:ext cx="36360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47343975-F8F5-4E91-B55B-61BC488D564B}"/>
                    </a:ext>
                  </a:extLst>
                </p14:cNvPr>
                <p14:cNvContentPartPr/>
                <p14:nvPr/>
              </p14:nvContentPartPr>
              <p14:xfrm>
                <a:off x="1706362" y="5196657"/>
                <a:ext cx="25920" cy="32076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47343975-F8F5-4E91-B55B-61BC488D564B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688722" y="5178657"/>
                  <a:ext cx="6156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F1AC4B41-A0DC-4ED2-92F0-B0E12D4E503B}"/>
                    </a:ext>
                  </a:extLst>
                </p14:cNvPr>
                <p14:cNvContentPartPr/>
                <p14:nvPr/>
              </p14:nvContentPartPr>
              <p14:xfrm>
                <a:off x="1852162" y="5119257"/>
                <a:ext cx="360" cy="29592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F1AC4B41-A0DC-4ED2-92F0-B0E12D4E503B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834162" y="5101617"/>
                  <a:ext cx="3600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DE4F39AC-FD35-4F55-AC8F-1398E65451B2}"/>
                    </a:ext>
                  </a:extLst>
                </p14:cNvPr>
                <p14:cNvContentPartPr/>
                <p14:nvPr/>
              </p14:nvContentPartPr>
              <p14:xfrm>
                <a:off x="1869442" y="5196657"/>
                <a:ext cx="220680" cy="210600"/>
              </p14:xfrm>
            </p:contentPart>
          </mc:Choice>
          <mc:Fallback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DE4F39AC-FD35-4F55-AC8F-1398E65451B2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851442" y="5178657"/>
                  <a:ext cx="25632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875AB707-A722-4968-B8D4-762D6E5D0FCA}"/>
                    </a:ext>
                  </a:extLst>
                </p14:cNvPr>
                <p14:cNvContentPartPr/>
                <p14:nvPr/>
              </p14:nvContentPartPr>
              <p14:xfrm>
                <a:off x="2141242" y="5221137"/>
                <a:ext cx="549000" cy="263160"/>
              </p14:xfrm>
            </p:contentPart>
          </mc:Choice>
          <mc:Fallback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875AB707-A722-4968-B8D4-762D6E5D0FCA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2123242" y="5203497"/>
                  <a:ext cx="58464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016FAE8D-3FC0-4D01-B5A2-5A9B48BF4609}"/>
                    </a:ext>
                  </a:extLst>
                </p14:cNvPr>
                <p14:cNvContentPartPr/>
                <p14:nvPr/>
              </p14:nvContentPartPr>
              <p14:xfrm>
                <a:off x="880162" y="5630457"/>
                <a:ext cx="33840" cy="325080"/>
              </p14:xfrm>
            </p:contentPart>
          </mc:Choice>
          <mc:Fallback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016FAE8D-3FC0-4D01-B5A2-5A9B48BF4609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862522" y="5612457"/>
                  <a:ext cx="6948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6ADD2281-54ED-4208-8606-07B7684BDDA8}"/>
                    </a:ext>
                  </a:extLst>
                </p14:cNvPr>
                <p14:cNvContentPartPr/>
                <p14:nvPr/>
              </p14:nvContentPartPr>
              <p14:xfrm>
                <a:off x="1058002" y="5650257"/>
                <a:ext cx="123480" cy="272160"/>
              </p14:xfrm>
            </p:contentPart>
          </mc:Choice>
          <mc:Fallback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6ADD2281-54ED-4208-8606-07B7684BDDA8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040362" y="5632257"/>
                  <a:ext cx="15912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53CE2D45-66DC-4299-A61E-957D57105B90}"/>
                    </a:ext>
                  </a:extLst>
                </p14:cNvPr>
                <p14:cNvContentPartPr/>
                <p14:nvPr/>
              </p14:nvContentPartPr>
              <p14:xfrm>
                <a:off x="1173922" y="5774097"/>
                <a:ext cx="29160" cy="155160"/>
              </p14:xfrm>
            </p:contentPart>
          </mc:Choice>
          <mc:Fallback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53CE2D45-66DC-4299-A61E-957D57105B90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156282" y="5756457"/>
                  <a:ext cx="6480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528CC345-1AC4-4354-8A0C-10F3222ECFBA}"/>
                    </a:ext>
                  </a:extLst>
                </p14:cNvPr>
                <p14:cNvContentPartPr/>
                <p14:nvPr/>
              </p14:nvContentPartPr>
              <p14:xfrm>
                <a:off x="1347082" y="5654217"/>
                <a:ext cx="166680" cy="258120"/>
              </p14:xfrm>
            </p:contentPart>
          </mc:Choice>
          <mc:Fallback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528CC345-1AC4-4354-8A0C-10F3222ECFBA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329442" y="5636217"/>
                  <a:ext cx="20232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9F759169-5866-4C01-A634-FE1D85B1FAFD}"/>
                    </a:ext>
                  </a:extLst>
                </p14:cNvPr>
                <p14:cNvContentPartPr/>
                <p14:nvPr/>
              </p14:nvContentPartPr>
              <p14:xfrm>
                <a:off x="1418002" y="5763657"/>
                <a:ext cx="49680" cy="225360"/>
              </p14:xfrm>
            </p:contentPart>
          </mc:Choice>
          <mc:Fallback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9F759169-5866-4C01-A634-FE1D85B1FAFD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400002" y="5746017"/>
                  <a:ext cx="8532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A946FFB0-1E59-48F1-B2F7-8B965F6D7456}"/>
                    </a:ext>
                  </a:extLst>
                </p14:cNvPr>
                <p14:cNvContentPartPr/>
                <p14:nvPr/>
              </p14:nvContentPartPr>
              <p14:xfrm>
                <a:off x="1610242" y="5685897"/>
                <a:ext cx="198000" cy="281520"/>
              </p14:xfrm>
            </p:contentPart>
          </mc:Choice>
          <mc:Fallback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A946FFB0-1E59-48F1-B2F7-8B965F6D7456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592602" y="5668257"/>
                  <a:ext cx="23364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076949B6-C92D-49A1-BAFD-1174401F2CA2}"/>
                    </a:ext>
                  </a:extLst>
                </p14:cNvPr>
                <p14:cNvContentPartPr/>
                <p14:nvPr/>
              </p14:nvContentPartPr>
              <p14:xfrm>
                <a:off x="1828762" y="5676537"/>
                <a:ext cx="196560" cy="268200"/>
              </p14:xfrm>
            </p:contentPart>
          </mc:Choice>
          <mc:Fallback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076949B6-C92D-49A1-BAFD-1174401F2CA2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811122" y="5658537"/>
                  <a:ext cx="23220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6E8E2D06-8C30-4A33-BEB4-5993F7F8FAE4}"/>
                    </a:ext>
                  </a:extLst>
                </p14:cNvPr>
                <p14:cNvContentPartPr/>
                <p14:nvPr/>
              </p14:nvContentPartPr>
              <p14:xfrm>
                <a:off x="2069242" y="5650257"/>
                <a:ext cx="195480" cy="315000"/>
              </p14:xfrm>
            </p:contentPart>
          </mc:Choice>
          <mc:Fallback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6E8E2D06-8C30-4A33-BEB4-5993F7F8FAE4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2051242" y="5632257"/>
                  <a:ext cx="23112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7C1C336E-C64B-427B-A5C0-DEEC9870F489}"/>
                    </a:ext>
                  </a:extLst>
                </p14:cNvPr>
                <p14:cNvContentPartPr/>
                <p14:nvPr/>
              </p14:nvContentPartPr>
              <p14:xfrm>
                <a:off x="1535002" y="5967057"/>
                <a:ext cx="29160" cy="94680"/>
              </p14:xfrm>
            </p:contentPart>
          </mc:Choice>
          <mc:Fallback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7C1C336E-C64B-427B-A5C0-DEEC9870F489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517362" y="5949057"/>
                  <a:ext cx="648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0DBDACED-01D3-4B20-A08F-16C8F360F448}"/>
                    </a:ext>
                  </a:extLst>
                </p14:cNvPr>
                <p14:cNvContentPartPr/>
                <p14:nvPr/>
              </p14:nvContentPartPr>
              <p14:xfrm>
                <a:off x="2405842" y="5815857"/>
                <a:ext cx="376200" cy="119520"/>
              </p14:xfrm>
            </p:contentPart>
          </mc:Choice>
          <mc:Fallback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0DBDACED-01D3-4B20-A08F-16C8F360F448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388202" y="5797857"/>
                  <a:ext cx="4118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2598E1C2-D75C-41A2-8B5F-8376B52331ED}"/>
                    </a:ext>
                  </a:extLst>
                </p14:cNvPr>
                <p14:cNvContentPartPr/>
                <p14:nvPr/>
              </p14:nvContentPartPr>
              <p14:xfrm>
                <a:off x="2853322" y="5687697"/>
                <a:ext cx="154440" cy="231120"/>
              </p14:xfrm>
            </p:contentPart>
          </mc:Choice>
          <mc:Fallback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2598E1C2-D75C-41A2-8B5F-8376B52331ED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835322" y="5670057"/>
                  <a:ext cx="19008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00A0F2CA-0D86-4B21-8FC5-F7E6FFA8DDC0}"/>
                    </a:ext>
                  </a:extLst>
                </p14:cNvPr>
                <p14:cNvContentPartPr/>
                <p14:nvPr/>
              </p14:nvContentPartPr>
              <p14:xfrm>
                <a:off x="625282" y="6154977"/>
                <a:ext cx="235080" cy="162000"/>
              </p14:xfrm>
            </p:contentPart>
          </mc:Choice>
          <mc:Fallback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00A0F2CA-0D86-4B21-8FC5-F7E6FFA8DDC0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607282" y="6136977"/>
                  <a:ext cx="2707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CDFDE4B6-BAD3-45EE-BCD0-E5D946E56C1F}"/>
                    </a:ext>
                  </a:extLst>
                </p14:cNvPr>
                <p14:cNvContentPartPr/>
                <p14:nvPr/>
              </p14:nvContentPartPr>
              <p14:xfrm>
                <a:off x="123802" y="6144897"/>
                <a:ext cx="110880" cy="38880"/>
              </p14:xfrm>
            </p:contentPart>
          </mc:Choice>
          <mc:Fallback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CDFDE4B6-BAD3-45EE-BCD0-E5D946E56C1F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05802" y="6127257"/>
                  <a:ext cx="1465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56D981FD-3BFC-4D72-8D7C-64E57290BBEF}"/>
                    </a:ext>
                  </a:extLst>
                </p14:cNvPr>
                <p14:cNvContentPartPr/>
                <p14:nvPr/>
              </p14:nvContentPartPr>
              <p14:xfrm>
                <a:off x="143962" y="6063177"/>
                <a:ext cx="360" cy="360"/>
              </p14:xfrm>
            </p:contentPart>
          </mc:Choice>
          <mc:Fallback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56D981FD-3BFC-4D72-8D7C-64E57290BBEF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26322" y="604553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5C962292-48A7-4647-A2D5-46778D31526B}"/>
                    </a:ext>
                  </a:extLst>
                </p14:cNvPr>
                <p14:cNvContentPartPr/>
                <p14:nvPr/>
              </p14:nvContentPartPr>
              <p14:xfrm>
                <a:off x="143962" y="6256137"/>
                <a:ext cx="14760" cy="50400"/>
              </p14:xfrm>
            </p:contentPart>
          </mc:Choice>
          <mc:Fallback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5C962292-48A7-4647-A2D5-46778D31526B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26322" y="6238497"/>
                  <a:ext cx="504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1EBA922D-9462-42A5-97CA-6D2DB39B5BF3}"/>
                    </a:ext>
                  </a:extLst>
                </p14:cNvPr>
                <p14:cNvContentPartPr/>
                <p14:nvPr/>
              </p14:nvContentPartPr>
              <p14:xfrm>
                <a:off x="312442" y="6038697"/>
                <a:ext cx="112320" cy="273600"/>
              </p14:xfrm>
            </p:contentPart>
          </mc:Choice>
          <mc:Fallback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1EBA922D-9462-42A5-97CA-6D2DB39B5BF3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294442" y="6021057"/>
                  <a:ext cx="14796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705F74CA-8DE0-44F6-A9F0-15F5A4279EAA}"/>
                    </a:ext>
                  </a:extLst>
                </p14:cNvPr>
                <p14:cNvContentPartPr/>
                <p14:nvPr/>
              </p14:nvContentPartPr>
              <p14:xfrm>
                <a:off x="434482" y="6046257"/>
                <a:ext cx="159120" cy="182160"/>
              </p14:xfrm>
            </p:contentPart>
          </mc:Choice>
          <mc:Fallback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705F74CA-8DE0-44F6-A9F0-15F5A4279EAA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416482" y="6028617"/>
                  <a:ext cx="19476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1FA2CE10-F516-48B3-BAFF-C7631D4A25EC}"/>
                    </a:ext>
                  </a:extLst>
                </p14:cNvPr>
                <p14:cNvContentPartPr/>
                <p14:nvPr/>
              </p14:nvContentPartPr>
              <p14:xfrm>
                <a:off x="673522" y="6160737"/>
                <a:ext cx="208080" cy="87480"/>
              </p14:xfrm>
            </p:contentPart>
          </mc:Choice>
          <mc:Fallback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1FA2CE10-F516-48B3-BAFF-C7631D4A25EC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655522" y="6143097"/>
                  <a:ext cx="243720" cy="123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6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51255731-0134-411F-AB17-91A43046E416}"/>
                  </a:ext>
                </a:extLst>
              </p14:cNvPr>
              <p14:cNvContentPartPr/>
              <p14:nvPr/>
            </p14:nvContentPartPr>
            <p14:xfrm>
              <a:off x="6520282" y="6039057"/>
              <a:ext cx="135000" cy="96480"/>
            </p14:xfrm>
          </p:contentPart>
        </mc:Choice>
        <mc:Fallback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51255731-0134-411F-AB17-91A43046E416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6502642" y="6021417"/>
                <a:ext cx="17064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8">
            <p14:nvContentPartPr>
              <p14:cNvPr id="190" name="Ink 189">
                <a:extLst>
                  <a:ext uri="{FF2B5EF4-FFF2-40B4-BE49-F238E27FC236}">
                    <a16:creationId xmlns:a16="http://schemas.microsoft.com/office/drawing/2014/main" id="{1960F468-0BA4-45C6-97EB-FFD581E71E86}"/>
                  </a:ext>
                </a:extLst>
              </p14:cNvPr>
              <p14:cNvContentPartPr/>
              <p14:nvPr/>
            </p14:nvContentPartPr>
            <p14:xfrm>
              <a:off x="3151762" y="6183417"/>
              <a:ext cx="360" cy="360"/>
            </p14:xfrm>
          </p:contentPart>
        </mc:Choice>
        <mc:Fallback>
          <p:pic>
            <p:nvPicPr>
              <p:cNvPr id="190" name="Ink 189">
                <a:extLst>
                  <a:ext uri="{FF2B5EF4-FFF2-40B4-BE49-F238E27FC236}">
                    <a16:creationId xmlns:a16="http://schemas.microsoft.com/office/drawing/2014/main" id="{1960F468-0BA4-45C6-97EB-FFD581E71E86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133762" y="616541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9">
            <p14:nvContentPartPr>
              <p14:cNvPr id="191" name="Ink 190">
                <a:extLst>
                  <a:ext uri="{FF2B5EF4-FFF2-40B4-BE49-F238E27FC236}">
                    <a16:creationId xmlns:a16="http://schemas.microsoft.com/office/drawing/2014/main" id="{C7E6948D-47A7-443A-8621-53DD97BECF38}"/>
                  </a:ext>
                </a:extLst>
              </p14:cNvPr>
              <p14:cNvContentPartPr/>
              <p14:nvPr/>
            </p14:nvContentPartPr>
            <p14:xfrm>
              <a:off x="3103522" y="6399777"/>
              <a:ext cx="360" cy="5760"/>
            </p14:xfrm>
          </p:contentPart>
        </mc:Choice>
        <mc:Fallback>
          <p:pic>
            <p:nvPicPr>
              <p:cNvPr id="191" name="Ink 190">
                <a:extLst>
                  <a:ext uri="{FF2B5EF4-FFF2-40B4-BE49-F238E27FC236}">
                    <a16:creationId xmlns:a16="http://schemas.microsoft.com/office/drawing/2014/main" id="{C7E6948D-47A7-443A-8621-53DD97BECF38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3085882" y="6382137"/>
                <a:ext cx="36000" cy="4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8" name="Group 207">
            <a:extLst>
              <a:ext uri="{FF2B5EF4-FFF2-40B4-BE49-F238E27FC236}">
                <a16:creationId xmlns:a16="http://schemas.microsoft.com/office/drawing/2014/main" id="{7E6E2B04-4CF4-4E64-91D7-F1B70169C9AD}"/>
              </a:ext>
            </a:extLst>
          </p:cNvPr>
          <p:cNvGrpSpPr/>
          <p:nvPr/>
        </p:nvGrpSpPr>
        <p:grpSpPr>
          <a:xfrm>
            <a:off x="5341642" y="5715777"/>
            <a:ext cx="2046240" cy="1026720"/>
            <a:chOff x="5341642" y="5715777"/>
            <a:chExt cx="2046240" cy="102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F81DC415-D9A0-470F-9444-A40823A34260}"/>
                    </a:ext>
                  </a:extLst>
                </p14:cNvPr>
                <p14:cNvContentPartPr/>
                <p14:nvPr/>
              </p14:nvContentPartPr>
              <p14:xfrm>
                <a:off x="5341642" y="5798577"/>
                <a:ext cx="47520" cy="191160"/>
              </p14:xfrm>
            </p:contentPart>
          </mc:Choice>
          <mc:Fallback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F81DC415-D9A0-470F-9444-A40823A34260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5324002" y="5780937"/>
                  <a:ext cx="8316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D7748F03-245B-48F1-A1FE-E41CA7260763}"/>
                    </a:ext>
                  </a:extLst>
                </p14:cNvPr>
                <p14:cNvContentPartPr/>
                <p14:nvPr/>
              </p14:nvContentPartPr>
              <p14:xfrm>
                <a:off x="5509762" y="5726937"/>
                <a:ext cx="185040" cy="258480"/>
              </p14:xfrm>
            </p:contentPart>
          </mc:Choice>
          <mc:Fallback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D7748F03-245B-48F1-A1FE-E41CA7260763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5492122" y="5708937"/>
                  <a:ext cx="22068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8BAD5AA1-FD1E-477A-A460-B29783C2899D}"/>
                    </a:ext>
                  </a:extLst>
                </p14:cNvPr>
                <p14:cNvContentPartPr/>
                <p14:nvPr/>
              </p14:nvContentPartPr>
              <p14:xfrm>
                <a:off x="5803882" y="5749617"/>
                <a:ext cx="160920" cy="162360"/>
              </p14:xfrm>
            </p:contentPart>
          </mc:Choice>
          <mc:Fallback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8BAD5AA1-FD1E-477A-A460-B29783C2899D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785882" y="5731617"/>
                  <a:ext cx="19656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E3CE9992-0DEA-4FA7-8058-283B06C2A452}"/>
                    </a:ext>
                  </a:extLst>
                </p14:cNvPr>
                <p14:cNvContentPartPr/>
                <p14:nvPr/>
              </p14:nvContentPartPr>
              <p14:xfrm>
                <a:off x="5801722" y="5715777"/>
                <a:ext cx="231480" cy="184680"/>
              </p14:xfrm>
            </p:contentPart>
          </mc:Choice>
          <mc:Fallback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E3CE9992-0DEA-4FA7-8058-283B06C2A452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783722" y="5698137"/>
                  <a:ext cx="26712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F8266474-6F1A-4B84-B56E-F0C4B9C14008}"/>
                    </a:ext>
                  </a:extLst>
                </p14:cNvPr>
                <p14:cNvContentPartPr/>
                <p14:nvPr/>
              </p14:nvContentPartPr>
              <p14:xfrm>
                <a:off x="6087562" y="5774097"/>
                <a:ext cx="132120" cy="105480"/>
              </p14:xfrm>
            </p:contentPart>
          </mc:Choice>
          <mc:Fallback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F8266474-6F1A-4B84-B56E-F0C4B9C14008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6069562" y="5756457"/>
                  <a:ext cx="1677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D489E6AA-1466-45D6-87BA-7939B9BD03FF}"/>
                    </a:ext>
                  </a:extLst>
                </p14:cNvPr>
                <p14:cNvContentPartPr/>
                <p14:nvPr/>
              </p14:nvContentPartPr>
              <p14:xfrm>
                <a:off x="6269362" y="5729097"/>
                <a:ext cx="150480" cy="135720"/>
              </p14:xfrm>
            </p:contentPart>
          </mc:Choice>
          <mc:Fallback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D489E6AA-1466-45D6-87BA-7939B9BD03FF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6251722" y="5711457"/>
                  <a:ext cx="18612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05583920-C308-4632-9BD3-2E69131BEE43}"/>
                    </a:ext>
                  </a:extLst>
                </p14:cNvPr>
                <p14:cNvContentPartPr/>
                <p14:nvPr/>
              </p14:nvContentPartPr>
              <p14:xfrm>
                <a:off x="6545122" y="5774097"/>
                <a:ext cx="124560" cy="334800"/>
              </p14:xfrm>
            </p:contentPart>
          </mc:Choice>
          <mc:Fallback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05583920-C308-4632-9BD3-2E69131BEE43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6527122" y="5756457"/>
                  <a:ext cx="16020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1CA82FBB-14E6-491F-8409-D977AF55DD8A}"/>
                    </a:ext>
                  </a:extLst>
                </p14:cNvPr>
                <p14:cNvContentPartPr/>
                <p14:nvPr/>
              </p14:nvContentPartPr>
              <p14:xfrm>
                <a:off x="6519922" y="6015297"/>
                <a:ext cx="194400" cy="169200"/>
              </p14:xfrm>
            </p:contentPart>
          </mc:Choice>
          <mc:Fallback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1CA82FBB-14E6-491F-8409-D977AF55DD8A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6501922" y="5997297"/>
                  <a:ext cx="23004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F7CBC7BD-9019-4914-86AE-04689136D441}"/>
                    </a:ext>
                  </a:extLst>
                </p14:cNvPr>
                <p14:cNvContentPartPr/>
                <p14:nvPr/>
              </p14:nvContentPartPr>
              <p14:xfrm>
                <a:off x="6785242" y="5920977"/>
                <a:ext cx="67680" cy="22680"/>
              </p14:xfrm>
            </p:contentPart>
          </mc:Choice>
          <mc:Fallback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F7CBC7BD-9019-4914-86AE-04689136D441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6767242" y="5903337"/>
                  <a:ext cx="1033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58077F37-9B08-4EE8-BDD5-803B96B44066}"/>
                    </a:ext>
                  </a:extLst>
                </p14:cNvPr>
                <p14:cNvContentPartPr/>
                <p14:nvPr/>
              </p14:nvContentPartPr>
              <p14:xfrm>
                <a:off x="6857962" y="5798577"/>
                <a:ext cx="24120" cy="226080"/>
              </p14:xfrm>
            </p:contentPart>
          </mc:Choice>
          <mc:Fallback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58077F37-9B08-4EE8-BDD5-803B96B44066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6839962" y="5780937"/>
                  <a:ext cx="5976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0C0939D3-C565-49D4-8BB3-6BCB6E5601A9}"/>
                    </a:ext>
                  </a:extLst>
                </p14:cNvPr>
                <p14:cNvContentPartPr/>
                <p14:nvPr/>
              </p14:nvContentPartPr>
              <p14:xfrm>
                <a:off x="6960562" y="5812257"/>
                <a:ext cx="159840" cy="253440"/>
              </p14:xfrm>
            </p:contentPart>
          </mc:Choice>
          <mc:Fallback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0C0939D3-C565-49D4-8BB3-6BCB6E5601A9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6942922" y="5794617"/>
                  <a:ext cx="19548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E76C6BC3-C850-4F4E-B0B9-E3978FAB9EAC}"/>
                    </a:ext>
                  </a:extLst>
                </p14:cNvPr>
                <p14:cNvContentPartPr/>
                <p14:nvPr/>
              </p14:nvContentPartPr>
              <p14:xfrm>
                <a:off x="7153162" y="5787417"/>
                <a:ext cx="234720" cy="302400"/>
              </p14:xfrm>
            </p:contentPart>
          </mc:Choice>
          <mc:Fallback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E76C6BC3-C850-4F4E-B0B9-E3978FAB9EAC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7135162" y="5769417"/>
                  <a:ext cx="27036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4AEFF190-0CC6-42BD-B05A-3B1D1DCA3C9A}"/>
                    </a:ext>
                  </a:extLst>
                </p14:cNvPr>
                <p14:cNvContentPartPr/>
                <p14:nvPr/>
              </p14:nvContentPartPr>
              <p14:xfrm>
                <a:off x="5461882" y="6100617"/>
                <a:ext cx="25200" cy="150120"/>
              </p14:xfrm>
            </p:contentPart>
          </mc:Choice>
          <mc:Fallback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4AEFF190-0CC6-42BD-B05A-3B1D1DCA3C9A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5443882" y="6082977"/>
                  <a:ext cx="6084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6CF88F64-4DB3-4359-85EA-8E96F0136A78}"/>
                    </a:ext>
                  </a:extLst>
                </p14:cNvPr>
                <p14:cNvContentPartPr/>
                <p14:nvPr/>
              </p14:nvContentPartPr>
              <p14:xfrm>
                <a:off x="5630002" y="6176577"/>
                <a:ext cx="339120" cy="84600"/>
              </p14:xfrm>
            </p:contentPart>
          </mc:Choice>
          <mc:Fallback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6CF88F64-4DB3-4359-85EA-8E96F0136A78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5612362" y="6158937"/>
                  <a:ext cx="3747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23F0FC4D-020A-46D7-AD31-5C858E8DEAD8}"/>
                    </a:ext>
                  </a:extLst>
                </p14:cNvPr>
                <p14:cNvContentPartPr/>
                <p14:nvPr/>
              </p14:nvContentPartPr>
              <p14:xfrm>
                <a:off x="6048322" y="6125817"/>
                <a:ext cx="14760" cy="9720"/>
              </p14:xfrm>
            </p:contentPart>
          </mc:Choice>
          <mc:Fallback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23F0FC4D-020A-46D7-AD31-5C858E8DEAD8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6030682" y="6108177"/>
                  <a:ext cx="504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D9184D2A-AD74-45CE-AABB-5026FF67381C}"/>
                    </a:ext>
                  </a:extLst>
                </p14:cNvPr>
                <p14:cNvContentPartPr/>
                <p14:nvPr/>
              </p14:nvContentPartPr>
              <p14:xfrm>
                <a:off x="6039322" y="6183417"/>
                <a:ext cx="31680" cy="73440"/>
              </p14:xfrm>
            </p:contentPart>
          </mc:Choice>
          <mc:Fallback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D9184D2A-AD74-45CE-AABB-5026FF67381C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6021322" y="6165417"/>
                  <a:ext cx="673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E948D95F-0BE0-4024-ADEC-418F9C4C78CE}"/>
                    </a:ext>
                  </a:extLst>
                </p14:cNvPr>
                <p14:cNvContentPartPr/>
                <p14:nvPr/>
              </p14:nvContentPartPr>
              <p14:xfrm>
                <a:off x="6159202" y="6135177"/>
                <a:ext cx="170640" cy="105480"/>
              </p14:xfrm>
            </p:contentPart>
          </mc:Choice>
          <mc:Fallback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E948D95F-0BE0-4024-ADEC-418F9C4C78CE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6141562" y="6117537"/>
                  <a:ext cx="2062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607BF51E-A52D-4320-954F-7077A4B41408}"/>
                    </a:ext>
                  </a:extLst>
                </p14:cNvPr>
                <p14:cNvContentPartPr/>
                <p14:nvPr/>
              </p14:nvContentPartPr>
              <p14:xfrm>
                <a:off x="6643402" y="6231657"/>
                <a:ext cx="97560" cy="391320"/>
              </p14:xfrm>
            </p:contentPart>
          </mc:Choice>
          <mc:Fallback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607BF51E-A52D-4320-954F-7077A4B41408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6625402" y="6213657"/>
                  <a:ext cx="133200" cy="42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F3353D5D-2C94-4ECE-BDC8-294B6A8B3CFC}"/>
                    </a:ext>
                  </a:extLst>
                </p14:cNvPr>
                <p14:cNvContentPartPr/>
                <p14:nvPr/>
              </p14:nvContentPartPr>
              <p14:xfrm>
                <a:off x="6592282" y="6472497"/>
                <a:ext cx="212040" cy="209520"/>
              </p14:xfrm>
            </p:contentPart>
          </mc:Choice>
          <mc:Fallback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F3353D5D-2C94-4ECE-BDC8-294B6A8B3CFC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6574642" y="6454857"/>
                  <a:ext cx="24768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C9D2C67A-47A7-4403-95E2-94444E87CC25}"/>
                    </a:ext>
                  </a:extLst>
                </p14:cNvPr>
                <p14:cNvContentPartPr/>
                <p14:nvPr/>
              </p14:nvContentPartPr>
              <p14:xfrm>
                <a:off x="5389882" y="6399777"/>
                <a:ext cx="360" cy="286920"/>
              </p14:xfrm>
            </p:contentPart>
          </mc:Choice>
          <mc:Fallback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C9D2C67A-47A7-4403-95E2-94444E87CC25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5372242" y="6382137"/>
                  <a:ext cx="3600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9BB5F6A0-097F-4F65-838B-BA62A5DB4AF4}"/>
                    </a:ext>
                  </a:extLst>
                </p14:cNvPr>
                <p14:cNvContentPartPr/>
                <p14:nvPr/>
              </p14:nvContentPartPr>
              <p14:xfrm>
                <a:off x="5536762" y="6520737"/>
                <a:ext cx="203400" cy="218880"/>
              </p14:xfrm>
            </p:contentPart>
          </mc:Choice>
          <mc:Fallback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9BB5F6A0-097F-4F65-838B-BA62A5DB4AF4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5518762" y="6503097"/>
                  <a:ext cx="23904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29B95C30-8ECB-46BC-9B91-DC2F42FAF48A}"/>
                    </a:ext>
                  </a:extLst>
                </p14:cNvPr>
                <p14:cNvContentPartPr/>
                <p14:nvPr/>
              </p14:nvContentPartPr>
              <p14:xfrm>
                <a:off x="5844922" y="6451617"/>
                <a:ext cx="192240" cy="285840"/>
              </p14:xfrm>
            </p:contentPart>
          </mc:Choice>
          <mc:Fallback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29B95C30-8ECB-46BC-9B91-DC2F42FAF48A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5827282" y="6433977"/>
                  <a:ext cx="22788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51D4ACC2-307E-4A63-B4FE-D7BE4695B0A7}"/>
                    </a:ext>
                  </a:extLst>
                </p14:cNvPr>
                <p14:cNvContentPartPr/>
                <p14:nvPr/>
              </p14:nvContentPartPr>
              <p14:xfrm>
                <a:off x="6059482" y="6520737"/>
                <a:ext cx="298800" cy="221760"/>
              </p14:xfrm>
            </p:contentPart>
          </mc:Choice>
          <mc:Fallback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51D4ACC2-307E-4A63-B4FE-D7BE4695B0A7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6041482" y="6503097"/>
                  <a:ext cx="334440" cy="257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7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48B60059-D575-4BBD-A393-4E44BEC46A72}"/>
                  </a:ext>
                </a:extLst>
              </p14:cNvPr>
              <p14:cNvContentPartPr/>
              <p14:nvPr/>
            </p14:nvContentPartPr>
            <p14:xfrm>
              <a:off x="3434722" y="6520737"/>
              <a:ext cx="5760" cy="14760"/>
            </p14:xfrm>
          </p:contentPart>
        </mc:Choice>
        <mc:Fallback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48B60059-D575-4BBD-A393-4E44BEC46A72}"/>
                  </a:ext>
                </a:extLst>
              </p:cNvPr>
              <p:cNvPicPr/>
              <p:nvPr/>
            </p:nvPicPr>
            <p:blipFill>
              <a:blip r:embed="rId288"/>
              <a:stretch>
                <a:fillRect/>
              </a:stretch>
            </p:blipFill>
            <p:spPr>
              <a:xfrm>
                <a:off x="3416722" y="6503097"/>
                <a:ext cx="4140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9">
            <p14:nvContentPartPr>
              <p14:cNvPr id="205" name="Ink 204">
                <a:extLst>
                  <a:ext uri="{FF2B5EF4-FFF2-40B4-BE49-F238E27FC236}">
                    <a16:creationId xmlns:a16="http://schemas.microsoft.com/office/drawing/2014/main" id="{DFC61E19-107C-48C6-9E60-0916651A845E}"/>
                  </a:ext>
                </a:extLst>
              </p14:cNvPr>
              <p14:cNvContentPartPr/>
              <p14:nvPr/>
            </p14:nvContentPartPr>
            <p14:xfrm>
              <a:off x="3440122" y="6737097"/>
              <a:ext cx="360" cy="9720"/>
            </p14:xfrm>
          </p:contentPart>
        </mc:Choice>
        <mc:Fallback>
          <p:pic>
            <p:nvPicPr>
              <p:cNvPr id="205" name="Ink 204">
                <a:extLst>
                  <a:ext uri="{FF2B5EF4-FFF2-40B4-BE49-F238E27FC236}">
                    <a16:creationId xmlns:a16="http://schemas.microsoft.com/office/drawing/2014/main" id="{DFC61E19-107C-48C6-9E60-0916651A845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422122" y="6719457"/>
                <a:ext cx="36000" cy="45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13" name="Group 212">
            <a:extLst>
              <a:ext uri="{FF2B5EF4-FFF2-40B4-BE49-F238E27FC236}">
                <a16:creationId xmlns:a16="http://schemas.microsoft.com/office/drawing/2014/main" id="{03DBCA14-EDA7-4DCC-A8C3-E32065714043}"/>
              </a:ext>
            </a:extLst>
          </p:cNvPr>
          <p:cNvGrpSpPr/>
          <p:nvPr/>
        </p:nvGrpSpPr>
        <p:grpSpPr>
          <a:xfrm>
            <a:off x="1056202" y="6161457"/>
            <a:ext cx="1537200" cy="707760"/>
            <a:chOff x="1056202" y="6161457"/>
            <a:chExt cx="1537200" cy="70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F7013E57-90E1-4E33-AC98-3FB5987440CE}"/>
                    </a:ext>
                  </a:extLst>
                </p14:cNvPr>
                <p14:cNvContentPartPr/>
                <p14:nvPr/>
              </p14:nvContentPartPr>
              <p14:xfrm>
                <a:off x="1056202" y="6161457"/>
                <a:ext cx="303480" cy="332640"/>
              </p14:xfrm>
            </p:contentPart>
          </mc:Choice>
          <mc:Fallback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F7013E57-90E1-4E33-AC98-3FB5987440CE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038202" y="6143457"/>
                  <a:ext cx="33912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93B76B71-9E69-4152-A9F0-1DB83A098089}"/>
                    </a:ext>
                  </a:extLst>
                </p14:cNvPr>
                <p14:cNvContentPartPr/>
                <p14:nvPr/>
              </p14:nvContentPartPr>
              <p14:xfrm>
                <a:off x="1429522" y="6207897"/>
                <a:ext cx="178200" cy="185040"/>
              </p14:xfrm>
            </p:contentPart>
          </mc:Choice>
          <mc:Fallback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93B76B71-9E69-4152-A9F0-1DB83A098089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411522" y="6190257"/>
                  <a:ext cx="21384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7A1964BC-2228-45EA-A9FE-71A0C7B206FA}"/>
                    </a:ext>
                  </a:extLst>
                </p14:cNvPr>
                <p14:cNvContentPartPr/>
                <p14:nvPr/>
              </p14:nvContentPartPr>
              <p14:xfrm>
                <a:off x="1562722" y="6231657"/>
                <a:ext cx="25200" cy="223560"/>
              </p14:xfrm>
            </p:contentPart>
          </mc:Choice>
          <mc:Fallback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7A1964BC-2228-45EA-A9FE-71A0C7B206FA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1545082" y="6213657"/>
                  <a:ext cx="6084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DE3CA48E-70ED-4FC4-96AD-CDE7C7963EBD}"/>
                    </a:ext>
                  </a:extLst>
                </p14:cNvPr>
                <p14:cNvContentPartPr/>
                <p14:nvPr/>
              </p14:nvContentPartPr>
              <p14:xfrm>
                <a:off x="1656682" y="6205377"/>
                <a:ext cx="247680" cy="294120"/>
              </p14:xfrm>
            </p:contentPart>
          </mc:Choice>
          <mc:Fallback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DE3CA48E-70ED-4FC4-96AD-CDE7C7963EBD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639042" y="6187737"/>
                  <a:ext cx="28332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92164D38-5C68-44C2-8F95-9A69765E349C}"/>
                    </a:ext>
                  </a:extLst>
                </p14:cNvPr>
                <p14:cNvContentPartPr/>
                <p14:nvPr/>
              </p14:nvContentPartPr>
              <p14:xfrm>
                <a:off x="1947202" y="6198537"/>
                <a:ext cx="150120" cy="248400"/>
              </p14:xfrm>
            </p:contentPart>
          </mc:Choice>
          <mc:Fallback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92164D38-5C68-44C2-8F95-9A69765E349C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929202" y="6180897"/>
                  <a:ext cx="18576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EF90CDED-4160-47A4-9190-D93788BA6AE9}"/>
                    </a:ext>
                  </a:extLst>
                </p14:cNvPr>
                <p14:cNvContentPartPr/>
                <p14:nvPr/>
              </p14:nvContentPartPr>
              <p14:xfrm>
                <a:off x="2213242" y="6299337"/>
                <a:ext cx="380160" cy="141120"/>
              </p14:xfrm>
            </p:contentPart>
          </mc:Choice>
          <mc:Fallback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EF90CDED-4160-47A4-9190-D93788BA6AE9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2195242" y="6281337"/>
                  <a:ext cx="41580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09" name="Ink 208">
                  <a:extLst>
                    <a:ext uri="{FF2B5EF4-FFF2-40B4-BE49-F238E27FC236}">
                      <a16:creationId xmlns:a16="http://schemas.microsoft.com/office/drawing/2014/main" id="{74E0D5E4-9900-4811-9D88-20F4826E8EB5}"/>
                    </a:ext>
                  </a:extLst>
                </p14:cNvPr>
                <p14:cNvContentPartPr/>
                <p14:nvPr/>
              </p14:nvContentPartPr>
              <p14:xfrm>
                <a:off x="1225402" y="6544497"/>
                <a:ext cx="302040" cy="222480"/>
              </p14:xfrm>
            </p:contentPart>
          </mc:Choice>
          <mc:Fallback>
            <p:pic>
              <p:nvPicPr>
                <p:cNvPr id="209" name="Ink 208">
                  <a:extLst>
                    <a:ext uri="{FF2B5EF4-FFF2-40B4-BE49-F238E27FC236}">
                      <a16:creationId xmlns:a16="http://schemas.microsoft.com/office/drawing/2014/main" id="{74E0D5E4-9900-4811-9D88-20F4826E8EB5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207762" y="6526497"/>
                  <a:ext cx="33768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10" name="Ink 209">
                  <a:extLst>
                    <a:ext uri="{FF2B5EF4-FFF2-40B4-BE49-F238E27FC236}">
                      <a16:creationId xmlns:a16="http://schemas.microsoft.com/office/drawing/2014/main" id="{E0A13D90-5014-413F-BE6D-7767A58AE1A1}"/>
                    </a:ext>
                  </a:extLst>
                </p14:cNvPr>
                <p14:cNvContentPartPr/>
                <p14:nvPr/>
              </p14:nvContentPartPr>
              <p14:xfrm>
                <a:off x="1370842" y="6664377"/>
                <a:ext cx="10080" cy="204840"/>
              </p14:xfrm>
            </p:contentPart>
          </mc:Choice>
          <mc:Fallback>
            <p:pic>
              <p:nvPicPr>
                <p:cNvPr id="210" name="Ink 209">
                  <a:extLst>
                    <a:ext uri="{FF2B5EF4-FFF2-40B4-BE49-F238E27FC236}">
                      <a16:creationId xmlns:a16="http://schemas.microsoft.com/office/drawing/2014/main" id="{E0A13D90-5014-413F-BE6D-7767A58AE1A1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353202" y="6646737"/>
                  <a:ext cx="4572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564D5103-73D3-4FE8-B955-A71DA1A4344D}"/>
                    </a:ext>
                  </a:extLst>
                </p14:cNvPr>
                <p14:cNvContentPartPr/>
                <p14:nvPr/>
              </p14:nvContentPartPr>
              <p14:xfrm>
                <a:off x="1584682" y="6579057"/>
                <a:ext cx="212400" cy="230760"/>
              </p14:xfrm>
            </p:contentPart>
          </mc:Choice>
          <mc:Fallback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564D5103-73D3-4FE8-B955-A71DA1A4344D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567042" y="6561057"/>
                  <a:ext cx="24804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4A057E9F-3116-43F5-9C92-9771DB590ECC}"/>
                    </a:ext>
                  </a:extLst>
                </p14:cNvPr>
                <p14:cNvContentPartPr/>
                <p14:nvPr/>
              </p14:nvContentPartPr>
              <p14:xfrm>
                <a:off x="1876642" y="6712617"/>
                <a:ext cx="347760" cy="139320"/>
              </p14:xfrm>
            </p:contentPart>
          </mc:Choice>
          <mc:Fallback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4A057E9F-3116-43F5-9C92-9771DB590ECC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859002" y="6694977"/>
                  <a:ext cx="383400" cy="17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84790E96-AB61-42E8-9821-47CBE173ABB4}"/>
              </a:ext>
            </a:extLst>
          </p:cNvPr>
          <p:cNvGrpSpPr/>
          <p:nvPr/>
        </p:nvGrpSpPr>
        <p:grpSpPr>
          <a:xfrm>
            <a:off x="7329922" y="4296297"/>
            <a:ext cx="1764000" cy="479520"/>
            <a:chOff x="7329922" y="4296297"/>
            <a:chExt cx="1764000" cy="47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59541393-2C24-4BFE-82DB-DF98A766FFC7}"/>
                    </a:ext>
                  </a:extLst>
                </p14:cNvPr>
                <p14:cNvContentPartPr/>
                <p14:nvPr/>
              </p14:nvContentPartPr>
              <p14:xfrm>
                <a:off x="7329922" y="4379097"/>
                <a:ext cx="441360" cy="282600"/>
              </p14:xfrm>
            </p:contentPart>
          </mc:Choice>
          <mc:Fallback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59541393-2C24-4BFE-82DB-DF98A766FFC7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7311922" y="4361097"/>
                  <a:ext cx="47700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15" name="Ink 214">
                  <a:extLst>
                    <a:ext uri="{FF2B5EF4-FFF2-40B4-BE49-F238E27FC236}">
                      <a16:creationId xmlns:a16="http://schemas.microsoft.com/office/drawing/2014/main" id="{1890BFA0-ACEE-440E-AA7A-2A644772B617}"/>
                    </a:ext>
                  </a:extLst>
                </p14:cNvPr>
                <p14:cNvContentPartPr/>
                <p14:nvPr/>
              </p14:nvContentPartPr>
              <p14:xfrm>
                <a:off x="7624042" y="4426977"/>
                <a:ext cx="51840" cy="348840"/>
              </p14:xfrm>
            </p:contentPart>
          </mc:Choice>
          <mc:Fallback>
            <p:pic>
              <p:nvPicPr>
                <p:cNvPr id="215" name="Ink 214">
                  <a:extLst>
                    <a:ext uri="{FF2B5EF4-FFF2-40B4-BE49-F238E27FC236}">
                      <a16:creationId xmlns:a16="http://schemas.microsoft.com/office/drawing/2014/main" id="{1890BFA0-ACEE-440E-AA7A-2A644772B617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7606402" y="4409337"/>
                  <a:ext cx="8748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DC6297DA-84FE-4A1A-A9DB-50B5F7DB1F3F}"/>
                    </a:ext>
                  </a:extLst>
                </p14:cNvPr>
                <p14:cNvContentPartPr/>
                <p14:nvPr/>
              </p14:nvContentPartPr>
              <p14:xfrm>
                <a:off x="7867402" y="4357137"/>
                <a:ext cx="222120" cy="311760"/>
              </p14:xfrm>
            </p:contentPart>
          </mc:Choice>
          <mc:Fallback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DC6297DA-84FE-4A1A-A9DB-50B5F7DB1F3F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7849762" y="4339137"/>
                  <a:ext cx="25776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FCAC6F90-A96D-46F5-A16A-D5F888FC9FE7}"/>
                    </a:ext>
                  </a:extLst>
                </p14:cNvPr>
                <p14:cNvContentPartPr/>
                <p14:nvPr/>
              </p14:nvContentPartPr>
              <p14:xfrm>
                <a:off x="8108242" y="4541817"/>
                <a:ext cx="379800" cy="169200"/>
              </p14:xfrm>
            </p:contentPart>
          </mc:Choice>
          <mc:Fallback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FCAC6F90-A96D-46F5-A16A-D5F888FC9FE7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8090602" y="4523817"/>
                  <a:ext cx="41544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9D1EEF5D-6C63-4C9B-A1FF-87122E828B20}"/>
                    </a:ext>
                  </a:extLst>
                </p14:cNvPr>
                <p14:cNvContentPartPr/>
                <p14:nvPr/>
              </p14:nvContentPartPr>
              <p14:xfrm>
                <a:off x="8659402" y="4296297"/>
                <a:ext cx="75240" cy="400320"/>
              </p14:xfrm>
            </p:contentPart>
          </mc:Choice>
          <mc:Fallback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9D1EEF5D-6C63-4C9B-A1FF-87122E828B20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8641402" y="4278297"/>
                  <a:ext cx="110880" cy="43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19" name="Ink 218">
                  <a:extLst>
                    <a:ext uri="{FF2B5EF4-FFF2-40B4-BE49-F238E27FC236}">
                      <a16:creationId xmlns:a16="http://schemas.microsoft.com/office/drawing/2014/main" id="{D32B4D64-5EA4-4BFA-A255-1E82C93C3568}"/>
                    </a:ext>
                  </a:extLst>
                </p14:cNvPr>
                <p14:cNvContentPartPr/>
                <p14:nvPr/>
              </p14:nvContentPartPr>
              <p14:xfrm>
                <a:off x="8788282" y="4449297"/>
                <a:ext cx="305640" cy="317880"/>
              </p14:xfrm>
            </p:contentPart>
          </mc:Choice>
          <mc:Fallback>
            <p:pic>
              <p:nvPicPr>
                <p:cNvPr id="219" name="Ink 218">
                  <a:extLst>
                    <a:ext uri="{FF2B5EF4-FFF2-40B4-BE49-F238E27FC236}">
                      <a16:creationId xmlns:a16="http://schemas.microsoft.com/office/drawing/2014/main" id="{D32B4D64-5EA4-4BFA-A255-1E82C93C3568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8770282" y="4431657"/>
                  <a:ext cx="341280" cy="353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2">
            <p14:nvContentPartPr>
              <p14:cNvPr id="221" name="Ink 220">
                <a:extLst>
                  <a:ext uri="{FF2B5EF4-FFF2-40B4-BE49-F238E27FC236}">
                    <a16:creationId xmlns:a16="http://schemas.microsoft.com/office/drawing/2014/main" id="{AEDE2D5F-5DAB-42FE-B678-A7132737CE6C}"/>
                  </a:ext>
                </a:extLst>
              </p14:cNvPr>
              <p14:cNvContentPartPr/>
              <p14:nvPr/>
            </p14:nvContentPartPr>
            <p14:xfrm>
              <a:off x="7353682" y="4978857"/>
              <a:ext cx="1545840" cy="291600"/>
            </p14:xfrm>
          </p:contentPart>
        </mc:Choice>
        <mc:Fallback>
          <p:pic>
            <p:nvPicPr>
              <p:cNvPr id="221" name="Ink 220">
                <a:extLst>
                  <a:ext uri="{FF2B5EF4-FFF2-40B4-BE49-F238E27FC236}">
                    <a16:creationId xmlns:a16="http://schemas.microsoft.com/office/drawing/2014/main" id="{AEDE2D5F-5DAB-42FE-B678-A7132737CE6C}"/>
                  </a:ext>
                </a:extLst>
              </p:cNvPr>
              <p:cNvPicPr/>
              <p:nvPr/>
            </p:nvPicPr>
            <p:blipFill>
              <a:blip r:embed="rId323"/>
              <a:stretch>
                <a:fillRect/>
              </a:stretch>
            </p:blipFill>
            <p:spPr>
              <a:xfrm>
                <a:off x="7336042" y="4961217"/>
                <a:ext cx="1581480" cy="32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16316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Density &amp; Pressure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13300"/>
            <a:ext cx="8596668" cy="4268833"/>
          </a:xfrm>
        </p:spPr>
        <p:txBody>
          <a:bodyPr>
            <a:normAutofit/>
          </a:bodyPr>
          <a:lstStyle/>
          <a:p>
            <a:r>
              <a:rPr lang="en-GB" sz="2400" dirty="0"/>
              <a:t>Pressure:</a:t>
            </a:r>
            <a:br>
              <a:rPr lang="en-GB" sz="2400" dirty="0"/>
            </a:br>
            <a:r>
              <a:rPr lang="en-GB" sz="2400" dirty="0"/>
              <a:t>An object is placed on the ground and exerts a force of 3000N on an area of 4m²</a:t>
            </a:r>
            <a:br>
              <a:rPr lang="en-GB" sz="2400" dirty="0"/>
            </a:br>
            <a:r>
              <a:rPr lang="en-GB" sz="2400" dirty="0"/>
              <a:t>What is the pressure in N/m</a:t>
            </a:r>
            <a:r>
              <a:rPr lang="en-GB" sz="2400" baseline="30000" dirty="0"/>
              <a:t>2</a:t>
            </a:r>
            <a:r>
              <a:rPr lang="en-GB" sz="2400" dirty="0"/>
              <a:t>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	</a:t>
            </a:r>
          </a:p>
          <a:p>
            <a:pPr marL="0" indent="0">
              <a:buNone/>
            </a:pPr>
            <a:r>
              <a:rPr lang="en-GB" sz="2400" dirty="0"/>
              <a:t>	What is the pressure in N/cm</a:t>
            </a:r>
            <a:r>
              <a:rPr lang="en-GB" sz="2400" baseline="30000" dirty="0"/>
              <a:t>2</a:t>
            </a:r>
            <a:r>
              <a:rPr lang="en-GB" sz="2400" dirty="0"/>
              <a:t>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0953061-6599-4613-A57C-804C6C516640}"/>
                  </a:ext>
                </a:extLst>
              </p14:cNvPr>
              <p14:cNvContentPartPr/>
              <p14:nvPr/>
            </p14:nvContentPartPr>
            <p14:xfrm>
              <a:off x="6232282" y="-385863"/>
              <a:ext cx="360" cy="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0953061-6599-4613-A57C-804C6C5166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14282" y="-403503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76065839-05B3-4143-BAAB-5223F41DE2BE}"/>
              </a:ext>
            </a:extLst>
          </p:cNvPr>
          <p:cNvGrpSpPr/>
          <p:nvPr/>
        </p:nvGrpSpPr>
        <p:grpSpPr>
          <a:xfrm>
            <a:off x="2530042" y="1138377"/>
            <a:ext cx="1841400" cy="444600"/>
            <a:chOff x="2530042" y="1138377"/>
            <a:chExt cx="1841400" cy="44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B1A257F-CC3C-4BC5-A0DD-3DB3C686B100}"/>
                    </a:ext>
                  </a:extLst>
                </p14:cNvPr>
                <p14:cNvContentPartPr/>
                <p14:nvPr/>
              </p14:nvContentPartPr>
              <p14:xfrm>
                <a:off x="2530042" y="1491537"/>
                <a:ext cx="326520" cy="9144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B1A257F-CC3C-4BC5-A0DD-3DB3C686B10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512402" y="1473537"/>
                  <a:ext cx="3621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07C2244-C130-400F-853B-34912EA8F62D}"/>
                    </a:ext>
                  </a:extLst>
                </p14:cNvPr>
                <p14:cNvContentPartPr/>
                <p14:nvPr/>
              </p14:nvContentPartPr>
              <p14:xfrm>
                <a:off x="2747842" y="1344657"/>
                <a:ext cx="252000" cy="1818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07C2244-C130-400F-853B-34912EA8F62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729842" y="1326657"/>
                  <a:ext cx="28764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7B0342E-B0C6-4019-B0E1-18BB9A99BCA0}"/>
                    </a:ext>
                  </a:extLst>
                </p14:cNvPr>
                <p14:cNvContentPartPr/>
                <p14:nvPr/>
              </p14:nvContentPartPr>
              <p14:xfrm>
                <a:off x="3227362" y="1229817"/>
                <a:ext cx="338040" cy="2826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7B0342E-B0C6-4019-B0E1-18BB9A99BCA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209362" y="1211817"/>
                  <a:ext cx="37368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BF8C550-9E5E-4E3E-A8AC-86DBD94F34D4}"/>
                    </a:ext>
                  </a:extLst>
                </p14:cNvPr>
                <p14:cNvContentPartPr/>
                <p14:nvPr/>
              </p14:nvContentPartPr>
              <p14:xfrm>
                <a:off x="3686362" y="1202097"/>
                <a:ext cx="19800" cy="2628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BF8C550-9E5E-4E3E-A8AC-86DBD94F34D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668362" y="1184457"/>
                  <a:ext cx="5544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345DE2C-12B6-4943-8B8D-D1F76E7A6171}"/>
                    </a:ext>
                  </a:extLst>
                </p14:cNvPr>
                <p14:cNvContentPartPr/>
                <p14:nvPr/>
              </p14:nvContentPartPr>
              <p14:xfrm>
                <a:off x="3780682" y="1346817"/>
                <a:ext cx="255240" cy="1425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345DE2C-12B6-4943-8B8D-D1F76E7A617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762682" y="1329177"/>
                  <a:ext cx="2908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A51B323-9CFA-4A7E-99FA-8ECD2D803238}"/>
                    </a:ext>
                  </a:extLst>
                </p14:cNvPr>
                <p14:cNvContentPartPr/>
                <p14:nvPr/>
              </p14:nvContentPartPr>
              <p14:xfrm>
                <a:off x="4162282" y="1138377"/>
                <a:ext cx="209160" cy="1634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A51B323-9CFA-4A7E-99FA-8ECD2D80323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144282" y="1120377"/>
                  <a:ext cx="244800" cy="19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EC6BD5A-B8EB-4260-9617-75ABAB9A745F}"/>
              </a:ext>
            </a:extLst>
          </p:cNvPr>
          <p:cNvGrpSpPr/>
          <p:nvPr/>
        </p:nvGrpSpPr>
        <p:grpSpPr>
          <a:xfrm>
            <a:off x="4686082" y="1226937"/>
            <a:ext cx="508320" cy="280080"/>
            <a:chOff x="4686082" y="1226937"/>
            <a:chExt cx="508320" cy="28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914C7D3-F207-4809-BC3A-677258FA4CD6}"/>
                    </a:ext>
                  </a:extLst>
                </p14:cNvPr>
                <p14:cNvContentPartPr/>
                <p14:nvPr/>
              </p14:nvContentPartPr>
              <p14:xfrm>
                <a:off x="4739722" y="1298577"/>
                <a:ext cx="263520" cy="3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914C7D3-F207-4809-BC3A-677258FA4CD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721722" y="1280937"/>
                  <a:ext cx="2991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6235D0A-31B4-46EB-8FC7-7559F2F7140E}"/>
                    </a:ext>
                  </a:extLst>
                </p14:cNvPr>
                <p14:cNvContentPartPr/>
                <p14:nvPr/>
              </p14:nvContentPartPr>
              <p14:xfrm>
                <a:off x="4686082" y="1393977"/>
                <a:ext cx="268200" cy="252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6235D0A-31B4-46EB-8FC7-7559F2F7140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668442" y="1376337"/>
                  <a:ext cx="3038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3B448DE-CABD-4967-B5FC-BC1597617678}"/>
                    </a:ext>
                  </a:extLst>
                </p14:cNvPr>
                <p14:cNvContentPartPr/>
                <p14:nvPr/>
              </p14:nvContentPartPr>
              <p14:xfrm>
                <a:off x="4956082" y="1226937"/>
                <a:ext cx="238320" cy="2800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3B448DE-CABD-4967-B5FC-BC159761767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938442" y="1208937"/>
                  <a:ext cx="273960" cy="31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7FFFD45-1D57-4979-B7B3-78AF8619955D}"/>
              </a:ext>
            </a:extLst>
          </p:cNvPr>
          <p:cNvGrpSpPr/>
          <p:nvPr/>
        </p:nvGrpSpPr>
        <p:grpSpPr>
          <a:xfrm>
            <a:off x="5553682" y="991497"/>
            <a:ext cx="2174040" cy="466560"/>
            <a:chOff x="5553682" y="991497"/>
            <a:chExt cx="2174040" cy="46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923408B-9688-4EBD-8975-26924E368F88}"/>
                    </a:ext>
                  </a:extLst>
                </p14:cNvPr>
                <p14:cNvContentPartPr/>
                <p14:nvPr/>
              </p14:nvContentPartPr>
              <p14:xfrm>
                <a:off x="5553682" y="1395057"/>
                <a:ext cx="476280" cy="255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923408B-9688-4EBD-8975-26924E368F8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536042" y="1377057"/>
                  <a:ext cx="5119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264706B6-EA82-40CA-A5CE-C4105C23CD9C}"/>
                    </a:ext>
                  </a:extLst>
                </p14:cNvPr>
                <p14:cNvContentPartPr/>
                <p14:nvPr/>
              </p14:nvContentPartPr>
              <p14:xfrm>
                <a:off x="6062722" y="1094097"/>
                <a:ext cx="331560" cy="3402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64706B6-EA82-40CA-A5CE-C4105C23CD9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045082" y="1076097"/>
                  <a:ext cx="367200" cy="37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56D2477-5C73-4BE4-B871-AA996488667B}"/>
                    </a:ext>
                  </a:extLst>
                </p14:cNvPr>
                <p14:cNvContentPartPr/>
                <p14:nvPr/>
              </p14:nvContentPartPr>
              <p14:xfrm>
                <a:off x="6520282" y="1178697"/>
                <a:ext cx="360" cy="3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56D2477-5C73-4BE4-B871-AA996488667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502642" y="116069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BAC3613-E616-4AB4-BC09-04C44B78D099}"/>
                    </a:ext>
                  </a:extLst>
                </p14:cNvPr>
                <p14:cNvContentPartPr/>
                <p14:nvPr/>
              </p14:nvContentPartPr>
              <p14:xfrm>
                <a:off x="6545122" y="1323057"/>
                <a:ext cx="24480" cy="410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BAC3613-E616-4AB4-BC09-04C44B78D09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527122" y="1305417"/>
                  <a:ext cx="601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FE45012-FFE4-47B4-B377-1642BE3A84B8}"/>
                    </a:ext>
                  </a:extLst>
                </p14:cNvPr>
                <p14:cNvContentPartPr/>
                <p14:nvPr/>
              </p14:nvContentPartPr>
              <p14:xfrm>
                <a:off x="6833122" y="1106697"/>
                <a:ext cx="360" cy="3340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FE45012-FFE4-47B4-B377-1642BE3A84B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815482" y="1089057"/>
                  <a:ext cx="3600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1B3DFA9-A506-4CB3-8CB6-62C89C00A22E}"/>
                    </a:ext>
                  </a:extLst>
                </p14:cNvPr>
                <p14:cNvContentPartPr/>
                <p14:nvPr/>
              </p14:nvContentPartPr>
              <p14:xfrm>
                <a:off x="6953002" y="1287417"/>
                <a:ext cx="383760" cy="1706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1B3DFA9-A506-4CB3-8CB6-62C89C00A22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935362" y="1269777"/>
                  <a:ext cx="41940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9EB565E-095E-4ABA-9181-EC516FE76B96}"/>
                    </a:ext>
                  </a:extLst>
                </p14:cNvPr>
                <p14:cNvContentPartPr/>
                <p14:nvPr/>
              </p14:nvContentPartPr>
              <p14:xfrm>
                <a:off x="7410922" y="991497"/>
                <a:ext cx="316800" cy="1900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9EB565E-095E-4ABA-9181-EC516FE76B9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392922" y="973497"/>
                  <a:ext cx="352440" cy="22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7E3CED7-F481-4ED2-B55D-B93325DE0575}"/>
              </a:ext>
            </a:extLst>
          </p:cNvPr>
          <p:cNvGrpSpPr/>
          <p:nvPr/>
        </p:nvGrpSpPr>
        <p:grpSpPr>
          <a:xfrm>
            <a:off x="5558002" y="1554177"/>
            <a:ext cx="2090520" cy="316800"/>
            <a:chOff x="5558002" y="1554177"/>
            <a:chExt cx="2090520" cy="31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C6F912C8-256B-4773-BA87-43FB6BD113B0}"/>
                    </a:ext>
                  </a:extLst>
                </p14:cNvPr>
                <p14:cNvContentPartPr/>
                <p14:nvPr/>
              </p14:nvContentPartPr>
              <p14:xfrm>
                <a:off x="5558002" y="1554177"/>
                <a:ext cx="363240" cy="2682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C6F912C8-256B-4773-BA87-43FB6BD113B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540002" y="1536177"/>
                  <a:ext cx="39888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7D17455-F299-4661-B85F-1C2258EF0770}"/>
                    </a:ext>
                  </a:extLst>
                </p14:cNvPr>
                <p14:cNvContentPartPr/>
                <p14:nvPr/>
              </p14:nvContentPartPr>
              <p14:xfrm>
                <a:off x="5967322" y="1670457"/>
                <a:ext cx="183960" cy="1029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7D17455-F299-4661-B85F-1C2258EF077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949682" y="1652817"/>
                  <a:ext cx="2196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8F0806A-D6AF-45DF-8E6C-E49E4BE186A2}"/>
                    </a:ext>
                  </a:extLst>
                </p14:cNvPr>
                <p14:cNvContentPartPr/>
                <p14:nvPr/>
              </p14:nvContentPartPr>
              <p14:xfrm>
                <a:off x="6207442" y="1602057"/>
                <a:ext cx="96840" cy="1724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8F0806A-D6AF-45DF-8E6C-E49E4BE186A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189802" y="1584417"/>
                  <a:ext cx="13248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68ABC6A-6CDE-4555-BCBF-AB8692A64E1F}"/>
                    </a:ext>
                  </a:extLst>
                </p14:cNvPr>
                <p14:cNvContentPartPr/>
                <p14:nvPr/>
              </p14:nvContentPartPr>
              <p14:xfrm>
                <a:off x="6400402" y="1563177"/>
                <a:ext cx="360" cy="1890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68ABC6A-6CDE-4555-BCBF-AB8692A64E1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382402" y="1545537"/>
                  <a:ext cx="3600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53CEE39-9A99-409C-BB39-9F63B7AA8D80}"/>
                    </a:ext>
                  </a:extLst>
                </p14:cNvPr>
                <p14:cNvContentPartPr/>
                <p14:nvPr/>
              </p14:nvContentPartPr>
              <p14:xfrm>
                <a:off x="6400402" y="1639137"/>
                <a:ext cx="155520" cy="6912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53CEE39-9A99-409C-BB39-9F63B7AA8D8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382402" y="1621497"/>
                  <a:ext cx="1911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84B582A2-7441-443E-BEB2-7D089ECB5482}"/>
                    </a:ext>
                  </a:extLst>
                </p14:cNvPr>
                <p14:cNvContentPartPr/>
                <p14:nvPr/>
              </p14:nvContentPartPr>
              <p14:xfrm>
                <a:off x="6640522" y="1620417"/>
                <a:ext cx="65520" cy="12924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84B582A2-7441-443E-BEB2-7D089ECB548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622522" y="1602417"/>
                  <a:ext cx="101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E7921F4-3584-41DB-86A7-8ED3A4138C86}"/>
                    </a:ext>
                  </a:extLst>
                </p14:cNvPr>
                <p14:cNvContentPartPr/>
                <p14:nvPr/>
              </p14:nvContentPartPr>
              <p14:xfrm>
                <a:off x="6764002" y="1635537"/>
                <a:ext cx="261360" cy="1652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3E7921F4-3584-41DB-86A7-8ED3A4138C8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746362" y="1617897"/>
                  <a:ext cx="29700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68282B45-61A2-40B2-8D3F-908D10A1B1F2}"/>
                    </a:ext>
                  </a:extLst>
                </p14:cNvPr>
                <p14:cNvContentPartPr/>
                <p14:nvPr/>
              </p14:nvContentPartPr>
              <p14:xfrm>
                <a:off x="6977842" y="1588017"/>
                <a:ext cx="305280" cy="2829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68282B45-61A2-40B2-8D3F-908D10A1B1F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960202" y="1570017"/>
                  <a:ext cx="34092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406AEC3-1A98-4DEE-8D4F-E310D8186343}"/>
                    </a:ext>
                  </a:extLst>
                </p14:cNvPr>
                <p14:cNvContentPartPr/>
                <p14:nvPr/>
              </p14:nvContentPartPr>
              <p14:xfrm>
                <a:off x="7362682" y="1587657"/>
                <a:ext cx="68040" cy="2329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406AEC3-1A98-4DEE-8D4F-E310D818634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344682" y="1570017"/>
                  <a:ext cx="10368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DB694FF6-AAEA-45AB-968C-7A7800DAFC47}"/>
                    </a:ext>
                  </a:extLst>
                </p14:cNvPr>
                <p14:cNvContentPartPr/>
                <p14:nvPr/>
              </p14:nvContentPartPr>
              <p14:xfrm>
                <a:off x="7485082" y="1659657"/>
                <a:ext cx="163440" cy="1400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DB694FF6-AAEA-45AB-968C-7A7800DAFC4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467442" y="1642017"/>
                  <a:ext cx="199080" cy="17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5CE68DF-5A77-488E-A25B-B03217937563}"/>
              </a:ext>
            </a:extLst>
          </p:cNvPr>
          <p:cNvGrpSpPr/>
          <p:nvPr/>
        </p:nvGrpSpPr>
        <p:grpSpPr>
          <a:xfrm>
            <a:off x="7867762" y="1523937"/>
            <a:ext cx="1344240" cy="329400"/>
            <a:chOff x="7867762" y="1523937"/>
            <a:chExt cx="1344240" cy="32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708E06B-39B8-4A84-8741-1A6BC4D55EEA}"/>
                    </a:ext>
                  </a:extLst>
                </p14:cNvPr>
                <p14:cNvContentPartPr/>
                <p14:nvPr/>
              </p14:nvContentPartPr>
              <p14:xfrm>
                <a:off x="7867762" y="1621137"/>
                <a:ext cx="72720" cy="2322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B708E06B-39B8-4A84-8741-1A6BC4D55EE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849762" y="1603137"/>
                  <a:ext cx="10836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E87CF3F-FC1F-4638-A96E-53C8AAE7215C}"/>
                    </a:ext>
                  </a:extLst>
                </p14:cNvPr>
                <p14:cNvContentPartPr/>
                <p14:nvPr/>
              </p14:nvContentPartPr>
              <p14:xfrm>
                <a:off x="7973962" y="1659657"/>
                <a:ext cx="123120" cy="1508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E87CF3F-FC1F-4638-A96E-53C8AAE7215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956322" y="1642017"/>
                  <a:ext cx="15876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3E0E5B3-3980-41E5-94D5-8A31E662CF44}"/>
                    </a:ext>
                  </a:extLst>
                </p14:cNvPr>
                <p14:cNvContentPartPr/>
                <p14:nvPr/>
              </p14:nvContentPartPr>
              <p14:xfrm>
                <a:off x="8303722" y="1539777"/>
                <a:ext cx="155160" cy="21348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3E0E5B3-3980-41E5-94D5-8A31E662CF4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285722" y="1521777"/>
                  <a:ext cx="19080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05279DEC-C317-4D10-8CED-ED5476F7E167}"/>
                    </a:ext>
                  </a:extLst>
                </p14:cNvPr>
                <p14:cNvContentPartPr/>
                <p14:nvPr/>
              </p14:nvContentPartPr>
              <p14:xfrm>
                <a:off x="8229202" y="1601337"/>
                <a:ext cx="277200" cy="83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05279DEC-C317-4D10-8CED-ED5476F7E16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211562" y="1583697"/>
                  <a:ext cx="3128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AC3053B2-68D2-496A-901D-C101598E835B}"/>
                    </a:ext>
                  </a:extLst>
                </p14:cNvPr>
                <p14:cNvContentPartPr/>
                <p14:nvPr/>
              </p14:nvContentPartPr>
              <p14:xfrm>
                <a:off x="8541322" y="1524657"/>
                <a:ext cx="189000" cy="2347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AC3053B2-68D2-496A-901D-C101598E835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523682" y="1506657"/>
                  <a:ext cx="22464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9644F1BA-F228-4E62-9C23-2340F125B63E}"/>
                    </a:ext>
                  </a:extLst>
                </p14:cNvPr>
                <p14:cNvContentPartPr/>
                <p14:nvPr/>
              </p14:nvContentPartPr>
              <p14:xfrm>
                <a:off x="8830402" y="1523937"/>
                <a:ext cx="114480" cy="3960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9644F1BA-F228-4E62-9C23-2340F125B63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812762" y="1506297"/>
                  <a:ext cx="1501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EDBB15F-D30C-4071-A184-4228855BE71D}"/>
                    </a:ext>
                  </a:extLst>
                </p14:cNvPr>
                <p14:cNvContentPartPr/>
                <p14:nvPr/>
              </p14:nvContentPartPr>
              <p14:xfrm>
                <a:off x="8757322" y="1588017"/>
                <a:ext cx="256680" cy="1976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EDBB15F-D30C-4071-A184-4228855BE71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739322" y="1570017"/>
                  <a:ext cx="29232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3D9DA63-A30A-40FD-BD47-AD0E33897CED}"/>
                    </a:ext>
                  </a:extLst>
                </p14:cNvPr>
                <p14:cNvContentPartPr/>
                <p14:nvPr/>
              </p14:nvContentPartPr>
              <p14:xfrm>
                <a:off x="8973322" y="1584057"/>
                <a:ext cx="238680" cy="2408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3D9DA63-A30A-40FD-BD47-AD0E33897CE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955322" y="1566057"/>
                  <a:ext cx="27432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B73F906B-3E49-48B7-B1BD-C6756D412A26}"/>
                    </a:ext>
                  </a:extLst>
                </p14:cNvPr>
                <p14:cNvContentPartPr/>
                <p14:nvPr/>
              </p14:nvContentPartPr>
              <p14:xfrm>
                <a:off x="8926882" y="1711137"/>
                <a:ext cx="213840" cy="6876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73F906B-3E49-48B7-B1BD-C6756D412A2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909242" y="1693497"/>
                  <a:ext cx="249480" cy="10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604CD62-DF64-41F8-9F9E-EB88F5AC360F}"/>
              </a:ext>
            </a:extLst>
          </p:cNvPr>
          <p:cNvGrpSpPr/>
          <p:nvPr/>
        </p:nvGrpSpPr>
        <p:grpSpPr>
          <a:xfrm>
            <a:off x="1607362" y="3202257"/>
            <a:ext cx="1426680" cy="387360"/>
            <a:chOff x="1607362" y="3202257"/>
            <a:chExt cx="1426680" cy="38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3ABB0813-2990-4600-810F-5BC9D803F175}"/>
                    </a:ext>
                  </a:extLst>
                </p14:cNvPr>
                <p14:cNvContentPartPr/>
                <p14:nvPr/>
              </p14:nvContentPartPr>
              <p14:xfrm>
                <a:off x="1607362" y="3270657"/>
                <a:ext cx="280800" cy="3189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3ABB0813-2990-4600-810F-5BC9D803F17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589362" y="3252657"/>
                  <a:ext cx="31644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BFD91104-0586-4F24-84DB-542E6B8AE203}"/>
                    </a:ext>
                  </a:extLst>
                </p14:cNvPr>
                <p14:cNvContentPartPr/>
                <p14:nvPr/>
              </p14:nvContentPartPr>
              <p14:xfrm>
                <a:off x="1875922" y="3247617"/>
                <a:ext cx="268560" cy="2883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BFD91104-0586-4F24-84DB-542E6B8AE203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858282" y="3229977"/>
                  <a:ext cx="30420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AAA5C71-585B-4F3D-A15A-59E3634A3CCA}"/>
                    </a:ext>
                  </a:extLst>
                </p14:cNvPr>
                <p14:cNvContentPartPr/>
                <p14:nvPr/>
              </p14:nvContentPartPr>
              <p14:xfrm>
                <a:off x="2160322" y="3223857"/>
                <a:ext cx="221760" cy="2624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AAA5C71-585B-4F3D-A15A-59E3634A3CC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142322" y="3206217"/>
                  <a:ext cx="25740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1D9EA15D-E11F-42EB-B51B-26CEA4DAE05E}"/>
                    </a:ext>
                  </a:extLst>
                </p14:cNvPr>
                <p14:cNvContentPartPr/>
                <p14:nvPr/>
              </p14:nvContentPartPr>
              <p14:xfrm>
                <a:off x="2401522" y="3229977"/>
                <a:ext cx="271080" cy="26064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1D9EA15D-E11F-42EB-B51B-26CEA4DAE05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383522" y="3212337"/>
                  <a:ext cx="30672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35A47B2A-6D48-4FC5-BB5B-1A196C81E618}"/>
                    </a:ext>
                  </a:extLst>
                </p14:cNvPr>
                <p14:cNvContentPartPr/>
                <p14:nvPr/>
              </p14:nvContentPartPr>
              <p14:xfrm>
                <a:off x="2671882" y="3202257"/>
                <a:ext cx="362160" cy="28764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35A47B2A-6D48-4FC5-BB5B-1A196C81E61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653882" y="3184257"/>
                  <a:ext cx="397800" cy="323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30336136-56A6-46E4-A55A-582BAE5D606C}"/>
                  </a:ext>
                </a:extLst>
              </p14:cNvPr>
              <p14:cNvContentPartPr/>
              <p14:nvPr/>
            </p14:nvContentPartPr>
            <p14:xfrm>
              <a:off x="3296482" y="3175617"/>
              <a:ext cx="360" cy="36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30336136-56A6-46E4-A55A-582BAE5D606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78482" y="315797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B06BA40F-A8F4-4BA3-A414-90B7E68A3BB4}"/>
                  </a:ext>
                </a:extLst>
              </p14:cNvPr>
              <p14:cNvContentPartPr/>
              <p14:nvPr/>
            </p14:nvContentPartPr>
            <p14:xfrm>
              <a:off x="3319882" y="3368577"/>
              <a:ext cx="360" cy="9720"/>
            </p14:xfrm>
          </p:contentPart>
        </mc:Choice>
        <mc:Fallback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B06BA40F-A8F4-4BA3-A414-90B7E68A3BB4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3302242" y="3350937"/>
                <a:ext cx="36000" cy="45360"/>
              </a:xfrm>
              <a:prstGeom prst="rect">
                <a:avLst/>
              </a:prstGeom>
            </p:spPr>
          </p:pic>
        </mc:Fallback>
      </mc:AlternateContent>
      <p:grpSp>
        <p:nvGrpSpPr>
          <p:cNvPr id="67" name="Group 66">
            <a:extLst>
              <a:ext uri="{FF2B5EF4-FFF2-40B4-BE49-F238E27FC236}">
                <a16:creationId xmlns:a16="http://schemas.microsoft.com/office/drawing/2014/main" id="{2A2D901F-5B99-4751-807D-B640DCB0E940}"/>
              </a:ext>
            </a:extLst>
          </p:cNvPr>
          <p:cNvGrpSpPr/>
          <p:nvPr/>
        </p:nvGrpSpPr>
        <p:grpSpPr>
          <a:xfrm>
            <a:off x="3618682" y="3038457"/>
            <a:ext cx="1987920" cy="1047960"/>
            <a:chOff x="3618682" y="3038457"/>
            <a:chExt cx="1987920" cy="104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00232BC8-E8CA-4357-89DE-AFB139C90D6D}"/>
                    </a:ext>
                  </a:extLst>
                </p14:cNvPr>
                <p14:cNvContentPartPr/>
                <p14:nvPr/>
              </p14:nvContentPartPr>
              <p14:xfrm>
                <a:off x="3618682" y="3099297"/>
                <a:ext cx="193680" cy="35100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00232BC8-E8CA-4357-89DE-AFB139C90D6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601042" y="3081657"/>
                  <a:ext cx="22932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37D7FA13-D1BC-4145-B538-D6D7C864B460}"/>
                    </a:ext>
                  </a:extLst>
                </p14:cNvPr>
                <p14:cNvContentPartPr/>
                <p14:nvPr/>
              </p14:nvContentPartPr>
              <p14:xfrm>
                <a:off x="3751882" y="3247617"/>
                <a:ext cx="25920" cy="26784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37D7FA13-D1BC-4145-B538-D6D7C864B46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733882" y="3229977"/>
                  <a:ext cx="6156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FA03672E-64FB-4BFD-8728-DDB3E9B9DF8A}"/>
                    </a:ext>
                  </a:extLst>
                </p14:cNvPr>
                <p14:cNvContentPartPr/>
                <p14:nvPr/>
              </p14:nvContentPartPr>
              <p14:xfrm>
                <a:off x="3922162" y="3320337"/>
                <a:ext cx="327960" cy="19440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FA03672E-64FB-4BFD-8728-DDB3E9B9DF8A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904162" y="3302697"/>
                  <a:ext cx="36360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889C63C3-DAEE-4B1F-AF95-E7C310CCF8DA}"/>
                    </a:ext>
                  </a:extLst>
                </p14:cNvPr>
                <p14:cNvContentPartPr/>
                <p14:nvPr/>
              </p14:nvContentPartPr>
              <p14:xfrm>
                <a:off x="4364962" y="3038457"/>
                <a:ext cx="222840" cy="28692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889C63C3-DAEE-4B1F-AF95-E7C310CCF8D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346962" y="3020457"/>
                  <a:ext cx="25848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62F44B6-7F20-4516-AE24-28D85D980EA3}"/>
                    </a:ext>
                  </a:extLst>
                </p14:cNvPr>
                <p14:cNvContentPartPr/>
                <p14:nvPr/>
              </p14:nvContentPartPr>
              <p14:xfrm>
                <a:off x="3777442" y="3705177"/>
                <a:ext cx="25200" cy="35820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62F44B6-7F20-4516-AE24-28D85D980EA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759802" y="3687177"/>
                  <a:ext cx="60840" cy="39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52A7F447-2F10-4D83-9517-718294DB373D}"/>
                    </a:ext>
                  </a:extLst>
                </p14:cNvPr>
                <p14:cNvContentPartPr/>
                <p14:nvPr/>
              </p14:nvContentPartPr>
              <p14:xfrm>
                <a:off x="3945562" y="3897777"/>
                <a:ext cx="316800" cy="1886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52A7F447-2F10-4D83-9517-718294DB373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927922" y="3880137"/>
                  <a:ext cx="35244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95EC9854-BFD8-4604-A69F-860EA0713647}"/>
                    </a:ext>
                  </a:extLst>
                </p14:cNvPr>
                <p14:cNvContentPartPr/>
                <p14:nvPr/>
              </p14:nvContentPartPr>
              <p14:xfrm>
                <a:off x="4403122" y="3706617"/>
                <a:ext cx="227880" cy="17136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95EC9854-BFD8-4604-A69F-860EA0713647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385482" y="3688617"/>
                  <a:ext cx="26352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4121906F-650B-41E2-AD60-BD2CD3627407}"/>
                    </a:ext>
                  </a:extLst>
                </p14:cNvPr>
                <p14:cNvContentPartPr/>
                <p14:nvPr/>
              </p14:nvContentPartPr>
              <p14:xfrm>
                <a:off x="4727842" y="3368577"/>
                <a:ext cx="256680" cy="61704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4121906F-650B-41E2-AD60-BD2CD362740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709842" y="3350577"/>
                  <a:ext cx="292320" cy="65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D4DA18F0-4790-4E28-BB09-26899AE88B3F}"/>
                    </a:ext>
                  </a:extLst>
                </p14:cNvPr>
                <p14:cNvContentPartPr/>
                <p14:nvPr/>
              </p14:nvContentPartPr>
              <p14:xfrm>
                <a:off x="4763482" y="3753417"/>
                <a:ext cx="272520" cy="24516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D4DA18F0-4790-4E28-BB09-26899AE88B3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745482" y="3735417"/>
                  <a:ext cx="30816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B04EF94A-6F9F-4376-83A3-5302389D6642}"/>
                    </a:ext>
                  </a:extLst>
                </p14:cNvPr>
                <p14:cNvContentPartPr/>
                <p14:nvPr/>
              </p14:nvContentPartPr>
              <p14:xfrm>
                <a:off x="5149042" y="3536697"/>
                <a:ext cx="138960" cy="14508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B04EF94A-6F9F-4376-83A3-5302389D6642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131042" y="3519057"/>
                  <a:ext cx="17460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557C518-9231-4B79-A950-947C833D49F7}"/>
                    </a:ext>
                  </a:extLst>
                </p14:cNvPr>
                <p14:cNvContentPartPr/>
                <p14:nvPr/>
              </p14:nvContentPartPr>
              <p14:xfrm>
                <a:off x="5182162" y="3512217"/>
                <a:ext cx="412560" cy="32544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557C518-9231-4B79-A950-947C833D49F7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164162" y="3494577"/>
                  <a:ext cx="44820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4F58F8D1-A788-46D4-B416-A12FD188B338}"/>
                    </a:ext>
                  </a:extLst>
                </p14:cNvPr>
                <p14:cNvContentPartPr/>
                <p14:nvPr/>
              </p14:nvContentPartPr>
              <p14:xfrm>
                <a:off x="5471602" y="3656937"/>
                <a:ext cx="135000" cy="27180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4F58F8D1-A788-46D4-B416-A12FD188B338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453962" y="3638937"/>
                  <a:ext cx="170640" cy="30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7C4AC7D-2CE6-41CC-B85D-1A8FB7A1AD92}"/>
              </a:ext>
            </a:extLst>
          </p:cNvPr>
          <p:cNvGrpSpPr/>
          <p:nvPr/>
        </p:nvGrpSpPr>
        <p:grpSpPr>
          <a:xfrm>
            <a:off x="577042" y="3488817"/>
            <a:ext cx="762480" cy="583560"/>
            <a:chOff x="577042" y="3488817"/>
            <a:chExt cx="762480" cy="58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6DF3C4CC-1A0C-4794-9557-C2159DCBDF28}"/>
                    </a:ext>
                  </a:extLst>
                </p14:cNvPr>
                <p14:cNvContentPartPr/>
                <p14:nvPr/>
              </p14:nvContentPartPr>
              <p14:xfrm>
                <a:off x="1103002" y="3488817"/>
                <a:ext cx="220320" cy="43056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6DF3C4CC-1A0C-4794-9557-C2159DCBDF2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085002" y="3470817"/>
                  <a:ext cx="25596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054BFA26-97B1-45B8-B725-4CDCE9D62A9A}"/>
                    </a:ext>
                  </a:extLst>
                </p14:cNvPr>
                <p14:cNvContentPartPr/>
                <p14:nvPr/>
              </p14:nvContentPartPr>
              <p14:xfrm>
                <a:off x="962602" y="3827577"/>
                <a:ext cx="376920" cy="24480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054BFA26-97B1-45B8-B725-4CDCE9D62A9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44962" y="3809577"/>
                  <a:ext cx="41256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E993F889-8C44-4EAC-B9F4-A04A9019974D}"/>
                    </a:ext>
                  </a:extLst>
                </p14:cNvPr>
                <p14:cNvContentPartPr/>
                <p14:nvPr/>
              </p14:nvContentPartPr>
              <p14:xfrm>
                <a:off x="577042" y="3683577"/>
                <a:ext cx="113760" cy="2196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E993F889-8C44-4EAC-B9F4-A04A9019974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59042" y="3665937"/>
                  <a:ext cx="1494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127C4FED-D3EF-41C1-838A-FEA6CAD4E452}"/>
                    </a:ext>
                  </a:extLst>
                </p14:cNvPr>
                <p14:cNvContentPartPr/>
                <p14:nvPr/>
              </p14:nvContentPartPr>
              <p14:xfrm>
                <a:off x="712042" y="3560457"/>
                <a:ext cx="10080" cy="36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127C4FED-D3EF-41C1-838A-FEA6CAD4E452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94042" y="3542817"/>
                  <a:ext cx="457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5F7F8AE4-40AA-42CB-BE8B-1A6C94A236E0}"/>
                    </a:ext>
                  </a:extLst>
                </p14:cNvPr>
                <p14:cNvContentPartPr/>
                <p14:nvPr/>
              </p14:nvContentPartPr>
              <p14:xfrm>
                <a:off x="696922" y="3488817"/>
                <a:ext cx="285480" cy="29952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5F7F8AE4-40AA-42CB-BE8B-1A6C94A236E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79282" y="3470817"/>
                  <a:ext cx="32112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7F09E815-434F-4945-8E95-F2D17D3166B9}"/>
                    </a:ext>
                  </a:extLst>
                </p14:cNvPr>
                <p14:cNvContentPartPr/>
                <p14:nvPr/>
              </p14:nvContentPartPr>
              <p14:xfrm>
                <a:off x="889882" y="3681417"/>
                <a:ext cx="360" cy="16344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7F09E815-434F-4945-8E95-F2D17D3166B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71882" y="3663777"/>
                  <a:ext cx="36000" cy="19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B3CCB5C-819D-4F0E-A34E-E39B5A13136D}"/>
              </a:ext>
            </a:extLst>
          </p:cNvPr>
          <p:cNvGrpSpPr/>
          <p:nvPr/>
        </p:nvGrpSpPr>
        <p:grpSpPr>
          <a:xfrm>
            <a:off x="1900402" y="3804177"/>
            <a:ext cx="1492920" cy="418680"/>
            <a:chOff x="1900402" y="3804177"/>
            <a:chExt cx="1492920" cy="41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D5B4874-F1E8-49AC-BD8F-92C6C44B496F}"/>
                    </a:ext>
                  </a:extLst>
                </p14:cNvPr>
                <p14:cNvContentPartPr/>
                <p14:nvPr/>
              </p14:nvContentPartPr>
              <p14:xfrm>
                <a:off x="3392602" y="3849537"/>
                <a:ext cx="360" cy="36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7D5B4874-F1E8-49AC-BD8F-92C6C44B496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374962" y="383189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C1476D85-C875-41E7-B7DA-04C3FB1770DE}"/>
                    </a:ext>
                  </a:extLst>
                </p14:cNvPr>
                <p14:cNvContentPartPr/>
                <p14:nvPr/>
              </p14:nvContentPartPr>
              <p14:xfrm>
                <a:off x="3373522" y="3994257"/>
                <a:ext cx="19800" cy="2412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C1476D85-C875-41E7-B7DA-04C3FB1770D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355522" y="3976617"/>
                  <a:ext cx="554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B64284FA-0742-4BF2-BD1E-73703E705192}"/>
                    </a:ext>
                  </a:extLst>
                </p14:cNvPr>
                <p14:cNvContentPartPr/>
                <p14:nvPr/>
              </p14:nvContentPartPr>
              <p14:xfrm>
                <a:off x="1900402" y="3804177"/>
                <a:ext cx="263520" cy="37980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B64284FA-0742-4BF2-BD1E-73703E70519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882402" y="3786537"/>
                  <a:ext cx="299160" cy="41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EF55DAA7-F532-4FD8-9627-61767D030725}"/>
                    </a:ext>
                  </a:extLst>
                </p14:cNvPr>
                <p14:cNvContentPartPr/>
                <p14:nvPr/>
              </p14:nvContentPartPr>
              <p14:xfrm>
                <a:off x="1948642" y="3945657"/>
                <a:ext cx="262800" cy="12060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EF55DAA7-F532-4FD8-9627-61767D030725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930642" y="3928017"/>
                  <a:ext cx="29844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03414C02-1936-4C06-AFB7-D64F87BA38CD}"/>
                    </a:ext>
                  </a:extLst>
                </p14:cNvPr>
                <p14:cNvContentPartPr/>
                <p14:nvPr/>
              </p14:nvContentPartPr>
              <p14:xfrm>
                <a:off x="2221522" y="3808857"/>
                <a:ext cx="596520" cy="41400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03414C02-1936-4C06-AFB7-D64F87BA38CD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203522" y="3790857"/>
                  <a:ext cx="632160" cy="44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903EA241-192C-4787-A0C0-D603B7950A73}"/>
                    </a:ext>
                  </a:extLst>
                </p14:cNvPr>
                <p14:cNvContentPartPr/>
                <p14:nvPr/>
              </p14:nvContentPartPr>
              <p14:xfrm>
                <a:off x="2956642" y="3948897"/>
                <a:ext cx="211680" cy="23004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903EA241-192C-4787-A0C0-D603B7950A73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938642" y="3931257"/>
                  <a:ext cx="247320" cy="26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6522130-881D-4802-A18E-46CBD1508C7F}"/>
              </a:ext>
            </a:extLst>
          </p:cNvPr>
          <p:cNvGrpSpPr/>
          <p:nvPr/>
        </p:nvGrpSpPr>
        <p:grpSpPr>
          <a:xfrm>
            <a:off x="6929602" y="3161217"/>
            <a:ext cx="2617560" cy="507600"/>
            <a:chOff x="6929602" y="3161217"/>
            <a:chExt cx="2617560" cy="50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4845FC68-B949-42D9-AFBC-0EB01A483D51}"/>
                    </a:ext>
                  </a:extLst>
                </p14:cNvPr>
                <p14:cNvContentPartPr/>
                <p14:nvPr/>
              </p14:nvContentPartPr>
              <p14:xfrm>
                <a:off x="6935722" y="3282537"/>
                <a:ext cx="294840" cy="38628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4845FC68-B949-42D9-AFBC-0EB01A483D5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917722" y="3264897"/>
                  <a:ext cx="330480" cy="42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3AF6BF2B-DB93-4C42-BD8B-59DB4EDD018A}"/>
                    </a:ext>
                  </a:extLst>
                </p14:cNvPr>
                <p14:cNvContentPartPr/>
                <p14:nvPr/>
              </p14:nvContentPartPr>
              <p14:xfrm>
                <a:off x="6929602" y="3442737"/>
                <a:ext cx="287280" cy="14256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3AF6BF2B-DB93-4C42-BD8B-59DB4EDD018A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911962" y="3425097"/>
                  <a:ext cx="32292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512F84A3-1F12-4691-BACB-6E5F3F17E7CB}"/>
                    </a:ext>
                  </a:extLst>
                </p14:cNvPr>
                <p14:cNvContentPartPr/>
                <p14:nvPr/>
              </p14:nvContentPartPr>
              <p14:xfrm>
                <a:off x="7343962" y="3294057"/>
                <a:ext cx="396000" cy="34200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512F84A3-1F12-4691-BACB-6E5F3F17E7CB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325962" y="3276417"/>
                  <a:ext cx="431640" cy="37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7362B02E-CB7B-4E1B-98F2-34C37A9834F5}"/>
                    </a:ext>
                  </a:extLst>
                </p14:cNvPr>
                <p14:cNvContentPartPr/>
                <p14:nvPr/>
              </p14:nvContentPartPr>
              <p14:xfrm>
                <a:off x="7797922" y="3335817"/>
                <a:ext cx="268200" cy="27576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7362B02E-CB7B-4E1B-98F2-34C37A9834F5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779922" y="3318177"/>
                  <a:ext cx="30384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5D11AE6B-57DE-4036-88D5-431CBC8D30E0}"/>
                    </a:ext>
                  </a:extLst>
                </p14:cNvPr>
                <p14:cNvContentPartPr/>
                <p14:nvPr/>
              </p14:nvContentPartPr>
              <p14:xfrm>
                <a:off x="8201482" y="3272457"/>
                <a:ext cx="386280" cy="36540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5D11AE6B-57DE-4036-88D5-431CBC8D30E0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183842" y="3254457"/>
                  <a:ext cx="421920" cy="40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09F83F38-457D-4A45-A762-EA42F56454DF}"/>
                    </a:ext>
                  </a:extLst>
                </p14:cNvPr>
                <p14:cNvContentPartPr/>
                <p14:nvPr/>
              </p14:nvContentPartPr>
              <p14:xfrm>
                <a:off x="8689642" y="3272097"/>
                <a:ext cx="189360" cy="35028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09F83F38-457D-4A45-A762-EA42F56454DF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672002" y="3254457"/>
                  <a:ext cx="22500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E92AA7DE-8378-4CFA-BAF6-D640FFA103CB}"/>
                    </a:ext>
                  </a:extLst>
                </p14:cNvPr>
                <p14:cNvContentPartPr/>
                <p14:nvPr/>
              </p14:nvContentPartPr>
              <p14:xfrm>
                <a:off x="8903122" y="3463977"/>
                <a:ext cx="419400" cy="15372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E92AA7DE-8378-4CFA-BAF6-D640FFA103CB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885482" y="3446337"/>
                  <a:ext cx="4550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E11BB153-FE64-4810-88B0-B1BB6858C328}"/>
                    </a:ext>
                  </a:extLst>
                </p14:cNvPr>
                <p14:cNvContentPartPr/>
                <p14:nvPr/>
              </p14:nvContentPartPr>
              <p14:xfrm>
                <a:off x="9359962" y="3161217"/>
                <a:ext cx="187200" cy="21276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E11BB153-FE64-4810-88B0-B1BB6858C328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9341962" y="3143577"/>
                  <a:ext cx="222840" cy="24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2FDA0A6-E403-4328-A6F0-AC1A0853B1D9}"/>
              </a:ext>
            </a:extLst>
          </p:cNvPr>
          <p:cNvGrpSpPr/>
          <p:nvPr/>
        </p:nvGrpSpPr>
        <p:grpSpPr>
          <a:xfrm>
            <a:off x="6698122" y="4523457"/>
            <a:ext cx="2744280" cy="458640"/>
            <a:chOff x="6698122" y="4523457"/>
            <a:chExt cx="2744280" cy="45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0EE14AB2-6E40-49A2-963A-1161A104EB57}"/>
                    </a:ext>
                  </a:extLst>
                </p14:cNvPr>
                <p14:cNvContentPartPr/>
                <p14:nvPr/>
              </p14:nvContentPartPr>
              <p14:xfrm>
                <a:off x="6698122" y="4523457"/>
                <a:ext cx="15480" cy="38232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0EE14AB2-6E40-49A2-963A-1161A104EB57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680482" y="4505817"/>
                  <a:ext cx="51120" cy="41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68B45F83-15B9-4177-83A7-19D72FC54D9C}"/>
                    </a:ext>
                  </a:extLst>
                </p14:cNvPr>
                <p14:cNvContentPartPr/>
                <p14:nvPr/>
              </p14:nvContentPartPr>
              <p14:xfrm>
                <a:off x="6881002" y="4733337"/>
                <a:ext cx="502920" cy="24876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68B45F83-15B9-4177-83A7-19D72FC54D9C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863002" y="4715337"/>
                  <a:ext cx="53856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F0C9DAB7-11DF-4000-83CF-60157E9FFB4D}"/>
                    </a:ext>
                  </a:extLst>
                </p14:cNvPr>
                <p14:cNvContentPartPr/>
                <p14:nvPr/>
              </p14:nvContentPartPr>
              <p14:xfrm>
                <a:off x="7507042" y="4739457"/>
                <a:ext cx="140400" cy="4896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F0C9DAB7-11DF-4000-83CF-60157E9FFB4D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489402" y="4721817"/>
                  <a:ext cx="1760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5B7C082B-F4CB-4E34-9016-DA21042A7A7B}"/>
                    </a:ext>
                  </a:extLst>
                </p14:cNvPr>
                <p14:cNvContentPartPr/>
                <p14:nvPr/>
              </p14:nvContentPartPr>
              <p14:xfrm>
                <a:off x="7555282" y="4829817"/>
                <a:ext cx="154440" cy="2844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5B7C082B-F4CB-4E34-9016-DA21042A7A7B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537642" y="4811817"/>
                  <a:ext cx="1900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4894B7AA-09E0-444E-93EA-50231DBB17EC}"/>
                    </a:ext>
                  </a:extLst>
                </p14:cNvPr>
                <p14:cNvContentPartPr/>
                <p14:nvPr/>
              </p14:nvContentPartPr>
              <p14:xfrm>
                <a:off x="7940122" y="4595457"/>
                <a:ext cx="25920" cy="31032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4894B7AA-09E0-444E-93EA-50231DBB17EC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7922122" y="4577817"/>
                  <a:ext cx="6156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2ABB1364-7716-4D5D-8FA4-0733D3597DBC}"/>
                    </a:ext>
                  </a:extLst>
                </p14:cNvPr>
                <p14:cNvContentPartPr/>
                <p14:nvPr/>
              </p14:nvContentPartPr>
              <p14:xfrm>
                <a:off x="8106082" y="4641177"/>
                <a:ext cx="174240" cy="24084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2ABB1364-7716-4D5D-8FA4-0733D3597DBC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8088442" y="4623537"/>
                  <a:ext cx="20988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5B1663D6-8EFC-4112-8853-DE0B9E7292D5}"/>
                    </a:ext>
                  </a:extLst>
                </p14:cNvPr>
                <p14:cNvContentPartPr/>
                <p14:nvPr/>
              </p14:nvContentPartPr>
              <p14:xfrm>
                <a:off x="8298682" y="4597977"/>
                <a:ext cx="284760" cy="24012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5B1663D6-8EFC-4112-8853-DE0B9E7292D5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8281042" y="4580337"/>
                  <a:ext cx="32040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C265E93D-6B33-429A-AB49-D63728C22D7F}"/>
                    </a:ext>
                  </a:extLst>
                </p14:cNvPr>
                <p14:cNvContentPartPr/>
                <p14:nvPr/>
              </p14:nvContentPartPr>
              <p14:xfrm>
                <a:off x="8620522" y="4739457"/>
                <a:ext cx="265680" cy="12492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C265E93D-6B33-429A-AB49-D63728C22D7F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602882" y="4721457"/>
                  <a:ext cx="3013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66A7F40E-B56B-4D01-8C53-A61AD4B26670}"/>
                    </a:ext>
                  </a:extLst>
                </p14:cNvPr>
                <p14:cNvContentPartPr/>
                <p14:nvPr/>
              </p14:nvContentPartPr>
              <p14:xfrm>
                <a:off x="8903122" y="4724697"/>
                <a:ext cx="539280" cy="14076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66A7F40E-B56B-4D01-8C53-A61AD4B26670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8885482" y="4706697"/>
                  <a:ext cx="574920" cy="176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8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45066012-8B54-467A-8D2D-00BA55083DCF}"/>
                  </a:ext>
                </a:extLst>
              </p14:cNvPr>
              <p14:cNvContentPartPr/>
              <p14:nvPr/>
            </p14:nvContentPartPr>
            <p14:xfrm>
              <a:off x="7169722" y="5310417"/>
              <a:ext cx="281160" cy="214920"/>
            </p14:xfrm>
          </p:contentPart>
        </mc:Choice>
        <mc:Fallback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45066012-8B54-467A-8D2D-00BA55083DCF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7151722" y="5292417"/>
                <a:ext cx="316800" cy="2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33783342-EAF4-4825-A606-CB6CB45B2E0F}"/>
                  </a:ext>
                </a:extLst>
              </p14:cNvPr>
              <p14:cNvContentPartPr/>
              <p14:nvPr/>
            </p14:nvContentPartPr>
            <p14:xfrm>
              <a:off x="7507042" y="5100177"/>
              <a:ext cx="274320" cy="165960"/>
            </p14:xfrm>
          </p:contentPart>
        </mc:Choice>
        <mc:Fallback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33783342-EAF4-4825-A606-CB6CB45B2E0F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7489402" y="5082537"/>
                <a:ext cx="309960" cy="20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0B93568C-84D2-47A4-857F-B62A396D948F}"/>
                  </a:ext>
                </a:extLst>
              </p14:cNvPr>
              <p14:cNvContentPartPr/>
              <p14:nvPr/>
            </p14:nvContentPartPr>
            <p14:xfrm>
              <a:off x="8926882" y="5317617"/>
              <a:ext cx="263160" cy="246240"/>
            </p14:xfrm>
          </p:contentPart>
        </mc:Choice>
        <mc:Fallback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0B93568C-84D2-47A4-857F-B62A396D948F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909242" y="5299617"/>
                <a:ext cx="29880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E7EAD2D7-FB21-4875-AE9F-7E6B5B2B3DE2}"/>
                  </a:ext>
                </a:extLst>
              </p14:cNvPr>
              <p14:cNvContentPartPr/>
              <p14:nvPr/>
            </p14:nvContentPartPr>
            <p14:xfrm>
              <a:off x="9240802" y="5365857"/>
              <a:ext cx="364680" cy="248040"/>
            </p14:xfrm>
          </p:contentPart>
        </mc:Choice>
        <mc:Fallback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E7EAD2D7-FB21-4875-AE9F-7E6B5B2B3DE2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9223162" y="5347857"/>
                <a:ext cx="400320" cy="2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6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393CA555-A4C0-4E28-9E6F-162D6156005A}"/>
                  </a:ext>
                </a:extLst>
              </p14:cNvPr>
              <p14:cNvContentPartPr/>
              <p14:nvPr/>
            </p14:nvContentPartPr>
            <p14:xfrm>
              <a:off x="9596482" y="5029977"/>
              <a:ext cx="237600" cy="196920"/>
            </p14:xfrm>
          </p:contentPart>
        </mc:Choice>
        <mc:Fallback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393CA555-A4C0-4E28-9E6F-162D6156005A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9578482" y="5011977"/>
                <a:ext cx="273240" cy="23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F2F8B7FA-A772-4524-9F70-B1C755BA95F3}"/>
                  </a:ext>
                </a:extLst>
              </p14:cNvPr>
              <p14:cNvContentPartPr/>
              <p14:nvPr/>
            </p14:nvContentPartPr>
            <p14:xfrm>
              <a:off x="7964602" y="5391777"/>
              <a:ext cx="65160" cy="22680"/>
            </p14:xfrm>
          </p:contentPart>
        </mc:Choice>
        <mc:Fallback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F2F8B7FA-A772-4524-9F70-B1C755BA95F3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7946962" y="5373777"/>
                <a:ext cx="10080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0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10869D76-C4CE-447F-8234-4142B1034EA0}"/>
                  </a:ext>
                </a:extLst>
              </p14:cNvPr>
              <p14:cNvContentPartPr/>
              <p14:nvPr/>
            </p14:nvContentPartPr>
            <p14:xfrm>
              <a:off x="7940122" y="5524617"/>
              <a:ext cx="164160" cy="33480"/>
            </p14:xfrm>
          </p:contentPart>
        </mc:Choice>
        <mc:Fallback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10869D76-C4CE-447F-8234-4142B1034EA0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7922122" y="5506977"/>
                <a:ext cx="19980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2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88F9EAF4-76C0-4193-BBC6-3F54A53FCDD5}"/>
                  </a:ext>
                </a:extLst>
              </p14:cNvPr>
              <p14:cNvContentPartPr/>
              <p14:nvPr/>
            </p14:nvContentPartPr>
            <p14:xfrm>
              <a:off x="8252962" y="5269377"/>
              <a:ext cx="25920" cy="359280"/>
            </p14:xfrm>
          </p:contentPart>
        </mc:Choice>
        <mc:Fallback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88F9EAF4-76C0-4193-BBC6-3F54A53FCDD5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8235322" y="5251737"/>
                <a:ext cx="61560" cy="39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4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7BB737EA-580B-40C0-A708-32D7F19D4C8D}"/>
                  </a:ext>
                </a:extLst>
              </p14:cNvPr>
              <p14:cNvContentPartPr/>
              <p14:nvPr/>
            </p14:nvContentPartPr>
            <p14:xfrm>
              <a:off x="8373562" y="5344257"/>
              <a:ext cx="193320" cy="264960"/>
            </p14:xfrm>
          </p:contentPart>
        </mc:Choice>
        <mc:Fallback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7BB737EA-580B-40C0-A708-32D7F19D4C8D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8355922" y="5326257"/>
                <a:ext cx="228960" cy="30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6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77EA60F7-A4FD-4A04-8E9A-A7A43B6885B2}"/>
                  </a:ext>
                </a:extLst>
              </p14:cNvPr>
              <p14:cNvContentPartPr/>
              <p14:nvPr/>
            </p14:nvContentPartPr>
            <p14:xfrm>
              <a:off x="8666962" y="5339577"/>
              <a:ext cx="190800" cy="259200"/>
            </p14:xfrm>
          </p:contentPart>
        </mc:Choice>
        <mc:Fallback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77EA60F7-A4FD-4A04-8E9A-A7A43B6885B2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8648962" y="5321937"/>
                <a:ext cx="226440" cy="29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8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668442F0-DA04-423F-9698-9BEC9A8E8BD5}"/>
                  </a:ext>
                </a:extLst>
              </p14:cNvPr>
              <p14:cNvContentPartPr/>
              <p14:nvPr/>
            </p14:nvContentPartPr>
            <p14:xfrm>
              <a:off x="8845882" y="5105217"/>
              <a:ext cx="133920" cy="191160"/>
            </p14:xfrm>
          </p:contentPart>
        </mc:Choice>
        <mc:Fallback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668442F0-DA04-423F-9698-9BEC9A8E8BD5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8828242" y="5087217"/>
                <a:ext cx="169560" cy="2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0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273905DF-6C67-475D-86D0-79476D807F78}"/>
                  </a:ext>
                </a:extLst>
              </p14:cNvPr>
              <p14:cNvContentPartPr/>
              <p14:nvPr/>
            </p14:nvContentPartPr>
            <p14:xfrm>
              <a:off x="7795402" y="5967057"/>
              <a:ext cx="126000" cy="15480"/>
            </p14:xfrm>
          </p:contentPart>
        </mc:Choice>
        <mc:Fallback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273905DF-6C67-475D-86D0-79476D807F78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7777762" y="5949057"/>
                <a:ext cx="16164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2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EC524F3E-4FA3-4B75-8AEC-8EFAE4409811}"/>
                  </a:ext>
                </a:extLst>
              </p14:cNvPr>
              <p14:cNvContentPartPr/>
              <p14:nvPr/>
            </p14:nvContentPartPr>
            <p14:xfrm>
              <a:off x="7723762" y="6086937"/>
              <a:ext cx="129600" cy="25560"/>
            </p14:xfrm>
          </p:contentPart>
        </mc:Choice>
        <mc:Fallback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EC524F3E-4FA3-4B75-8AEC-8EFAE4409811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7705762" y="6069297"/>
                <a:ext cx="16524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4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42DC1B56-AE5F-45B3-81F2-5244B9334172}"/>
                  </a:ext>
                </a:extLst>
              </p14:cNvPr>
              <p14:cNvContentPartPr/>
              <p14:nvPr/>
            </p14:nvContentPartPr>
            <p14:xfrm>
              <a:off x="8084842" y="5918817"/>
              <a:ext cx="9720" cy="253080"/>
            </p14:xfrm>
          </p:contentPart>
        </mc:Choice>
        <mc:Fallback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42DC1B56-AE5F-45B3-81F2-5244B9334172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8066842" y="5900817"/>
                <a:ext cx="45360" cy="28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6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0D50D7F3-A73A-435C-AB79-2215B92C690B}"/>
                  </a:ext>
                </a:extLst>
              </p14:cNvPr>
              <p14:cNvContentPartPr/>
              <p14:nvPr/>
            </p14:nvContentPartPr>
            <p14:xfrm>
              <a:off x="8161162" y="5950857"/>
              <a:ext cx="223560" cy="191160"/>
            </p14:xfrm>
          </p:contentPart>
        </mc:Choice>
        <mc:Fallback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0D50D7F3-A73A-435C-AB79-2215B92C690B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8143522" y="5932857"/>
                <a:ext cx="259200" cy="2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8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910DB8DE-E95C-4C8B-9DBE-3E5BBF778032}"/>
                  </a:ext>
                </a:extLst>
              </p14:cNvPr>
              <p14:cNvContentPartPr/>
              <p14:nvPr/>
            </p14:nvContentPartPr>
            <p14:xfrm>
              <a:off x="8394442" y="5943297"/>
              <a:ext cx="259920" cy="195120"/>
            </p14:xfrm>
          </p:contentPart>
        </mc:Choice>
        <mc:Fallback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910DB8DE-E95C-4C8B-9DBE-3E5BBF778032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8376442" y="5925657"/>
                <a:ext cx="295560" cy="23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0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AD0CA717-E87B-49C4-90C2-2E4644D4AA7F}"/>
                  </a:ext>
                </a:extLst>
              </p14:cNvPr>
              <p14:cNvContentPartPr/>
              <p14:nvPr/>
            </p14:nvContentPartPr>
            <p14:xfrm>
              <a:off x="8718802" y="5945097"/>
              <a:ext cx="254520" cy="170280"/>
            </p14:xfrm>
          </p:contentPart>
        </mc:Choice>
        <mc:Fallback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AD0CA717-E87B-49C4-90C2-2E4644D4AA7F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8701162" y="5927097"/>
                <a:ext cx="290160" cy="20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2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2001C844-6234-4D1E-81CE-727832C67050}"/>
                  </a:ext>
                </a:extLst>
              </p14:cNvPr>
              <p14:cNvContentPartPr/>
              <p14:nvPr/>
            </p14:nvContentPartPr>
            <p14:xfrm>
              <a:off x="8997442" y="5915217"/>
              <a:ext cx="215280" cy="194040"/>
            </p14:xfrm>
          </p:contentPart>
        </mc:Choice>
        <mc:Fallback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2001C844-6234-4D1E-81CE-727832C67050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8979442" y="5897217"/>
                <a:ext cx="25092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4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0330EE6F-05D0-4C4A-8684-190F985DBD91}"/>
                  </a:ext>
                </a:extLst>
              </p14:cNvPr>
              <p14:cNvContentPartPr/>
              <p14:nvPr/>
            </p14:nvContentPartPr>
            <p14:xfrm>
              <a:off x="8365282" y="6159657"/>
              <a:ext cx="56160" cy="132840"/>
            </p14:xfrm>
          </p:contentPart>
        </mc:Choice>
        <mc:Fallback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0330EE6F-05D0-4C4A-8684-190F985DBD91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8347282" y="6142017"/>
                <a:ext cx="91800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6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7A78087A-F014-4D41-8DC0-4A45B2375DE0}"/>
                  </a:ext>
                </a:extLst>
              </p14:cNvPr>
              <p14:cNvContentPartPr/>
              <p14:nvPr/>
            </p14:nvContentPartPr>
            <p14:xfrm>
              <a:off x="9406762" y="5967057"/>
              <a:ext cx="533880" cy="193680"/>
            </p14:xfrm>
          </p:contentPart>
        </mc:Choice>
        <mc:Fallback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7A78087A-F014-4D41-8DC0-4A45B2375DE0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9388762" y="5949057"/>
                <a:ext cx="56952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8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971E834B-19AC-4105-AD5E-572D940423BE}"/>
                  </a:ext>
                </a:extLst>
              </p14:cNvPr>
              <p14:cNvContentPartPr/>
              <p14:nvPr/>
            </p14:nvContentPartPr>
            <p14:xfrm>
              <a:off x="9971602" y="5676177"/>
              <a:ext cx="226440" cy="199440"/>
            </p14:xfrm>
          </p:contentPart>
        </mc:Choice>
        <mc:Fallback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971E834B-19AC-4105-AD5E-572D940423BE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9953962" y="5658537"/>
                <a:ext cx="262080" cy="2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0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2A250D2A-F9C7-4CD1-B119-0AF4D4662BC3}"/>
                  </a:ext>
                </a:extLst>
              </p14:cNvPr>
              <p14:cNvContentPartPr/>
              <p14:nvPr/>
            </p14:nvContentPartPr>
            <p14:xfrm>
              <a:off x="6856882" y="5196657"/>
              <a:ext cx="25200" cy="335880"/>
            </p14:xfrm>
          </p:contentPart>
        </mc:Choice>
        <mc:Fallback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2A250D2A-F9C7-4CD1-B119-0AF4D4662BC3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6838882" y="5178657"/>
                <a:ext cx="60840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2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EDFB1D04-319C-4E7D-9DF8-108C70197FDA}"/>
                  </a:ext>
                </a:extLst>
              </p14:cNvPr>
              <p14:cNvContentPartPr/>
              <p14:nvPr/>
            </p14:nvContentPartPr>
            <p14:xfrm>
              <a:off x="6977842" y="5064897"/>
              <a:ext cx="172800" cy="160200"/>
            </p14:xfrm>
          </p:contentPart>
        </mc:Choice>
        <mc:Fallback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EDFB1D04-319C-4E7D-9DF8-108C70197FDA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6959842" y="5046897"/>
                <a:ext cx="208440" cy="1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4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4261B043-8838-464B-9699-61D74F60B3D2}"/>
                  </a:ext>
                </a:extLst>
              </p14:cNvPr>
              <p14:cNvContentPartPr/>
              <p14:nvPr/>
            </p14:nvContentPartPr>
            <p14:xfrm>
              <a:off x="3103522" y="5076417"/>
              <a:ext cx="50400" cy="312120"/>
            </p14:xfrm>
          </p:contentPart>
        </mc:Choice>
        <mc:Fallback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4261B043-8838-464B-9699-61D74F60B3D2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3085882" y="5058777"/>
                <a:ext cx="86040" cy="3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6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1AAA4C8E-2990-489E-A18E-A3D8309DEA35}"/>
                  </a:ext>
                </a:extLst>
              </p14:cNvPr>
              <p14:cNvContentPartPr/>
              <p14:nvPr/>
            </p14:nvContentPartPr>
            <p14:xfrm>
              <a:off x="3319882" y="5209257"/>
              <a:ext cx="243000" cy="151200"/>
            </p14:xfrm>
          </p:contentPart>
        </mc:Choice>
        <mc:Fallback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1AAA4C8E-2990-489E-A18E-A3D8309DEA35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3302242" y="5191257"/>
                <a:ext cx="278640" cy="1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8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FB235E86-E6F0-4DF4-BF11-F61588FAB1BE}"/>
                  </a:ext>
                </a:extLst>
              </p14:cNvPr>
              <p14:cNvContentPartPr/>
              <p14:nvPr/>
            </p14:nvContentPartPr>
            <p14:xfrm>
              <a:off x="3680962" y="5031417"/>
              <a:ext cx="211680" cy="146880"/>
            </p14:xfrm>
          </p:contentPart>
        </mc:Choice>
        <mc:Fallback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FB235E86-E6F0-4DF4-BF11-F61588FAB1BE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3663322" y="5013777"/>
                <a:ext cx="247320" cy="18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0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EDDA2B3E-1FB0-4C49-8942-361BB9BE3A52}"/>
                  </a:ext>
                </a:extLst>
              </p14:cNvPr>
              <p14:cNvContentPartPr/>
              <p14:nvPr/>
            </p14:nvContentPartPr>
            <p14:xfrm>
              <a:off x="3080842" y="5605977"/>
              <a:ext cx="57960" cy="253080"/>
            </p14:xfrm>
          </p:contentPart>
        </mc:Choice>
        <mc:Fallback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EDDA2B3E-1FB0-4C49-8942-361BB9BE3A52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3063202" y="5587977"/>
                <a:ext cx="93600" cy="28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2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61B62CCD-DE0B-4B8A-88D8-C0B3C5804624}"/>
                  </a:ext>
                </a:extLst>
              </p14:cNvPr>
              <p14:cNvContentPartPr/>
              <p14:nvPr/>
            </p14:nvContentPartPr>
            <p14:xfrm>
              <a:off x="3200002" y="5604177"/>
              <a:ext cx="218160" cy="199800"/>
            </p14:xfrm>
          </p:contentPart>
        </mc:Choice>
        <mc:Fallback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61B62CCD-DE0B-4B8A-88D8-C0B3C5804624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3182362" y="5586537"/>
                <a:ext cx="25380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4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40CE252F-0F50-40C7-A70A-094430E9F261}"/>
                  </a:ext>
                </a:extLst>
              </p14:cNvPr>
              <p14:cNvContentPartPr/>
              <p14:nvPr/>
            </p14:nvContentPartPr>
            <p14:xfrm>
              <a:off x="5655562" y="5459817"/>
              <a:ext cx="768960" cy="125640"/>
            </p14:xfrm>
          </p:contentPart>
        </mc:Choice>
        <mc:Fallback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40CE252F-0F50-40C7-A70A-094430E9F261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5637562" y="5441817"/>
                <a:ext cx="804600" cy="16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6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3B6FCAF4-7F74-4BA2-AA78-ACAF575E3AAA}"/>
                  </a:ext>
                </a:extLst>
              </p14:cNvPr>
              <p14:cNvContentPartPr/>
              <p14:nvPr/>
            </p14:nvContentPartPr>
            <p14:xfrm>
              <a:off x="5565922" y="5330577"/>
              <a:ext cx="280800" cy="349920"/>
            </p14:xfrm>
          </p:contentPart>
        </mc:Choice>
        <mc:Fallback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3B6FCAF4-7F74-4BA2-AA78-ACAF575E3AAA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5548282" y="5312937"/>
                <a:ext cx="316440" cy="38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8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9E263B4F-F0AC-43DB-B329-16B59A26B6BB}"/>
                  </a:ext>
                </a:extLst>
              </p14:cNvPr>
              <p14:cNvContentPartPr/>
              <p14:nvPr/>
            </p14:nvContentPartPr>
            <p14:xfrm>
              <a:off x="3248242" y="6174057"/>
              <a:ext cx="360" cy="9720"/>
            </p14:xfrm>
          </p:contentPart>
        </mc:Choice>
        <mc:Fallback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9E263B4F-F0AC-43DB-B329-16B59A26B6BB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3230242" y="6156057"/>
                <a:ext cx="3600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9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783E3E3C-CF16-47C2-BCD5-D97E15890A79}"/>
                  </a:ext>
                </a:extLst>
              </p14:cNvPr>
              <p14:cNvContentPartPr/>
              <p14:nvPr/>
            </p14:nvContentPartPr>
            <p14:xfrm>
              <a:off x="3271642" y="6106017"/>
              <a:ext cx="385920" cy="340560"/>
            </p14:xfrm>
          </p:contentPart>
        </mc:Choice>
        <mc:Fallback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783E3E3C-CF16-47C2-BCD5-D97E15890A79}"/>
                  </a:ext>
                </a:extLst>
              </p:cNvPr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3254002" y="6088017"/>
                <a:ext cx="421560" cy="37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1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993076B9-B6CE-4978-A8F1-A4F4ECDD9E57}"/>
                  </a:ext>
                </a:extLst>
              </p14:cNvPr>
              <p14:cNvContentPartPr/>
              <p14:nvPr/>
            </p14:nvContentPartPr>
            <p14:xfrm>
              <a:off x="3845482" y="6269457"/>
              <a:ext cx="290160" cy="230760"/>
            </p14:xfrm>
          </p:contentPart>
        </mc:Choice>
        <mc:Fallback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993076B9-B6CE-4978-A8F1-A4F4ECDD9E57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3827842" y="6251817"/>
                <a:ext cx="325800" cy="26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3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532341A7-529F-4525-8ABC-8C557EAD5C0D}"/>
                  </a:ext>
                </a:extLst>
              </p14:cNvPr>
              <p14:cNvContentPartPr/>
              <p14:nvPr/>
            </p14:nvContentPartPr>
            <p14:xfrm>
              <a:off x="4209082" y="6265857"/>
              <a:ext cx="451080" cy="183600"/>
            </p14:xfrm>
          </p:contentPart>
        </mc:Choice>
        <mc:Fallback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532341A7-529F-4525-8ABC-8C557EAD5C0D}"/>
                  </a:ext>
                </a:extLst>
              </p:cNvPr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4191442" y="6248217"/>
                <a:ext cx="48672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5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329F7947-8F8F-4791-8926-3016CB68645A}"/>
                  </a:ext>
                </a:extLst>
              </p14:cNvPr>
              <p14:cNvContentPartPr/>
              <p14:nvPr/>
            </p14:nvContentPartPr>
            <p14:xfrm>
              <a:off x="4715962" y="6086217"/>
              <a:ext cx="212400" cy="172440"/>
            </p14:xfrm>
          </p:contentPart>
        </mc:Choice>
        <mc:Fallback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329F7947-8F8F-4791-8926-3016CB68645A}"/>
                  </a:ext>
                </a:extLst>
              </p:cNvPr>
              <p:cNvPicPr/>
              <p:nvPr/>
            </p:nvPicPr>
            <p:blipFill>
              <a:blip r:embed="rId236"/>
              <a:stretch>
                <a:fillRect/>
              </a:stretch>
            </p:blipFill>
            <p:spPr>
              <a:xfrm>
                <a:off x="4698322" y="6068577"/>
                <a:ext cx="248040" cy="20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7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0004B4CA-A752-436D-B9AA-ECE1D79F50DE}"/>
                  </a:ext>
                </a:extLst>
              </p14:cNvPr>
              <p14:cNvContentPartPr/>
              <p14:nvPr/>
            </p14:nvContentPartPr>
            <p14:xfrm>
              <a:off x="3412042" y="5798577"/>
              <a:ext cx="28440" cy="135720"/>
            </p14:xfrm>
          </p:contentPart>
        </mc:Choice>
        <mc:Fallback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0004B4CA-A752-436D-B9AA-ECE1D79F50DE}"/>
                  </a:ext>
                </a:extLst>
              </p:cNvPr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3394402" y="5780937"/>
                <a:ext cx="64080" cy="1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9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DAF15725-7D54-4C71-A5A2-C71192C5FA35}"/>
                  </a:ext>
                </a:extLst>
              </p14:cNvPr>
              <p14:cNvContentPartPr/>
              <p14:nvPr/>
            </p14:nvContentPartPr>
            <p14:xfrm>
              <a:off x="3565762" y="5623617"/>
              <a:ext cx="168840" cy="180000"/>
            </p14:xfrm>
          </p:contentPart>
        </mc:Choice>
        <mc:Fallback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DAF15725-7D54-4C71-A5A2-C71192C5FA35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3547762" y="5605977"/>
                <a:ext cx="20448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1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D6646D49-8FA9-4C69-A86D-704F505E17D7}"/>
                  </a:ext>
                </a:extLst>
              </p14:cNvPr>
              <p14:cNvContentPartPr/>
              <p14:nvPr/>
            </p14:nvContentPartPr>
            <p14:xfrm>
              <a:off x="3776002" y="5642697"/>
              <a:ext cx="189000" cy="180720"/>
            </p14:xfrm>
          </p:contentPart>
        </mc:Choice>
        <mc:Fallback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D6646D49-8FA9-4C69-A86D-704F505E17D7}"/>
                  </a:ext>
                </a:extLst>
              </p:cNvPr>
              <p:cNvPicPr/>
              <p:nvPr/>
            </p:nvPicPr>
            <p:blipFill>
              <a:blip r:embed="rId242"/>
              <a:stretch>
                <a:fillRect/>
              </a:stretch>
            </p:blipFill>
            <p:spPr>
              <a:xfrm>
                <a:off x="3758002" y="5624697"/>
                <a:ext cx="224640" cy="21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3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10DB424F-D307-41CD-B489-00641DADC083}"/>
                  </a:ext>
                </a:extLst>
              </p14:cNvPr>
              <p14:cNvContentPartPr/>
              <p14:nvPr/>
            </p14:nvContentPartPr>
            <p14:xfrm>
              <a:off x="3993082" y="5599857"/>
              <a:ext cx="214560" cy="248400"/>
            </p14:xfrm>
          </p:contentPart>
        </mc:Choice>
        <mc:Fallback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10DB424F-D307-41CD-B489-00641DADC083}"/>
                  </a:ext>
                </a:extLst>
              </p:cNvPr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3975442" y="5581857"/>
                <a:ext cx="25020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5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4A2CF008-281F-4BAE-BD93-3913AB106F85}"/>
                  </a:ext>
                </a:extLst>
              </p14:cNvPr>
              <p14:cNvContentPartPr/>
              <p14:nvPr/>
            </p14:nvContentPartPr>
            <p14:xfrm>
              <a:off x="4313842" y="5676537"/>
              <a:ext cx="451080" cy="145080"/>
            </p14:xfrm>
          </p:contentPart>
        </mc:Choice>
        <mc:Fallback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4A2CF008-281F-4BAE-BD93-3913AB106F85}"/>
                  </a:ext>
                </a:extLst>
              </p:cNvPr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4295842" y="5658897"/>
                <a:ext cx="48672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7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1330B92E-C7C8-427A-A39F-E729A630BB0E}"/>
                  </a:ext>
                </a:extLst>
              </p14:cNvPr>
              <p14:cNvContentPartPr/>
              <p14:nvPr/>
            </p14:nvContentPartPr>
            <p14:xfrm>
              <a:off x="4812442" y="5420217"/>
              <a:ext cx="138960" cy="185400"/>
            </p14:xfrm>
          </p:contentPart>
        </mc:Choice>
        <mc:Fallback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1330B92E-C7C8-427A-A39F-E729A630BB0E}"/>
                  </a:ext>
                </a:extLst>
              </p:cNvPr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4794442" y="5402217"/>
                <a:ext cx="17460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9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7B2F7040-543F-4CC7-B2FA-3317F7611A49}"/>
                  </a:ext>
                </a:extLst>
              </p14:cNvPr>
              <p14:cNvContentPartPr/>
              <p14:nvPr/>
            </p14:nvContentPartPr>
            <p14:xfrm>
              <a:off x="4870042" y="5430297"/>
              <a:ext cx="101880" cy="229320"/>
            </p14:xfrm>
          </p:contentPart>
        </mc:Choice>
        <mc:Fallback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7B2F7040-543F-4CC7-B2FA-3317F7611A49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4852042" y="5412297"/>
                <a:ext cx="13752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1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680A0797-A609-442A-9AA4-A3ABDD66398B}"/>
                  </a:ext>
                </a:extLst>
              </p14:cNvPr>
              <p14:cNvContentPartPr/>
              <p14:nvPr/>
            </p14:nvContentPartPr>
            <p14:xfrm>
              <a:off x="4828282" y="5452977"/>
              <a:ext cx="269280" cy="231120"/>
            </p14:xfrm>
          </p:contentPart>
        </mc:Choice>
        <mc:Fallback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680A0797-A609-442A-9AA4-A3ABDD66398B}"/>
                  </a:ext>
                </a:extLst>
              </p:cNvPr>
              <p:cNvPicPr/>
              <p:nvPr/>
            </p:nvPicPr>
            <p:blipFill>
              <a:blip r:embed="rId252"/>
              <a:stretch>
                <a:fillRect/>
              </a:stretch>
            </p:blipFill>
            <p:spPr>
              <a:xfrm>
                <a:off x="4810282" y="5434977"/>
                <a:ext cx="30492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3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1E811E51-B49C-42FA-BAA5-10999B849C92}"/>
                  </a:ext>
                </a:extLst>
              </p14:cNvPr>
              <p14:cNvContentPartPr/>
              <p14:nvPr/>
            </p14:nvContentPartPr>
            <p14:xfrm>
              <a:off x="5259202" y="5654217"/>
              <a:ext cx="172800" cy="538200"/>
            </p14:xfrm>
          </p:contentPart>
        </mc:Choice>
        <mc:Fallback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1E811E51-B49C-42FA-BAA5-10999B849C92}"/>
                  </a:ext>
                </a:extLst>
              </p:cNvPr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5241202" y="5636217"/>
                <a:ext cx="208440" cy="57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5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5E852EDF-5478-4C96-BF41-7AB0955FFD51}"/>
                  </a:ext>
                </a:extLst>
              </p14:cNvPr>
              <p14:cNvContentPartPr/>
              <p14:nvPr/>
            </p14:nvContentPartPr>
            <p14:xfrm>
              <a:off x="5196562" y="6111417"/>
              <a:ext cx="165960" cy="241200"/>
            </p14:xfrm>
          </p:contentPart>
        </mc:Choice>
        <mc:Fallback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5E852EDF-5478-4C96-BF41-7AB0955FFD51}"/>
                  </a:ext>
                </a:extLst>
              </p:cNvPr>
              <p:cNvPicPr/>
              <p:nvPr/>
            </p:nvPicPr>
            <p:blipFill>
              <a:blip r:embed="rId256"/>
              <a:stretch>
                <a:fillRect/>
              </a:stretch>
            </p:blipFill>
            <p:spPr>
              <a:xfrm>
                <a:off x="5178922" y="6093777"/>
                <a:ext cx="201600" cy="27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7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586F6CA8-F222-4FDA-B78F-6984557EF4A3}"/>
                  </a:ext>
                </a:extLst>
              </p14:cNvPr>
              <p14:cNvContentPartPr/>
              <p14:nvPr/>
            </p14:nvContentPartPr>
            <p14:xfrm>
              <a:off x="5558362" y="6063177"/>
              <a:ext cx="88920" cy="360"/>
            </p14:xfrm>
          </p:contentPart>
        </mc:Choice>
        <mc:Fallback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586F6CA8-F222-4FDA-B78F-6984557EF4A3}"/>
                  </a:ext>
                </a:extLst>
              </p:cNvPr>
              <p:cNvPicPr/>
              <p:nvPr/>
            </p:nvPicPr>
            <p:blipFill>
              <a:blip r:embed="rId258"/>
              <a:stretch>
                <a:fillRect/>
              </a:stretch>
            </p:blipFill>
            <p:spPr>
              <a:xfrm>
                <a:off x="5540362" y="6045537"/>
                <a:ext cx="12456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9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8F1E703B-D97F-4AF2-8995-71B4B1ADA618}"/>
                  </a:ext>
                </a:extLst>
              </p14:cNvPr>
              <p14:cNvContentPartPr/>
              <p14:nvPr/>
            </p14:nvContentPartPr>
            <p14:xfrm>
              <a:off x="5588962" y="5895057"/>
              <a:ext cx="89640" cy="259920"/>
            </p14:xfrm>
          </p:contentPart>
        </mc:Choice>
        <mc:Fallback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8F1E703B-D97F-4AF2-8995-71B4B1ADA618}"/>
                  </a:ext>
                </a:extLst>
              </p:cNvPr>
              <p:cNvPicPr/>
              <p:nvPr/>
            </p:nvPicPr>
            <p:blipFill>
              <a:blip r:embed="rId260"/>
              <a:stretch>
                <a:fillRect/>
              </a:stretch>
            </p:blipFill>
            <p:spPr>
              <a:xfrm>
                <a:off x="5571322" y="5877417"/>
                <a:ext cx="125280" cy="2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1">
            <p14:nvContentPartPr>
              <p14:cNvPr id="186" name="Ink 185">
                <a:extLst>
                  <a:ext uri="{FF2B5EF4-FFF2-40B4-BE49-F238E27FC236}">
                    <a16:creationId xmlns:a16="http://schemas.microsoft.com/office/drawing/2014/main" id="{ADCF9379-2D6D-454F-B0D1-44B0C2F87364}"/>
                  </a:ext>
                </a:extLst>
              </p14:cNvPr>
              <p14:cNvContentPartPr/>
              <p14:nvPr/>
            </p14:nvContentPartPr>
            <p14:xfrm>
              <a:off x="5854642" y="5895057"/>
              <a:ext cx="65160" cy="212760"/>
            </p14:xfrm>
          </p:contentPart>
        </mc:Choice>
        <mc:Fallback>
          <p:pic>
            <p:nvPicPr>
              <p:cNvPr id="186" name="Ink 185">
                <a:extLst>
                  <a:ext uri="{FF2B5EF4-FFF2-40B4-BE49-F238E27FC236}">
                    <a16:creationId xmlns:a16="http://schemas.microsoft.com/office/drawing/2014/main" id="{ADCF9379-2D6D-454F-B0D1-44B0C2F87364}"/>
                  </a:ext>
                </a:extLst>
              </p:cNvPr>
              <p:cNvPicPr/>
              <p:nvPr/>
            </p:nvPicPr>
            <p:blipFill>
              <a:blip r:embed="rId262"/>
              <a:stretch>
                <a:fillRect/>
              </a:stretch>
            </p:blipFill>
            <p:spPr>
              <a:xfrm>
                <a:off x="5836642" y="5877417"/>
                <a:ext cx="100800" cy="2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3">
            <p14:nvContentPartPr>
              <p14:cNvPr id="187" name="Ink 186">
                <a:extLst>
                  <a:ext uri="{FF2B5EF4-FFF2-40B4-BE49-F238E27FC236}">
                    <a16:creationId xmlns:a16="http://schemas.microsoft.com/office/drawing/2014/main" id="{F3F7860A-FE50-4DCC-B690-58AC174BD6A6}"/>
                  </a:ext>
                </a:extLst>
              </p14:cNvPr>
              <p14:cNvContentPartPr/>
              <p14:nvPr/>
            </p14:nvContentPartPr>
            <p14:xfrm>
              <a:off x="5991442" y="5907657"/>
              <a:ext cx="171000" cy="200160"/>
            </p14:xfrm>
          </p:contentPart>
        </mc:Choice>
        <mc:Fallback>
          <p:pic>
            <p:nvPicPr>
              <p:cNvPr id="187" name="Ink 186">
                <a:extLst>
                  <a:ext uri="{FF2B5EF4-FFF2-40B4-BE49-F238E27FC236}">
                    <a16:creationId xmlns:a16="http://schemas.microsoft.com/office/drawing/2014/main" id="{F3F7860A-FE50-4DCC-B690-58AC174BD6A6}"/>
                  </a:ext>
                </a:extLst>
              </p:cNvPr>
              <p:cNvPicPr/>
              <p:nvPr/>
            </p:nvPicPr>
            <p:blipFill>
              <a:blip r:embed="rId264"/>
              <a:stretch>
                <a:fillRect/>
              </a:stretch>
            </p:blipFill>
            <p:spPr>
              <a:xfrm>
                <a:off x="5973442" y="5890017"/>
                <a:ext cx="20664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5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CD2F9DE0-35D9-4796-8252-18EFA538845C}"/>
                  </a:ext>
                </a:extLst>
              </p14:cNvPr>
              <p14:cNvContentPartPr/>
              <p14:nvPr/>
            </p14:nvContentPartPr>
            <p14:xfrm>
              <a:off x="6112402" y="6038697"/>
              <a:ext cx="47520" cy="167400"/>
            </p14:xfrm>
          </p:contentPart>
        </mc:Choice>
        <mc:Fallback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CD2F9DE0-35D9-4796-8252-18EFA538845C}"/>
                  </a:ext>
                </a:extLst>
              </p:cNvPr>
              <p:cNvPicPr/>
              <p:nvPr/>
            </p:nvPicPr>
            <p:blipFill>
              <a:blip r:embed="rId266"/>
              <a:stretch>
                <a:fillRect/>
              </a:stretch>
            </p:blipFill>
            <p:spPr>
              <a:xfrm>
                <a:off x="6094402" y="6021057"/>
                <a:ext cx="83160" cy="20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7">
            <p14:nvContentPartPr>
              <p14:cNvPr id="189" name="Ink 188">
                <a:extLst>
                  <a:ext uri="{FF2B5EF4-FFF2-40B4-BE49-F238E27FC236}">
                    <a16:creationId xmlns:a16="http://schemas.microsoft.com/office/drawing/2014/main" id="{72BD1C70-8266-4E5C-BF67-6882DD828E24}"/>
                  </a:ext>
                </a:extLst>
              </p14:cNvPr>
              <p14:cNvContentPartPr/>
              <p14:nvPr/>
            </p14:nvContentPartPr>
            <p14:xfrm>
              <a:off x="6256762" y="5932137"/>
              <a:ext cx="196560" cy="203400"/>
            </p14:xfrm>
          </p:contentPart>
        </mc:Choice>
        <mc:Fallback>
          <p:pic>
            <p:nvPicPr>
              <p:cNvPr id="189" name="Ink 188">
                <a:extLst>
                  <a:ext uri="{FF2B5EF4-FFF2-40B4-BE49-F238E27FC236}">
                    <a16:creationId xmlns:a16="http://schemas.microsoft.com/office/drawing/2014/main" id="{72BD1C70-8266-4E5C-BF67-6882DD828E24}"/>
                  </a:ext>
                </a:extLst>
              </p:cNvPr>
              <p:cNvPicPr/>
              <p:nvPr/>
            </p:nvPicPr>
            <p:blipFill>
              <a:blip r:embed="rId268"/>
              <a:stretch>
                <a:fillRect/>
              </a:stretch>
            </p:blipFill>
            <p:spPr>
              <a:xfrm>
                <a:off x="6238762" y="5914497"/>
                <a:ext cx="232200" cy="23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9">
            <p14:nvContentPartPr>
              <p14:cNvPr id="190" name="Ink 189">
                <a:extLst>
                  <a:ext uri="{FF2B5EF4-FFF2-40B4-BE49-F238E27FC236}">
                    <a16:creationId xmlns:a16="http://schemas.microsoft.com/office/drawing/2014/main" id="{EF566FA7-C32E-4DBF-BA73-DC0C7DB2E7D5}"/>
                  </a:ext>
                </a:extLst>
              </p14:cNvPr>
              <p14:cNvContentPartPr/>
              <p14:nvPr/>
            </p14:nvContentPartPr>
            <p14:xfrm>
              <a:off x="6455842" y="5943297"/>
              <a:ext cx="157320" cy="193680"/>
            </p14:xfrm>
          </p:contentPart>
        </mc:Choice>
        <mc:Fallback>
          <p:pic>
            <p:nvPicPr>
              <p:cNvPr id="190" name="Ink 189">
                <a:extLst>
                  <a:ext uri="{FF2B5EF4-FFF2-40B4-BE49-F238E27FC236}">
                    <a16:creationId xmlns:a16="http://schemas.microsoft.com/office/drawing/2014/main" id="{EF566FA7-C32E-4DBF-BA73-DC0C7DB2E7D5}"/>
                  </a:ext>
                </a:extLst>
              </p:cNvPr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6437842" y="5925657"/>
                <a:ext cx="19296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1">
            <p14:nvContentPartPr>
              <p14:cNvPr id="191" name="Ink 190">
                <a:extLst>
                  <a:ext uri="{FF2B5EF4-FFF2-40B4-BE49-F238E27FC236}">
                    <a16:creationId xmlns:a16="http://schemas.microsoft.com/office/drawing/2014/main" id="{E9F8DD08-564D-48E1-BFAA-0898077F19BE}"/>
                  </a:ext>
                </a:extLst>
              </p14:cNvPr>
              <p14:cNvContentPartPr/>
              <p14:nvPr/>
            </p14:nvContentPartPr>
            <p14:xfrm>
              <a:off x="6622882" y="5941497"/>
              <a:ext cx="136440" cy="215640"/>
            </p14:xfrm>
          </p:contentPart>
        </mc:Choice>
        <mc:Fallback>
          <p:pic>
            <p:nvPicPr>
              <p:cNvPr id="191" name="Ink 190">
                <a:extLst>
                  <a:ext uri="{FF2B5EF4-FFF2-40B4-BE49-F238E27FC236}">
                    <a16:creationId xmlns:a16="http://schemas.microsoft.com/office/drawing/2014/main" id="{E9F8DD08-564D-48E1-BFAA-0898077F19BE}"/>
                  </a:ext>
                </a:extLst>
              </p:cNvPr>
              <p:cNvPicPr/>
              <p:nvPr/>
            </p:nvPicPr>
            <p:blipFill>
              <a:blip r:embed="rId272"/>
              <a:stretch>
                <a:fillRect/>
              </a:stretch>
            </p:blipFill>
            <p:spPr>
              <a:xfrm>
                <a:off x="6604882" y="5923857"/>
                <a:ext cx="172080" cy="251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4" name="Group 203">
            <a:extLst>
              <a:ext uri="{FF2B5EF4-FFF2-40B4-BE49-F238E27FC236}">
                <a16:creationId xmlns:a16="http://schemas.microsoft.com/office/drawing/2014/main" id="{A1D575D6-3238-438C-B8EA-298C6A4F9D9C}"/>
              </a:ext>
            </a:extLst>
          </p:cNvPr>
          <p:cNvGrpSpPr/>
          <p:nvPr/>
        </p:nvGrpSpPr>
        <p:grpSpPr>
          <a:xfrm>
            <a:off x="-398" y="5027457"/>
            <a:ext cx="2845080" cy="1448640"/>
            <a:chOff x="-398" y="5027457"/>
            <a:chExt cx="2845080" cy="144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786C4D15-3FDC-44A3-9536-A4DED0AD606E}"/>
                    </a:ext>
                  </a:extLst>
                </p14:cNvPr>
                <p14:cNvContentPartPr/>
                <p14:nvPr/>
              </p14:nvContentPartPr>
              <p14:xfrm>
                <a:off x="1154482" y="5054817"/>
                <a:ext cx="329760" cy="34272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786C4D15-3FDC-44A3-9536-A4DED0AD606E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136842" y="5037177"/>
                  <a:ext cx="365400" cy="37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A2BD2238-D75E-48C4-AD6B-8C48BFC9B85B}"/>
                    </a:ext>
                  </a:extLst>
                </p14:cNvPr>
                <p14:cNvContentPartPr/>
                <p14:nvPr/>
              </p14:nvContentPartPr>
              <p14:xfrm>
                <a:off x="1274722" y="5171097"/>
                <a:ext cx="287280" cy="7416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A2BD2238-D75E-48C4-AD6B-8C48BFC9B85B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256722" y="5153097"/>
                  <a:ext cx="3229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36D9FF32-9BBC-4A6F-AD77-A92F7007EF08}"/>
                    </a:ext>
                  </a:extLst>
                </p14:cNvPr>
                <p14:cNvContentPartPr/>
                <p14:nvPr/>
              </p14:nvContentPartPr>
              <p14:xfrm>
                <a:off x="1660282" y="5027457"/>
                <a:ext cx="189360" cy="35856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36D9FF32-9BBC-4A6F-AD77-A92F7007EF08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642282" y="5009817"/>
                  <a:ext cx="225000" cy="39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6BA49F06-5D56-4924-BC97-0F18633AF038}"/>
                    </a:ext>
                  </a:extLst>
                </p14:cNvPr>
                <p14:cNvContentPartPr/>
                <p14:nvPr/>
              </p14:nvContentPartPr>
              <p14:xfrm>
                <a:off x="1882042" y="5101257"/>
                <a:ext cx="239040" cy="28404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6BA49F06-5D56-4924-BC97-0F18633AF038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864042" y="5083257"/>
                  <a:ext cx="274680" cy="31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BB6A6D25-B99C-49EC-9337-46FD8B61E62E}"/>
                    </a:ext>
                  </a:extLst>
                </p14:cNvPr>
                <p14:cNvContentPartPr/>
                <p14:nvPr/>
              </p14:nvContentPartPr>
              <p14:xfrm>
                <a:off x="2189482" y="5105577"/>
                <a:ext cx="222480" cy="20232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BB6A6D25-B99C-49EC-9337-46FD8B61E62E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2171482" y="5087937"/>
                  <a:ext cx="25812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4BB1731C-3F10-4524-89CE-E842536B627B}"/>
                    </a:ext>
                  </a:extLst>
                </p14:cNvPr>
                <p14:cNvContentPartPr/>
                <p14:nvPr/>
              </p14:nvContentPartPr>
              <p14:xfrm>
                <a:off x="2766922" y="5091537"/>
                <a:ext cx="360" cy="10080"/>
              </p14:xfrm>
            </p:contentPart>
          </mc:Choice>
          <mc:Fallback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4BB1731C-3F10-4524-89CE-E842536B627B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2749282" y="5073537"/>
                  <a:ext cx="360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8D823D01-A51D-40D4-9A48-33248F66C46C}"/>
                    </a:ext>
                  </a:extLst>
                </p14:cNvPr>
                <p14:cNvContentPartPr/>
                <p14:nvPr/>
              </p14:nvContentPartPr>
              <p14:xfrm>
                <a:off x="2815162" y="5269377"/>
                <a:ext cx="360" cy="360"/>
              </p14:xfrm>
            </p:contentPart>
          </mc:Choice>
          <mc:Fallback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8D823D01-A51D-40D4-9A48-33248F66C46C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797522" y="525173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1882B660-2DD7-4891-A0C4-9831D67E7946}"/>
                    </a:ext>
                  </a:extLst>
                </p14:cNvPr>
                <p14:cNvContentPartPr/>
                <p14:nvPr/>
              </p14:nvContentPartPr>
              <p14:xfrm>
                <a:off x="1058002" y="5653137"/>
                <a:ext cx="343440" cy="244440"/>
              </p14:xfrm>
            </p:contentPart>
          </mc:Choice>
          <mc:Fallback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1882B660-2DD7-4891-A0C4-9831D67E7946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040362" y="5635137"/>
                  <a:ext cx="37908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1BA54BEF-E687-4EC4-921C-9054C7B17367}"/>
                    </a:ext>
                  </a:extLst>
                </p14:cNvPr>
                <p14:cNvContentPartPr/>
                <p14:nvPr/>
              </p14:nvContentPartPr>
              <p14:xfrm>
                <a:off x="1274722" y="5686257"/>
                <a:ext cx="384840" cy="112680"/>
              </p14:xfrm>
            </p:contentPart>
          </mc:Choice>
          <mc:Fallback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1BA54BEF-E687-4EC4-921C-9054C7B17367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256722" y="5668617"/>
                  <a:ext cx="42048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DE52E3E2-66B8-4E1B-9B4A-0AC8CA144707}"/>
                    </a:ext>
                  </a:extLst>
                </p14:cNvPr>
                <p14:cNvContentPartPr/>
                <p14:nvPr/>
              </p14:nvContentPartPr>
              <p14:xfrm>
                <a:off x="1625362" y="5588337"/>
                <a:ext cx="147600" cy="303120"/>
              </p14:xfrm>
            </p:contentPart>
          </mc:Choice>
          <mc:Fallback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DE52E3E2-66B8-4E1B-9B4A-0AC8CA144707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607722" y="5570337"/>
                  <a:ext cx="18324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598B32E3-0C45-449F-87B8-9CFA25BCD57D}"/>
                    </a:ext>
                  </a:extLst>
                </p14:cNvPr>
                <p14:cNvContentPartPr/>
                <p14:nvPr/>
              </p14:nvContentPartPr>
              <p14:xfrm>
                <a:off x="1873762" y="5632977"/>
                <a:ext cx="223560" cy="263520"/>
              </p14:xfrm>
            </p:contentPart>
          </mc:Choice>
          <mc:Fallback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598B32E3-0C45-449F-87B8-9CFA25BCD57D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856122" y="5615337"/>
                  <a:ext cx="25920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69A6D6A8-9D18-40FA-9F5F-6396ECB98013}"/>
                    </a:ext>
                  </a:extLst>
                </p14:cNvPr>
                <p14:cNvContentPartPr/>
                <p14:nvPr/>
              </p14:nvContentPartPr>
              <p14:xfrm>
                <a:off x="2189122" y="5683377"/>
                <a:ext cx="209160" cy="155160"/>
              </p14:xfrm>
            </p:contentPart>
          </mc:Choice>
          <mc:Fallback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69A6D6A8-9D18-40FA-9F5F-6396ECB98013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2171122" y="5665737"/>
                  <a:ext cx="24480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07C98444-D59B-4C19-AACD-0004A7A7056C}"/>
                    </a:ext>
                  </a:extLst>
                </p14:cNvPr>
                <p14:cNvContentPartPr/>
                <p14:nvPr/>
              </p14:nvContentPartPr>
              <p14:xfrm>
                <a:off x="2785282" y="5605977"/>
                <a:ext cx="17640" cy="10080"/>
              </p14:xfrm>
            </p:contentPart>
          </mc:Choice>
          <mc:Fallback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07C98444-D59B-4C19-AACD-0004A7A7056C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2767642" y="5587977"/>
                  <a:ext cx="532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8E5F2F71-E6AB-4B43-A494-650EA6810B41}"/>
                    </a:ext>
                  </a:extLst>
                </p14:cNvPr>
                <p14:cNvContentPartPr/>
                <p14:nvPr/>
              </p14:nvContentPartPr>
              <p14:xfrm>
                <a:off x="2805442" y="5798577"/>
                <a:ext cx="10080" cy="9720"/>
              </p14:xfrm>
            </p:contentPart>
          </mc:Choice>
          <mc:Fallback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8E5F2F71-E6AB-4B43-A494-650EA6810B41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2787802" y="5780937"/>
                  <a:ext cx="457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A2EEB209-A090-4293-92CD-0F343E3242F9}"/>
                    </a:ext>
                  </a:extLst>
                </p14:cNvPr>
                <p14:cNvContentPartPr/>
                <p14:nvPr/>
              </p14:nvContentPartPr>
              <p14:xfrm>
                <a:off x="911482" y="6159657"/>
                <a:ext cx="246600" cy="316440"/>
              </p14:xfrm>
            </p:contentPart>
          </mc:Choice>
          <mc:Fallback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A2EEB209-A090-4293-92CD-0F343E3242F9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93842" y="6142017"/>
                  <a:ext cx="28224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14581F9E-D8B3-4447-BC21-13A07A793686}"/>
                    </a:ext>
                  </a:extLst>
                </p14:cNvPr>
                <p14:cNvContentPartPr/>
                <p14:nvPr/>
              </p14:nvContentPartPr>
              <p14:xfrm>
                <a:off x="1322602" y="6304377"/>
                <a:ext cx="29160" cy="10800"/>
              </p14:xfrm>
            </p:contentPart>
          </mc:Choice>
          <mc:Fallback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14581F9E-D8B3-4447-BC21-13A07A793686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304962" y="6286377"/>
                  <a:ext cx="648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DD7892AD-C5DA-4A3C-B332-861C4ED14D1B}"/>
                    </a:ext>
                  </a:extLst>
                </p14:cNvPr>
                <p14:cNvContentPartPr/>
                <p14:nvPr/>
              </p14:nvContentPartPr>
              <p14:xfrm>
                <a:off x="1514122" y="6207897"/>
                <a:ext cx="217080" cy="194400"/>
              </p14:xfrm>
            </p:contentPart>
          </mc:Choice>
          <mc:Fallback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DD7892AD-C5DA-4A3C-B332-861C4ED14D1B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496122" y="6190257"/>
                  <a:ext cx="25272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19B88207-B99A-4D46-BC48-082266BEBC96}"/>
                    </a:ext>
                  </a:extLst>
                </p14:cNvPr>
                <p14:cNvContentPartPr/>
                <p14:nvPr/>
              </p14:nvContentPartPr>
              <p14:xfrm>
                <a:off x="1828402" y="6135537"/>
                <a:ext cx="217800" cy="335520"/>
              </p14:xfrm>
            </p:contentPart>
          </mc:Choice>
          <mc:Fallback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19B88207-B99A-4D46-BC48-082266BEBC96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810762" y="6117537"/>
                  <a:ext cx="253440" cy="37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5D405A79-9EAC-41CA-84A0-F8D2E7885B53}"/>
                    </a:ext>
                  </a:extLst>
                </p14:cNvPr>
                <p14:cNvContentPartPr/>
                <p14:nvPr/>
              </p14:nvContentPartPr>
              <p14:xfrm>
                <a:off x="1876642" y="6259737"/>
                <a:ext cx="163440" cy="68760"/>
              </p14:xfrm>
            </p:contentPart>
          </mc:Choice>
          <mc:Fallback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5D405A79-9EAC-41CA-84A0-F8D2E7885B53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859002" y="6241737"/>
                  <a:ext cx="1990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F290E1E9-F1FB-4610-938C-D32FBAE7513F}"/>
                    </a:ext>
                  </a:extLst>
                </p14:cNvPr>
                <p14:cNvContentPartPr/>
                <p14:nvPr/>
              </p14:nvContentPartPr>
              <p14:xfrm>
                <a:off x="2168602" y="6111417"/>
                <a:ext cx="137880" cy="299880"/>
              </p14:xfrm>
            </p:contentPart>
          </mc:Choice>
          <mc:Fallback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F290E1E9-F1FB-4610-938C-D32FBAE7513F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2150602" y="6093777"/>
                  <a:ext cx="17352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58D5D21C-C601-47E1-9C79-8E500FB79A03}"/>
                    </a:ext>
                  </a:extLst>
                </p14:cNvPr>
                <p14:cNvContentPartPr/>
                <p14:nvPr/>
              </p14:nvContentPartPr>
              <p14:xfrm>
                <a:off x="2429602" y="6211497"/>
                <a:ext cx="415080" cy="208080"/>
              </p14:xfrm>
            </p:contentPart>
          </mc:Choice>
          <mc:Fallback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58D5D21C-C601-47E1-9C79-8E500FB79A03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2411962" y="6193857"/>
                  <a:ext cx="4507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74CFC091-633C-4C81-AD43-E367FDD6BD7E}"/>
                    </a:ext>
                  </a:extLst>
                </p14:cNvPr>
                <p14:cNvContentPartPr/>
                <p14:nvPr/>
              </p14:nvContentPartPr>
              <p14:xfrm>
                <a:off x="552562" y="5702457"/>
                <a:ext cx="265680" cy="421560"/>
              </p14:xfrm>
            </p:contentPart>
          </mc:Choice>
          <mc:Fallback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74CFC091-633C-4C81-AD43-E367FDD6BD7E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534922" y="5684457"/>
                  <a:ext cx="301320" cy="45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AE478A6F-5464-425F-AE1F-D66ACDE448DE}"/>
                    </a:ext>
                  </a:extLst>
                </p14:cNvPr>
                <p14:cNvContentPartPr/>
                <p14:nvPr/>
              </p14:nvContentPartPr>
              <p14:xfrm>
                <a:off x="505042" y="6018537"/>
                <a:ext cx="213480" cy="201600"/>
              </p14:xfrm>
            </p:contentPart>
          </mc:Choice>
          <mc:Fallback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AE478A6F-5464-425F-AE1F-D66ACDE448DE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487402" y="6000897"/>
                  <a:ext cx="24912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CE1985D5-8781-40B0-9742-34B29CD266B9}"/>
                    </a:ext>
                  </a:extLst>
                </p14:cNvPr>
                <p14:cNvContentPartPr/>
                <p14:nvPr/>
              </p14:nvContentPartPr>
              <p14:xfrm>
                <a:off x="-398" y="5825577"/>
                <a:ext cx="218880" cy="93600"/>
              </p14:xfrm>
            </p:contentPart>
          </mc:Choice>
          <mc:Fallback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CE1985D5-8781-40B0-9742-34B29CD266B9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-18398" y="5807937"/>
                  <a:ext cx="2545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CE606E63-7ADC-4C42-829B-040A7CA5949A}"/>
                    </a:ext>
                  </a:extLst>
                </p14:cNvPr>
                <p14:cNvContentPartPr/>
                <p14:nvPr/>
              </p14:nvContentPartPr>
              <p14:xfrm>
                <a:off x="167722" y="5750337"/>
                <a:ext cx="360" cy="9720"/>
              </p14:xfrm>
            </p:contentPart>
          </mc:Choice>
          <mc:Fallback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CE606E63-7ADC-4C42-829B-040A7CA5949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50082" y="5732697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B6137B4E-0E3D-4AB0-88AF-CF59C1ACCD34}"/>
                    </a:ext>
                  </a:extLst>
                </p14:cNvPr>
                <p14:cNvContentPartPr/>
                <p14:nvPr/>
              </p14:nvContentPartPr>
              <p14:xfrm>
                <a:off x="167722" y="5654217"/>
                <a:ext cx="193680" cy="337680"/>
              </p14:xfrm>
            </p:contentPart>
          </mc:Choice>
          <mc:Fallback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B6137B4E-0E3D-4AB0-88AF-CF59C1ACCD34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150082" y="5636217"/>
                  <a:ext cx="229320" cy="37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2DBC3B44-525C-4EB9-AB6B-B1AEB8B583D4}"/>
                    </a:ext>
                  </a:extLst>
                </p14:cNvPr>
                <p14:cNvContentPartPr/>
                <p14:nvPr/>
              </p14:nvContentPartPr>
              <p14:xfrm>
                <a:off x="434122" y="5605977"/>
                <a:ext cx="119520" cy="210600"/>
              </p14:xfrm>
            </p:contentPart>
          </mc:Choice>
          <mc:Fallback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2DBC3B44-525C-4EB9-AB6B-B1AEB8B583D4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416482" y="5587977"/>
                  <a:ext cx="1551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750869AE-D441-49CC-800F-E296967D2E71}"/>
                    </a:ext>
                  </a:extLst>
                </p14:cNvPr>
                <p14:cNvContentPartPr/>
                <p14:nvPr/>
              </p14:nvContentPartPr>
              <p14:xfrm>
                <a:off x="577042" y="5630457"/>
                <a:ext cx="47160" cy="141840"/>
              </p14:xfrm>
            </p:contentPart>
          </mc:Choice>
          <mc:Fallback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750869AE-D441-49CC-800F-E296967D2E71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559042" y="5612457"/>
                  <a:ext cx="828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78ED1D43-4B2E-49C4-83EA-4F86141CD097}"/>
                    </a:ext>
                  </a:extLst>
                </p14:cNvPr>
                <p14:cNvContentPartPr/>
                <p14:nvPr/>
              </p14:nvContentPartPr>
              <p14:xfrm>
                <a:off x="671002" y="5431017"/>
                <a:ext cx="102240" cy="206280"/>
              </p14:xfrm>
            </p:contentPart>
          </mc:Choice>
          <mc:Fallback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78ED1D43-4B2E-49C4-83EA-4F86141CD097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653002" y="5413377"/>
                  <a:ext cx="13788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5B77AC8C-35D3-48FF-A24C-81C8F35D0792}"/>
                    </a:ext>
                  </a:extLst>
                </p14:cNvPr>
                <p14:cNvContentPartPr/>
                <p14:nvPr/>
              </p14:nvContentPartPr>
              <p14:xfrm>
                <a:off x="775042" y="5337057"/>
                <a:ext cx="138960" cy="213120"/>
              </p14:xfrm>
            </p:contentPart>
          </mc:Choice>
          <mc:Fallback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5B77AC8C-35D3-48FF-A24C-81C8F35D0792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757402" y="5319417"/>
                  <a:ext cx="1746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6C910BD7-745E-4D9A-8B25-351C7CD9D07E}"/>
                    </a:ext>
                  </a:extLst>
                </p14:cNvPr>
                <p14:cNvContentPartPr/>
                <p14:nvPr/>
              </p14:nvContentPartPr>
              <p14:xfrm>
                <a:off x="891682" y="5208897"/>
                <a:ext cx="187560" cy="253440"/>
              </p14:xfrm>
            </p:contentPart>
          </mc:Choice>
          <mc:Fallback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6C910BD7-745E-4D9A-8B25-351C7CD9D07E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874042" y="5191257"/>
                  <a:ext cx="223200" cy="28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88EE1FA6-8C6C-4B73-9193-B7CC0F2DC9E6}"/>
              </a:ext>
            </a:extLst>
          </p:cNvPr>
          <p:cNvGrpSpPr/>
          <p:nvPr/>
        </p:nvGrpSpPr>
        <p:grpSpPr>
          <a:xfrm>
            <a:off x="6133642" y="6447657"/>
            <a:ext cx="2592360" cy="459000"/>
            <a:chOff x="6133642" y="6447657"/>
            <a:chExt cx="2592360" cy="45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94F1E4FE-B70F-4D35-9156-617687A134CE}"/>
                    </a:ext>
                  </a:extLst>
                </p14:cNvPr>
                <p14:cNvContentPartPr/>
                <p14:nvPr/>
              </p14:nvContentPartPr>
              <p14:xfrm>
                <a:off x="6133642" y="6539817"/>
                <a:ext cx="269640" cy="299520"/>
              </p14:xfrm>
            </p:contentPart>
          </mc:Choice>
          <mc:Fallback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94F1E4FE-B70F-4D35-9156-617687A134CE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6115642" y="6522177"/>
                  <a:ext cx="30528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F1CC3326-A430-46A7-BC1F-063DAA4269E5}"/>
                    </a:ext>
                  </a:extLst>
                </p14:cNvPr>
                <p14:cNvContentPartPr/>
                <p14:nvPr/>
              </p14:nvContentPartPr>
              <p14:xfrm>
                <a:off x="6496882" y="6664377"/>
                <a:ext cx="360" cy="360"/>
              </p14:xfrm>
            </p:contentPart>
          </mc:Choice>
          <mc:Fallback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F1CC3326-A430-46A7-BC1F-063DAA4269E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478882" y="664673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C20DE0AA-A570-47C6-B01E-04B0FE317DA1}"/>
                    </a:ext>
                  </a:extLst>
                </p14:cNvPr>
                <p14:cNvContentPartPr/>
                <p14:nvPr/>
              </p14:nvContentPartPr>
              <p14:xfrm>
                <a:off x="6594802" y="6585897"/>
                <a:ext cx="191880" cy="221400"/>
              </p14:xfrm>
            </p:contentPart>
          </mc:Choice>
          <mc:Fallback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C20DE0AA-A570-47C6-B01E-04B0FE317DA1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6577162" y="6568257"/>
                  <a:ext cx="22752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BF414694-D6ED-46F5-A1F4-6400B78D4033}"/>
                    </a:ext>
                  </a:extLst>
                </p14:cNvPr>
                <p14:cNvContentPartPr/>
                <p14:nvPr/>
              </p14:nvContentPartPr>
              <p14:xfrm>
                <a:off x="6881362" y="6519657"/>
                <a:ext cx="180000" cy="316800"/>
              </p14:xfrm>
            </p:contentPart>
          </mc:Choice>
          <mc:Fallback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BF414694-D6ED-46F5-A1F4-6400B78D4033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6863722" y="6502017"/>
                  <a:ext cx="21564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09" name="Ink 208">
                  <a:extLst>
                    <a:ext uri="{FF2B5EF4-FFF2-40B4-BE49-F238E27FC236}">
                      <a16:creationId xmlns:a16="http://schemas.microsoft.com/office/drawing/2014/main" id="{DC86E0D5-573C-4671-A0C4-6133458BE569}"/>
                    </a:ext>
                  </a:extLst>
                </p14:cNvPr>
                <p14:cNvContentPartPr/>
                <p14:nvPr/>
              </p14:nvContentPartPr>
              <p14:xfrm>
                <a:off x="6905122" y="6642057"/>
                <a:ext cx="214200" cy="47160"/>
              </p14:xfrm>
            </p:contentPart>
          </mc:Choice>
          <mc:Fallback>
            <p:pic>
              <p:nvPicPr>
                <p:cNvPr id="209" name="Ink 208">
                  <a:extLst>
                    <a:ext uri="{FF2B5EF4-FFF2-40B4-BE49-F238E27FC236}">
                      <a16:creationId xmlns:a16="http://schemas.microsoft.com/office/drawing/2014/main" id="{DC86E0D5-573C-4671-A0C4-6133458BE569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6887482" y="6624417"/>
                  <a:ext cx="2498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10" name="Ink 209">
                  <a:extLst>
                    <a:ext uri="{FF2B5EF4-FFF2-40B4-BE49-F238E27FC236}">
                      <a16:creationId xmlns:a16="http://schemas.microsoft.com/office/drawing/2014/main" id="{BA503B69-4069-4E98-9C34-3DE7151F6459}"/>
                    </a:ext>
                  </a:extLst>
                </p14:cNvPr>
                <p14:cNvContentPartPr/>
                <p14:nvPr/>
              </p14:nvContentPartPr>
              <p14:xfrm>
                <a:off x="7174402" y="6471777"/>
                <a:ext cx="207000" cy="360000"/>
              </p14:xfrm>
            </p:contentPart>
          </mc:Choice>
          <mc:Fallback>
            <p:pic>
              <p:nvPicPr>
                <p:cNvPr id="210" name="Ink 209">
                  <a:extLst>
                    <a:ext uri="{FF2B5EF4-FFF2-40B4-BE49-F238E27FC236}">
                      <a16:creationId xmlns:a16="http://schemas.microsoft.com/office/drawing/2014/main" id="{BA503B69-4069-4E98-9C34-3DE7151F6459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7156402" y="6453777"/>
                  <a:ext cx="24264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DDA89C25-3331-489B-98C5-E927DD1B3FC9}"/>
                    </a:ext>
                  </a:extLst>
                </p14:cNvPr>
                <p14:cNvContentPartPr/>
                <p14:nvPr/>
              </p14:nvContentPartPr>
              <p14:xfrm>
                <a:off x="7482562" y="6532977"/>
                <a:ext cx="315360" cy="267120"/>
              </p14:xfrm>
            </p:contentPart>
          </mc:Choice>
          <mc:Fallback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DDA89C25-3331-489B-98C5-E927DD1B3FC9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7464922" y="6514977"/>
                  <a:ext cx="35100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68F016D5-932F-4FCD-8209-F989B3B6ABF5}"/>
                    </a:ext>
                  </a:extLst>
                </p14:cNvPr>
                <p14:cNvContentPartPr/>
                <p14:nvPr/>
              </p14:nvContentPartPr>
              <p14:xfrm>
                <a:off x="7880362" y="6448017"/>
                <a:ext cx="37440" cy="331200"/>
              </p14:xfrm>
            </p:contentPart>
          </mc:Choice>
          <mc:Fallback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68F016D5-932F-4FCD-8209-F989B3B6ABF5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7862722" y="6430377"/>
                  <a:ext cx="7308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CAE3313C-E42E-4B56-8147-753AC80A25AE}"/>
                    </a:ext>
                  </a:extLst>
                </p14:cNvPr>
                <p14:cNvContentPartPr/>
                <p14:nvPr/>
              </p14:nvContentPartPr>
              <p14:xfrm>
                <a:off x="8019322" y="6592737"/>
                <a:ext cx="178560" cy="217440"/>
              </p14:xfrm>
            </p:contentPart>
          </mc:Choice>
          <mc:Fallback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CAE3313C-E42E-4B56-8147-753AC80A25AE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8001322" y="6574737"/>
                  <a:ext cx="21420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005E127B-C392-4854-BA81-0F2879130FA2}"/>
                    </a:ext>
                  </a:extLst>
                </p14:cNvPr>
                <p14:cNvContentPartPr/>
                <p14:nvPr/>
              </p14:nvContentPartPr>
              <p14:xfrm>
                <a:off x="8229202" y="6616497"/>
                <a:ext cx="203400" cy="213840"/>
              </p14:xfrm>
            </p:contentPart>
          </mc:Choice>
          <mc:Fallback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005E127B-C392-4854-BA81-0F2879130FA2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8211562" y="6598497"/>
                  <a:ext cx="23904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15" name="Ink 214">
                  <a:extLst>
                    <a:ext uri="{FF2B5EF4-FFF2-40B4-BE49-F238E27FC236}">
                      <a16:creationId xmlns:a16="http://schemas.microsoft.com/office/drawing/2014/main" id="{DE96FDF1-99FC-44DC-BF89-F915A2159C03}"/>
                    </a:ext>
                  </a:extLst>
                </p14:cNvPr>
                <p14:cNvContentPartPr/>
                <p14:nvPr/>
              </p14:nvContentPartPr>
              <p14:xfrm>
                <a:off x="8542042" y="6447657"/>
                <a:ext cx="183960" cy="246240"/>
              </p14:xfrm>
            </p:contentPart>
          </mc:Choice>
          <mc:Fallback>
            <p:pic>
              <p:nvPicPr>
                <p:cNvPr id="215" name="Ink 214">
                  <a:extLst>
                    <a:ext uri="{FF2B5EF4-FFF2-40B4-BE49-F238E27FC236}">
                      <a16:creationId xmlns:a16="http://schemas.microsoft.com/office/drawing/2014/main" id="{DE96FDF1-99FC-44DC-BF89-F915A2159C03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8524042" y="6429657"/>
                  <a:ext cx="21960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6E1EDB72-5CCC-41F8-92A4-37CA4071DE5A}"/>
                    </a:ext>
                  </a:extLst>
                </p14:cNvPr>
                <p14:cNvContentPartPr/>
                <p14:nvPr/>
              </p14:nvContentPartPr>
              <p14:xfrm>
                <a:off x="6207442" y="6856257"/>
                <a:ext cx="1406160" cy="41040"/>
              </p14:xfrm>
            </p:contentPart>
          </mc:Choice>
          <mc:Fallback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6E1EDB72-5CCC-41F8-92A4-37CA4071DE5A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6189802" y="6838617"/>
                  <a:ext cx="14418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427FFF65-FADA-4B67-BA0A-62905652DC06}"/>
                    </a:ext>
                  </a:extLst>
                </p14:cNvPr>
                <p14:cNvContentPartPr/>
                <p14:nvPr/>
              </p14:nvContentPartPr>
              <p14:xfrm>
                <a:off x="7242442" y="6857337"/>
                <a:ext cx="1423080" cy="49320"/>
              </p14:xfrm>
            </p:contentPart>
          </mc:Choice>
          <mc:Fallback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427FFF65-FADA-4B67-BA0A-62905652DC06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7224802" y="6839337"/>
                  <a:ext cx="1458720" cy="84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11867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BE80-39C0-48F2-9E8F-C2B9C1E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Density &amp; Pressure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A60CA-AA68-4EB0-9EB3-2F5102B3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94583"/>
            <a:ext cx="8596668" cy="4268833"/>
          </a:xfrm>
        </p:spPr>
        <p:txBody>
          <a:bodyPr>
            <a:normAutofit/>
          </a:bodyPr>
          <a:lstStyle/>
          <a:p>
            <a:r>
              <a:rPr lang="en-GB" sz="2400" dirty="0"/>
              <a:t>Density:</a:t>
            </a:r>
            <a:br>
              <a:rPr lang="en-GB" sz="2400" dirty="0"/>
            </a:br>
            <a:r>
              <a:rPr lang="en-GB" sz="2400" dirty="0"/>
              <a:t>A piece of wood has a mass of 7g and a volume of 10cm³</a:t>
            </a:r>
            <a:br>
              <a:rPr lang="en-GB" sz="2400" dirty="0"/>
            </a:br>
            <a:r>
              <a:rPr lang="en-GB" sz="2400" dirty="0"/>
              <a:t>What is the density in g/cm</a:t>
            </a:r>
            <a:r>
              <a:rPr lang="en-GB" sz="2400" baseline="30000" dirty="0"/>
              <a:t>3</a:t>
            </a:r>
            <a:r>
              <a:rPr lang="en-GB" sz="2400" dirty="0"/>
              <a:t>? </a:t>
            </a:r>
            <a:br>
              <a:rPr lang="en-GB" sz="2400" dirty="0"/>
            </a:b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/>
              <a:t>	What is the density in kg/m</a:t>
            </a:r>
            <a:r>
              <a:rPr lang="en-GB" sz="2400" baseline="30000" dirty="0"/>
              <a:t>3</a:t>
            </a:r>
            <a:r>
              <a:rPr lang="en-GB" sz="2400" dirty="0"/>
              <a:t>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8704975-C62A-416C-BE15-9D8C92C8B0ED}"/>
                  </a:ext>
                </a:extLst>
              </p14:cNvPr>
              <p14:cNvContentPartPr/>
              <p14:nvPr/>
            </p14:nvContentPartPr>
            <p14:xfrm>
              <a:off x="6015562" y="1076817"/>
              <a:ext cx="360" cy="57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8704975-C62A-416C-BE15-9D8C92C8B0E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97922" y="1059177"/>
                <a:ext cx="36000" cy="4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DEA1FDF4-8DD3-4842-9458-B3CCAC6C5FBE}"/>
              </a:ext>
            </a:extLst>
          </p:cNvPr>
          <p:cNvGrpSpPr/>
          <p:nvPr/>
        </p:nvGrpSpPr>
        <p:grpSpPr>
          <a:xfrm>
            <a:off x="2670442" y="2525097"/>
            <a:ext cx="724680" cy="644040"/>
            <a:chOff x="2670442" y="2525097"/>
            <a:chExt cx="724680" cy="64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162B1D98-3EE0-4D48-BCBE-C7DB65B6400C}"/>
                    </a:ext>
                  </a:extLst>
                </p14:cNvPr>
                <p14:cNvContentPartPr/>
                <p14:nvPr/>
              </p14:nvContentPartPr>
              <p14:xfrm>
                <a:off x="2670442" y="2525097"/>
                <a:ext cx="395640" cy="30168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162B1D98-3EE0-4D48-BCBE-C7DB65B6400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652802" y="2507097"/>
                  <a:ext cx="43128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13E65C1-6503-4A19-9991-87BFB2264A07}"/>
                    </a:ext>
                  </a:extLst>
                </p14:cNvPr>
                <p14:cNvContentPartPr/>
                <p14:nvPr/>
              </p14:nvContentPartPr>
              <p14:xfrm>
                <a:off x="2766922" y="2693577"/>
                <a:ext cx="310320" cy="252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13E65C1-6503-4A19-9991-87BFB2264A0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749282" y="2675937"/>
                  <a:ext cx="3459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4FD771B-2B23-4340-8B1B-3119F36671C3}"/>
                    </a:ext>
                  </a:extLst>
                </p14:cNvPr>
                <p14:cNvContentPartPr/>
                <p14:nvPr/>
              </p14:nvContentPartPr>
              <p14:xfrm>
                <a:off x="3182722" y="2695017"/>
                <a:ext cx="65520" cy="237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4FD771B-2B23-4340-8B1B-3119F36671C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165082" y="2677017"/>
                  <a:ext cx="1011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69E7C4C-FD35-4765-B14C-E0471E6463A7}"/>
                    </a:ext>
                  </a:extLst>
                </p14:cNvPr>
                <p14:cNvContentPartPr/>
                <p14:nvPr/>
              </p14:nvContentPartPr>
              <p14:xfrm>
                <a:off x="3031522" y="2702217"/>
                <a:ext cx="363600" cy="4669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69E7C4C-FD35-4765-B14C-E0471E6463A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013882" y="2684577"/>
                  <a:ext cx="399240" cy="50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51A34AC-E5D6-4700-9A47-981D7F10BF7A}"/>
                  </a:ext>
                </a:extLst>
              </p14:cNvPr>
              <p14:cNvContentPartPr/>
              <p14:nvPr/>
            </p14:nvContentPartPr>
            <p14:xfrm>
              <a:off x="2405842" y="1393617"/>
              <a:ext cx="698760" cy="7344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51A34AC-E5D6-4700-9A47-981D7F10BF7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388202" y="1375977"/>
                <a:ext cx="73440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8CAA65F8-C630-41E7-B605-6ED224544E79}"/>
                  </a:ext>
                </a:extLst>
              </p14:cNvPr>
              <p14:cNvContentPartPr/>
              <p14:nvPr/>
            </p14:nvContentPartPr>
            <p14:xfrm>
              <a:off x="2989402" y="1274817"/>
              <a:ext cx="300600" cy="23400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8CAA65F8-C630-41E7-B605-6ED224544E7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971762" y="1257177"/>
                <a:ext cx="336240" cy="26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0F3DC66-6C57-45EE-B1A3-CBBECDA5FCB0}"/>
                  </a:ext>
                </a:extLst>
              </p14:cNvPr>
              <p14:cNvContentPartPr/>
              <p14:nvPr/>
            </p14:nvContentPartPr>
            <p14:xfrm>
              <a:off x="3657562" y="1418817"/>
              <a:ext cx="600120" cy="2664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0F3DC66-6C57-45EE-B1A3-CBBECDA5FCB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639562" y="1400817"/>
                <a:ext cx="63576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A505525-75DE-49F1-A090-AF323DAFF67D}"/>
                  </a:ext>
                </a:extLst>
              </p14:cNvPr>
              <p14:cNvContentPartPr/>
              <p14:nvPr/>
            </p14:nvContentPartPr>
            <p14:xfrm>
              <a:off x="4382242" y="1270137"/>
              <a:ext cx="312120" cy="37224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A505525-75DE-49F1-A090-AF323DAFF67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364242" y="1252137"/>
                <a:ext cx="347760" cy="40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F228AFF7-A1EA-4B4D-826E-77151F263113}"/>
                  </a:ext>
                </a:extLst>
              </p14:cNvPr>
              <p14:cNvContentPartPr/>
              <p14:nvPr/>
            </p14:nvContentPartPr>
            <p14:xfrm>
              <a:off x="4884442" y="1191657"/>
              <a:ext cx="14760" cy="1080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F228AFF7-A1EA-4B4D-826E-77151F26311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866442" y="1174017"/>
                <a:ext cx="5040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8127587D-DF37-49C0-AD2F-A3733D3D4AF9}"/>
                  </a:ext>
                </a:extLst>
              </p14:cNvPr>
              <p14:cNvContentPartPr/>
              <p14:nvPr/>
            </p14:nvContentPartPr>
            <p14:xfrm>
              <a:off x="4975882" y="1443297"/>
              <a:ext cx="28800" cy="1476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8127587D-DF37-49C0-AD2F-A3733D3D4AF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958242" y="1425297"/>
                <a:ext cx="6444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1222E3B1-ECA2-4B21-90D7-B960B3AEA83F}"/>
                  </a:ext>
                </a:extLst>
              </p14:cNvPr>
              <p14:cNvContentPartPr/>
              <p14:nvPr/>
            </p14:nvContentPartPr>
            <p14:xfrm>
              <a:off x="5245522" y="1082217"/>
              <a:ext cx="83520" cy="31068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1222E3B1-ECA2-4B21-90D7-B960B3AEA83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227522" y="1064217"/>
                <a:ext cx="119160" cy="34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75EEA442-BC1A-4736-872D-CDDB66F76465}"/>
                  </a:ext>
                </a:extLst>
              </p14:cNvPr>
              <p14:cNvContentPartPr/>
              <p14:nvPr/>
            </p14:nvContentPartPr>
            <p14:xfrm>
              <a:off x="5468722" y="1235937"/>
              <a:ext cx="255600" cy="18864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75EEA442-BC1A-4736-872D-CDDB66F7646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451082" y="1217937"/>
                <a:ext cx="291240" cy="2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3AD736CC-E8BA-47CB-9339-50EFD8A0500F}"/>
                  </a:ext>
                </a:extLst>
              </p14:cNvPr>
              <p14:cNvContentPartPr/>
              <p14:nvPr/>
            </p14:nvContentPartPr>
            <p14:xfrm>
              <a:off x="5750242" y="1274817"/>
              <a:ext cx="461520" cy="18864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AD736CC-E8BA-47CB-9339-50EFD8A0500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732242" y="1257177"/>
                <a:ext cx="497160" cy="2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C7F918FA-945D-47F6-A49B-3A325D56AA6C}"/>
                  </a:ext>
                </a:extLst>
              </p14:cNvPr>
              <p14:cNvContentPartPr/>
              <p14:nvPr/>
            </p14:nvContentPartPr>
            <p14:xfrm>
              <a:off x="6255682" y="1049097"/>
              <a:ext cx="214920" cy="22500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C7F918FA-945D-47F6-A49B-3A325D56AA6C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238042" y="1031097"/>
                <a:ext cx="250560" cy="26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A1524DFD-2720-472B-B051-874EED6FF1EB}"/>
                  </a:ext>
                </a:extLst>
              </p14:cNvPr>
              <p14:cNvContentPartPr/>
              <p14:nvPr/>
            </p14:nvContentPartPr>
            <p14:xfrm>
              <a:off x="7179802" y="481017"/>
              <a:ext cx="362160" cy="35316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A1524DFD-2720-472B-B051-874EED6FF1EB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161802" y="463017"/>
                <a:ext cx="397800" cy="388800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oup 56">
            <a:extLst>
              <a:ext uri="{FF2B5EF4-FFF2-40B4-BE49-F238E27FC236}">
                <a16:creationId xmlns:a16="http://schemas.microsoft.com/office/drawing/2014/main" id="{986D8BF5-1923-42B6-81C6-E8416BE536A7}"/>
              </a:ext>
            </a:extLst>
          </p:cNvPr>
          <p:cNvGrpSpPr/>
          <p:nvPr/>
        </p:nvGrpSpPr>
        <p:grpSpPr>
          <a:xfrm>
            <a:off x="7675162" y="481017"/>
            <a:ext cx="1737000" cy="418680"/>
            <a:chOff x="7675162" y="481017"/>
            <a:chExt cx="1737000" cy="41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F8BEAF26-1583-4756-9573-3C73CB92E825}"/>
                    </a:ext>
                  </a:extLst>
                </p14:cNvPr>
                <p14:cNvContentPartPr/>
                <p14:nvPr/>
              </p14:nvContentPartPr>
              <p14:xfrm>
                <a:off x="7675162" y="672897"/>
                <a:ext cx="214560" cy="1342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F8BEAF26-1583-4756-9573-3C73CB92E82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657522" y="655257"/>
                  <a:ext cx="2502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0E6C0450-AF2A-4880-80A8-61A15D795FD8}"/>
                    </a:ext>
                  </a:extLst>
                </p14:cNvPr>
                <p14:cNvContentPartPr/>
                <p14:nvPr/>
              </p14:nvContentPartPr>
              <p14:xfrm>
                <a:off x="7964602" y="576417"/>
                <a:ext cx="360" cy="100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E6C0450-AF2A-4880-80A8-61A15D795FD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946962" y="558777"/>
                  <a:ext cx="360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47587B8-2003-49C5-A587-301DB12B2835}"/>
                    </a:ext>
                  </a:extLst>
                </p14:cNvPr>
                <p14:cNvContentPartPr/>
                <p14:nvPr/>
              </p14:nvContentPartPr>
              <p14:xfrm>
                <a:off x="8036602" y="697377"/>
                <a:ext cx="28800" cy="853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47587B8-2003-49C5-A587-301DB12B283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018602" y="679737"/>
                  <a:ext cx="644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A836C168-C485-40D1-936F-390DE15BFD92}"/>
                    </a:ext>
                  </a:extLst>
                </p14:cNvPr>
                <p14:cNvContentPartPr/>
                <p14:nvPr/>
              </p14:nvContentPartPr>
              <p14:xfrm>
                <a:off x="8138842" y="481017"/>
                <a:ext cx="180720" cy="37692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A836C168-C485-40D1-936F-390DE15BFD9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121202" y="463017"/>
                  <a:ext cx="216360" cy="41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D1BCF99-4892-429D-A305-0AAEFAA35011}"/>
                    </a:ext>
                  </a:extLst>
                </p14:cNvPr>
                <p14:cNvContentPartPr/>
                <p14:nvPr/>
              </p14:nvContentPartPr>
              <p14:xfrm>
                <a:off x="8420722" y="583617"/>
                <a:ext cx="105480" cy="2246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D1BCF99-4892-429D-A305-0AAEFAA3501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403082" y="565617"/>
                  <a:ext cx="14112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1044B407-A28D-4621-9F06-963D7B82F9BB}"/>
                    </a:ext>
                  </a:extLst>
                </p14:cNvPr>
                <p14:cNvContentPartPr/>
                <p14:nvPr/>
              </p14:nvContentPartPr>
              <p14:xfrm>
                <a:off x="8539882" y="654537"/>
                <a:ext cx="260280" cy="21240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044B407-A28D-4621-9F06-963D7B82F9B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522242" y="636897"/>
                  <a:ext cx="29592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308B4D5-990B-4E2E-94C4-940F63C2ACFB}"/>
                    </a:ext>
                  </a:extLst>
                </p14:cNvPr>
                <p14:cNvContentPartPr/>
                <p14:nvPr/>
              </p14:nvContentPartPr>
              <p14:xfrm>
                <a:off x="8903122" y="529257"/>
                <a:ext cx="123840" cy="36000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308B4D5-990B-4E2E-94C4-940F63C2ACF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885482" y="511257"/>
                  <a:ext cx="15948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2905B08B-1DC5-44FE-9CD7-E1AB326C866A}"/>
                    </a:ext>
                  </a:extLst>
                </p14:cNvPr>
                <p14:cNvContentPartPr/>
                <p14:nvPr/>
              </p14:nvContentPartPr>
              <p14:xfrm>
                <a:off x="9095002" y="591177"/>
                <a:ext cx="24840" cy="30852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905B08B-1DC5-44FE-9CD7-E1AB326C866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077362" y="573537"/>
                  <a:ext cx="6048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58D71AD-7F56-4BF1-881B-964B862D8ECE}"/>
                    </a:ext>
                  </a:extLst>
                </p14:cNvPr>
                <p14:cNvContentPartPr/>
                <p14:nvPr/>
              </p14:nvContentPartPr>
              <p14:xfrm>
                <a:off x="9289042" y="656337"/>
                <a:ext cx="123120" cy="20628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58D71AD-7F56-4BF1-881B-964B862D8EC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271042" y="638697"/>
                  <a:ext cx="158760" cy="24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92F7CAA-7473-4CB8-9026-291AD2B402FB}"/>
              </a:ext>
            </a:extLst>
          </p:cNvPr>
          <p:cNvGrpSpPr/>
          <p:nvPr/>
        </p:nvGrpSpPr>
        <p:grpSpPr>
          <a:xfrm>
            <a:off x="7867762" y="1153857"/>
            <a:ext cx="1971000" cy="410760"/>
            <a:chOff x="7867762" y="1153857"/>
            <a:chExt cx="1971000" cy="41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C0D1BDF-4488-4DFA-A7EF-758A95D10905}"/>
                    </a:ext>
                  </a:extLst>
                </p14:cNvPr>
                <p14:cNvContentPartPr/>
                <p14:nvPr/>
              </p14:nvContentPartPr>
              <p14:xfrm>
                <a:off x="7867762" y="1153857"/>
                <a:ext cx="24480" cy="23580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C0D1BDF-4488-4DFA-A7EF-758A95D1090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849762" y="1136217"/>
                  <a:ext cx="6012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246B167-2A42-44BD-A314-5C0D4C1576BA}"/>
                    </a:ext>
                  </a:extLst>
                </p14:cNvPr>
                <p14:cNvContentPartPr/>
                <p14:nvPr/>
              </p14:nvContentPartPr>
              <p14:xfrm>
                <a:off x="7964602" y="1250337"/>
                <a:ext cx="213840" cy="1400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0246B167-2A42-44BD-A314-5C0D4C1576B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946962" y="1232697"/>
                  <a:ext cx="24948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8A9C43E4-DD5C-44EE-AAD3-D057A033D84E}"/>
                    </a:ext>
                  </a:extLst>
                </p14:cNvPr>
                <p14:cNvContentPartPr/>
                <p14:nvPr/>
              </p14:nvContentPartPr>
              <p14:xfrm>
                <a:off x="8301202" y="1180497"/>
                <a:ext cx="170640" cy="29700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8A9C43E4-DD5C-44EE-AAD3-D057A033D84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283202" y="1162857"/>
                  <a:ext cx="20628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A377D912-A023-4BEC-A40F-DBD47642C4E0}"/>
                    </a:ext>
                  </a:extLst>
                </p14:cNvPr>
                <p14:cNvContentPartPr/>
                <p14:nvPr/>
              </p14:nvContentPartPr>
              <p14:xfrm>
                <a:off x="8588482" y="1274817"/>
                <a:ext cx="221760" cy="2397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A377D912-A023-4BEC-A40F-DBD47642C4E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570842" y="1257177"/>
                  <a:ext cx="25740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760B55F-3622-4907-84D8-3558DBF656DE}"/>
                    </a:ext>
                  </a:extLst>
                </p14:cNvPr>
                <p14:cNvContentPartPr/>
                <p14:nvPr/>
              </p14:nvContentPartPr>
              <p14:xfrm>
                <a:off x="8857402" y="1250337"/>
                <a:ext cx="196200" cy="2883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760B55F-3622-4907-84D8-3558DBF656D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839402" y="1232697"/>
                  <a:ext cx="23184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1783AA1A-0E32-4448-B0A3-3BC280675853}"/>
                    </a:ext>
                  </a:extLst>
                </p14:cNvPr>
                <p14:cNvContentPartPr/>
                <p14:nvPr/>
              </p14:nvContentPartPr>
              <p14:xfrm>
                <a:off x="9022642" y="1323057"/>
                <a:ext cx="164880" cy="21348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1783AA1A-0E32-4448-B0A3-3BC28067585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005002" y="1305417"/>
                  <a:ext cx="20052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52A736F9-BA48-4A7C-A895-525EB7666DFD}"/>
                    </a:ext>
                  </a:extLst>
                </p14:cNvPr>
                <p14:cNvContentPartPr/>
                <p14:nvPr/>
              </p14:nvContentPartPr>
              <p14:xfrm>
                <a:off x="9287962" y="1323057"/>
                <a:ext cx="231120" cy="17820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52A736F9-BA48-4A7C-A895-525EB7666DF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270322" y="1305417"/>
                  <a:ext cx="26676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F13029F9-36A1-4182-87E9-EBFC022C5EEB}"/>
                    </a:ext>
                  </a:extLst>
                </p14:cNvPr>
                <p14:cNvContentPartPr/>
                <p14:nvPr/>
              </p14:nvContentPartPr>
              <p14:xfrm>
                <a:off x="9573802" y="1251057"/>
                <a:ext cx="223920" cy="3135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F13029F9-36A1-4182-87E9-EBFC022C5EE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555802" y="1233417"/>
                  <a:ext cx="25956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39EA074C-95D7-4647-A82D-CC9157894789}"/>
                    </a:ext>
                  </a:extLst>
                </p14:cNvPr>
                <p14:cNvContentPartPr/>
                <p14:nvPr/>
              </p14:nvContentPartPr>
              <p14:xfrm>
                <a:off x="9624562" y="1443297"/>
                <a:ext cx="214200" cy="36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39EA074C-95D7-4647-A82D-CC915789478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606562" y="1425297"/>
                  <a:ext cx="24984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DD02BF7-14E5-4684-A843-E3FE0808C79F}"/>
                  </a:ext>
                </a:extLst>
              </p14:cNvPr>
              <p14:cNvContentPartPr/>
              <p14:nvPr/>
            </p14:nvContentPartPr>
            <p14:xfrm>
              <a:off x="3729202" y="2603217"/>
              <a:ext cx="24120" cy="1908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DD02BF7-14E5-4684-A843-E3FE0808C79F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3711202" y="2585577"/>
                <a:ext cx="5976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6AFB15E-8691-4020-B601-052A37DE65CE}"/>
                  </a:ext>
                </a:extLst>
              </p14:cNvPr>
              <p14:cNvContentPartPr/>
              <p14:nvPr/>
            </p14:nvContentPartPr>
            <p14:xfrm>
              <a:off x="3752962" y="2791137"/>
              <a:ext cx="360" cy="3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6AFB15E-8691-4020-B601-052A37DE65CE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3734962" y="277313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53AC8DC-289E-4B76-9240-D2FE13863730}"/>
                  </a:ext>
                </a:extLst>
              </p14:cNvPr>
              <p14:cNvContentPartPr/>
              <p14:nvPr/>
            </p14:nvContentPartPr>
            <p14:xfrm>
              <a:off x="3895522" y="2598177"/>
              <a:ext cx="50400" cy="3009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53AC8DC-289E-4B76-9240-D2FE13863730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3877882" y="2580537"/>
                <a:ext cx="86040" cy="33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5D34CA0-AA97-441A-92CA-27DFCE7B84D9}"/>
                  </a:ext>
                </a:extLst>
              </p14:cNvPr>
              <p14:cNvContentPartPr/>
              <p14:nvPr/>
            </p14:nvContentPartPr>
            <p14:xfrm>
              <a:off x="4090282" y="2596017"/>
              <a:ext cx="341640" cy="3423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5D34CA0-AA97-441A-92CA-27DFCE7B84D9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4072642" y="2578377"/>
                <a:ext cx="377280" cy="37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FEDC0616-471C-4CED-96AA-CB5D78EB3A51}"/>
                  </a:ext>
                </a:extLst>
              </p14:cNvPr>
              <p14:cNvContentPartPr/>
              <p14:nvPr/>
            </p14:nvContentPartPr>
            <p14:xfrm>
              <a:off x="4542802" y="2729217"/>
              <a:ext cx="186840" cy="20052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FEDC0616-471C-4CED-96AA-CB5D78EB3A51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4525162" y="2711577"/>
                <a:ext cx="222480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B09CECF2-A95E-4233-9459-C006275DB87F}"/>
                  </a:ext>
                </a:extLst>
              </p14:cNvPr>
              <p14:cNvContentPartPr/>
              <p14:nvPr/>
            </p14:nvContentPartPr>
            <p14:xfrm>
              <a:off x="4786162" y="2718417"/>
              <a:ext cx="365400" cy="19944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B09CECF2-A95E-4233-9459-C006275DB87F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4768522" y="2700417"/>
                <a:ext cx="401040" cy="2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E7DF3D3-E0FE-40A2-863E-B879066CC2F5}"/>
                  </a:ext>
                </a:extLst>
              </p14:cNvPr>
              <p14:cNvContentPartPr/>
              <p14:nvPr/>
            </p14:nvContentPartPr>
            <p14:xfrm>
              <a:off x="5220682" y="2504937"/>
              <a:ext cx="201960" cy="16848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E7DF3D3-E0FE-40A2-863E-B879066CC2F5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5203042" y="2487297"/>
                <a:ext cx="237600" cy="20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62ADF3D9-CA04-44CD-A98D-5CF71AA154E2}"/>
                  </a:ext>
                </a:extLst>
              </p14:cNvPr>
              <p14:cNvContentPartPr/>
              <p14:nvPr/>
            </p14:nvContentPartPr>
            <p14:xfrm>
              <a:off x="5389882" y="2848737"/>
              <a:ext cx="96840" cy="461880"/>
            </p14:xfrm>
          </p:contentPart>
        </mc:Choice>
        <mc:Fallback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62ADF3D9-CA04-44CD-A98D-5CF71AA154E2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5372242" y="2830737"/>
                <a:ext cx="132480" cy="49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E7CEF69C-B9FF-4AE4-A655-696A3E571AF2}"/>
                  </a:ext>
                </a:extLst>
              </p14:cNvPr>
              <p14:cNvContentPartPr/>
              <p14:nvPr/>
            </p14:nvContentPartPr>
            <p14:xfrm>
              <a:off x="5299522" y="3223857"/>
              <a:ext cx="202320" cy="187200"/>
            </p14:xfrm>
          </p:contentPart>
        </mc:Choice>
        <mc:Fallback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E7CEF69C-B9FF-4AE4-A655-696A3E571AF2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5281522" y="3206217"/>
                <a:ext cx="237960" cy="22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5F9B6025-AC20-41EF-9C0C-2D7D25C8BF71}"/>
                  </a:ext>
                </a:extLst>
              </p14:cNvPr>
              <p14:cNvContentPartPr/>
              <p14:nvPr/>
            </p14:nvContentPartPr>
            <p14:xfrm>
              <a:off x="4186762" y="3151137"/>
              <a:ext cx="360" cy="407880"/>
            </p14:xfrm>
          </p:contentPart>
        </mc:Choice>
        <mc:Fallback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5F9B6025-AC20-41EF-9C0C-2D7D25C8BF71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4168762" y="3133497"/>
                <a:ext cx="36000" cy="44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A330C06A-340D-47DA-AAA1-C198F4357218}"/>
                  </a:ext>
                </a:extLst>
              </p14:cNvPr>
              <p14:cNvContentPartPr/>
              <p14:nvPr/>
            </p14:nvContentPartPr>
            <p14:xfrm>
              <a:off x="4304482" y="3377937"/>
              <a:ext cx="187560" cy="211680"/>
            </p14:xfrm>
          </p:contentPart>
        </mc:Choice>
        <mc:Fallback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A330C06A-340D-47DA-AAA1-C198F4357218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4286482" y="3359937"/>
                <a:ext cx="223200" cy="24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2D500A36-D5B4-4672-98BC-B0906D1063D9}"/>
                  </a:ext>
                </a:extLst>
              </p14:cNvPr>
              <p14:cNvContentPartPr/>
              <p14:nvPr/>
            </p14:nvContentPartPr>
            <p14:xfrm>
              <a:off x="4498882" y="3368577"/>
              <a:ext cx="356040" cy="218880"/>
            </p14:xfrm>
          </p:contentPart>
        </mc:Choice>
        <mc:Fallback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2D500A36-D5B4-4672-98BC-B0906D1063D9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4480882" y="3350937"/>
                <a:ext cx="391680" cy="25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248559FC-7786-431B-9DBF-56F0C8E0BB87}"/>
                  </a:ext>
                </a:extLst>
              </p14:cNvPr>
              <p14:cNvContentPartPr/>
              <p14:nvPr/>
            </p14:nvContentPartPr>
            <p14:xfrm>
              <a:off x="4884442" y="3079497"/>
              <a:ext cx="209880" cy="267120"/>
            </p14:xfrm>
          </p:contentPart>
        </mc:Choice>
        <mc:Fallback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248559FC-7786-431B-9DBF-56F0C8E0BB87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4866442" y="3061857"/>
                <a:ext cx="245520" cy="30276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oup 84">
            <a:extLst>
              <a:ext uri="{FF2B5EF4-FFF2-40B4-BE49-F238E27FC236}">
                <a16:creationId xmlns:a16="http://schemas.microsoft.com/office/drawing/2014/main" id="{EF2369E1-D2B6-4053-8F31-F18A5E258776}"/>
              </a:ext>
            </a:extLst>
          </p:cNvPr>
          <p:cNvGrpSpPr/>
          <p:nvPr/>
        </p:nvGrpSpPr>
        <p:grpSpPr>
          <a:xfrm>
            <a:off x="5841322" y="2944137"/>
            <a:ext cx="606240" cy="331920"/>
            <a:chOff x="5841322" y="2944137"/>
            <a:chExt cx="606240" cy="33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CA0634D3-74F7-4824-9C87-6652896DC3E0}"/>
                    </a:ext>
                  </a:extLst>
                </p14:cNvPr>
                <p14:cNvContentPartPr/>
                <p14:nvPr/>
              </p14:nvContentPartPr>
              <p14:xfrm>
                <a:off x="5841322" y="3081657"/>
                <a:ext cx="123120" cy="2268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CA0634D3-74F7-4824-9C87-6652896DC3E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823322" y="3063657"/>
                  <a:ext cx="1587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FB2F9453-41C9-4A04-8E3C-3748A9344FB4}"/>
                    </a:ext>
                  </a:extLst>
                </p14:cNvPr>
                <p14:cNvContentPartPr/>
                <p14:nvPr/>
              </p14:nvContentPartPr>
              <p14:xfrm>
                <a:off x="5867242" y="2944137"/>
                <a:ext cx="580320" cy="33192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FB2F9453-41C9-4A04-8E3C-3748A9344FB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849242" y="2926497"/>
                  <a:ext cx="615960" cy="36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820DE6A-E6D2-47D9-B03F-A5532FD13D09}"/>
              </a:ext>
            </a:extLst>
          </p:cNvPr>
          <p:cNvGrpSpPr/>
          <p:nvPr/>
        </p:nvGrpSpPr>
        <p:grpSpPr>
          <a:xfrm>
            <a:off x="1683682" y="2742897"/>
            <a:ext cx="841680" cy="631800"/>
            <a:chOff x="1683682" y="2742897"/>
            <a:chExt cx="841680" cy="63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8550959F-3B89-4D25-8C5F-1733AD15554A}"/>
                    </a:ext>
                  </a:extLst>
                </p14:cNvPr>
                <p14:cNvContentPartPr/>
                <p14:nvPr/>
              </p14:nvContentPartPr>
              <p14:xfrm>
                <a:off x="2257522" y="2742897"/>
                <a:ext cx="172440" cy="50508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8550959F-3B89-4D25-8C5F-1733AD15554A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239522" y="2724897"/>
                  <a:ext cx="208080" cy="54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BC1E61E0-E5D2-4E7C-8F20-AB29C905D77B}"/>
                    </a:ext>
                  </a:extLst>
                </p14:cNvPr>
                <p14:cNvContentPartPr/>
                <p14:nvPr/>
              </p14:nvContentPartPr>
              <p14:xfrm>
                <a:off x="2261482" y="3151857"/>
                <a:ext cx="263880" cy="2228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BC1E61E0-E5D2-4E7C-8F20-AB29C905D77B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243482" y="3134217"/>
                  <a:ext cx="29952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7223DC05-6B3D-4050-8420-4BEAA684CCCC}"/>
                    </a:ext>
                  </a:extLst>
                </p14:cNvPr>
                <p14:cNvContentPartPr/>
                <p14:nvPr/>
              </p14:nvContentPartPr>
              <p14:xfrm>
                <a:off x="1683682" y="3047097"/>
                <a:ext cx="204120" cy="5724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7223DC05-6B3D-4050-8420-4BEAA684CCCC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666042" y="3029097"/>
                  <a:ext cx="2397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F6E7CA8F-630C-4C77-BBDF-425741BC4AE2}"/>
                    </a:ext>
                  </a:extLst>
                </p14:cNvPr>
                <p14:cNvContentPartPr/>
                <p14:nvPr/>
              </p14:nvContentPartPr>
              <p14:xfrm>
                <a:off x="1765042" y="2953857"/>
                <a:ext cx="15480" cy="576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F6E7CA8F-630C-4C77-BBDF-425741BC4AE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747402" y="2935857"/>
                  <a:ext cx="511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115B3493-CC90-46FE-B43C-11E42BB02F27}"/>
                    </a:ext>
                  </a:extLst>
                </p14:cNvPr>
                <p14:cNvContentPartPr/>
                <p14:nvPr/>
              </p14:nvContentPartPr>
              <p14:xfrm>
                <a:off x="1803922" y="2911017"/>
                <a:ext cx="144720" cy="31104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115B3493-CC90-46FE-B43C-11E42BB02F27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785922" y="2893377"/>
                  <a:ext cx="18036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513EB0C7-0167-411A-93E8-8EC3008ECEC2}"/>
                    </a:ext>
                  </a:extLst>
                </p14:cNvPr>
                <p14:cNvContentPartPr/>
                <p14:nvPr/>
              </p14:nvContentPartPr>
              <p14:xfrm>
                <a:off x="1970602" y="2917857"/>
                <a:ext cx="126000" cy="26748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513EB0C7-0167-411A-93E8-8EC3008ECEC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952602" y="2900217"/>
                  <a:ext cx="16164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875F94E2-7AA3-4804-B5F0-F31F99CC7CAF}"/>
                    </a:ext>
                  </a:extLst>
                </p14:cNvPr>
                <p14:cNvContentPartPr/>
                <p14:nvPr/>
              </p14:nvContentPartPr>
              <p14:xfrm>
                <a:off x="2213242" y="3368577"/>
                <a:ext cx="213840" cy="36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875F94E2-7AA3-4804-B5F0-F31F99CC7CA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195242" y="3350937"/>
                  <a:ext cx="24948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D21BD9E-5B04-4BE1-9292-54DA56C45DEB}"/>
              </a:ext>
            </a:extLst>
          </p:cNvPr>
          <p:cNvGrpSpPr/>
          <p:nvPr/>
        </p:nvGrpSpPr>
        <p:grpSpPr>
          <a:xfrm>
            <a:off x="2812282" y="3242217"/>
            <a:ext cx="1013760" cy="677880"/>
            <a:chOff x="2812282" y="3242217"/>
            <a:chExt cx="1013760" cy="67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94D90B67-C89A-450A-937D-155DB1D7B472}"/>
                    </a:ext>
                  </a:extLst>
                </p14:cNvPr>
                <p14:cNvContentPartPr/>
                <p14:nvPr/>
              </p14:nvContentPartPr>
              <p14:xfrm>
                <a:off x="3806242" y="3242217"/>
                <a:ext cx="19800" cy="57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94D90B67-C89A-450A-937D-155DB1D7B47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788602" y="3224577"/>
                  <a:ext cx="554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C79345F5-DE14-4253-8C25-594984A546D5}"/>
                    </a:ext>
                  </a:extLst>
                </p14:cNvPr>
                <p14:cNvContentPartPr/>
                <p14:nvPr/>
              </p14:nvContentPartPr>
              <p14:xfrm>
                <a:off x="3801202" y="3463977"/>
                <a:ext cx="360" cy="576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C79345F5-DE14-4253-8C25-594984A546D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783202" y="3446337"/>
                  <a:ext cx="360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0B02E262-B8A6-4ED4-B434-C965642A64BF}"/>
                    </a:ext>
                  </a:extLst>
                </p14:cNvPr>
                <p14:cNvContentPartPr/>
                <p14:nvPr/>
              </p14:nvContentPartPr>
              <p14:xfrm>
                <a:off x="2812282" y="3344457"/>
                <a:ext cx="174600" cy="26208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0B02E262-B8A6-4ED4-B434-C965642A64B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794642" y="3326817"/>
                  <a:ext cx="21024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921AC683-2920-4558-BA3E-5353FB368EA7}"/>
                    </a:ext>
                  </a:extLst>
                </p14:cNvPr>
                <p14:cNvContentPartPr/>
                <p14:nvPr/>
              </p14:nvContentPartPr>
              <p14:xfrm>
                <a:off x="3151402" y="3488457"/>
                <a:ext cx="24120" cy="36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921AC683-2920-4558-BA3E-5353FB368EA7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133762" y="3470817"/>
                  <a:ext cx="597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9B57A52C-0BC2-4883-AA05-19AB8F9210A1}"/>
                    </a:ext>
                  </a:extLst>
                </p14:cNvPr>
                <p14:cNvContentPartPr/>
                <p14:nvPr/>
              </p14:nvContentPartPr>
              <p14:xfrm>
                <a:off x="3200002" y="3293337"/>
                <a:ext cx="178560" cy="30384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9B57A52C-0BC2-4883-AA05-19AB8F9210A1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182002" y="3275337"/>
                  <a:ext cx="21420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1C795312-602A-4D99-AF07-689BAB9EA407}"/>
                    </a:ext>
                  </a:extLst>
                </p14:cNvPr>
                <p14:cNvContentPartPr/>
                <p14:nvPr/>
              </p14:nvContentPartPr>
              <p14:xfrm>
                <a:off x="3223402" y="3471537"/>
                <a:ext cx="174600" cy="6552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1C795312-602A-4D99-AF07-689BAB9EA407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205762" y="3453897"/>
                  <a:ext cx="2102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AD9FC01B-C78F-4F50-A9E6-028676C0424D}"/>
                    </a:ext>
                  </a:extLst>
                </p14:cNvPr>
                <p14:cNvContentPartPr/>
                <p14:nvPr/>
              </p14:nvContentPartPr>
              <p14:xfrm>
                <a:off x="3398362" y="3464337"/>
                <a:ext cx="309240" cy="45576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AD9FC01B-C78F-4F50-A9E6-028676C0424D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380722" y="3446697"/>
                  <a:ext cx="344880" cy="49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B2B7D71-BCF7-424B-9F5A-E288498E6DBA}"/>
              </a:ext>
            </a:extLst>
          </p:cNvPr>
          <p:cNvGrpSpPr/>
          <p:nvPr/>
        </p:nvGrpSpPr>
        <p:grpSpPr>
          <a:xfrm>
            <a:off x="7151722" y="2297217"/>
            <a:ext cx="2509920" cy="1120680"/>
            <a:chOff x="7151722" y="2297217"/>
            <a:chExt cx="2509920" cy="112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349878B0-5C13-4355-992A-4087453A8CD5}"/>
                    </a:ext>
                  </a:extLst>
                </p14:cNvPr>
                <p14:cNvContentPartPr/>
                <p14:nvPr/>
              </p14:nvContentPartPr>
              <p14:xfrm>
                <a:off x="7151722" y="2569017"/>
                <a:ext cx="383760" cy="31068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349878B0-5C13-4355-992A-4087453A8CD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134082" y="2551017"/>
                  <a:ext cx="41940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C7288A31-AB4C-4517-AA82-E4E0325FD435}"/>
                    </a:ext>
                  </a:extLst>
                </p14:cNvPr>
                <p14:cNvContentPartPr/>
                <p14:nvPr/>
              </p14:nvContentPartPr>
              <p14:xfrm>
                <a:off x="7651762" y="2694657"/>
                <a:ext cx="9720" cy="36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C7288A31-AB4C-4517-AA82-E4E0325FD43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634122" y="2677017"/>
                  <a:ext cx="453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3D45835A-8074-48CD-8A86-3E0BD2EA8E87}"/>
                    </a:ext>
                  </a:extLst>
                </p14:cNvPr>
                <p14:cNvContentPartPr/>
                <p14:nvPr/>
              </p14:nvContentPartPr>
              <p14:xfrm>
                <a:off x="7820242" y="2506377"/>
                <a:ext cx="204840" cy="35388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3D45835A-8074-48CD-8A86-3E0BD2EA8E87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802242" y="2488737"/>
                  <a:ext cx="24048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D3E6B880-3134-4948-A730-76A34AE9BD42}"/>
                    </a:ext>
                  </a:extLst>
                </p14:cNvPr>
                <p14:cNvContentPartPr/>
                <p14:nvPr/>
              </p14:nvContentPartPr>
              <p14:xfrm>
                <a:off x="7868122" y="2698257"/>
                <a:ext cx="237960" cy="6876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D3E6B880-3134-4948-A730-76A34AE9BD42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850482" y="2680257"/>
                  <a:ext cx="2736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A8D84646-BF5C-4D8F-B93E-3DF0C3B14E5B}"/>
                    </a:ext>
                  </a:extLst>
                </p14:cNvPr>
                <p14:cNvContentPartPr/>
                <p14:nvPr/>
              </p14:nvContentPartPr>
              <p14:xfrm>
                <a:off x="8056402" y="2679177"/>
                <a:ext cx="295200" cy="47232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A8D84646-BF5C-4D8F-B93E-3DF0C3B14E5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038402" y="2661537"/>
                  <a:ext cx="330840" cy="50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CBF42E8F-618C-4BCB-9C98-2DD5A9153577}"/>
                    </a:ext>
                  </a:extLst>
                </p14:cNvPr>
                <p14:cNvContentPartPr/>
                <p14:nvPr/>
              </p14:nvContentPartPr>
              <p14:xfrm>
                <a:off x="8442682" y="2400177"/>
                <a:ext cx="123480" cy="43956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CBF42E8F-618C-4BCB-9C98-2DD5A9153577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425042" y="2382177"/>
                  <a:ext cx="159120" cy="47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CCFEC746-2E4D-44DA-938A-CB556730008A}"/>
                    </a:ext>
                  </a:extLst>
                </p14:cNvPr>
                <p14:cNvContentPartPr/>
                <p14:nvPr/>
              </p14:nvContentPartPr>
              <p14:xfrm>
                <a:off x="8572282" y="2572977"/>
                <a:ext cx="875880" cy="26460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CCFEC746-2E4D-44DA-938A-CB556730008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8554282" y="2554977"/>
                  <a:ext cx="91152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C287DF28-AABD-4160-A291-356506D882E1}"/>
                    </a:ext>
                  </a:extLst>
                </p14:cNvPr>
                <p14:cNvContentPartPr/>
                <p14:nvPr/>
              </p14:nvContentPartPr>
              <p14:xfrm>
                <a:off x="9384442" y="2297217"/>
                <a:ext cx="228600" cy="25704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C287DF28-AABD-4160-A291-356506D882E1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9366442" y="2279217"/>
                  <a:ext cx="26424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549EE473-9A88-4448-B671-E5027E24641D}"/>
                    </a:ext>
                  </a:extLst>
                </p14:cNvPr>
                <p14:cNvContentPartPr/>
                <p14:nvPr/>
              </p14:nvContentPartPr>
              <p14:xfrm>
                <a:off x="7170802" y="2986257"/>
                <a:ext cx="2490840" cy="23940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549EE473-9A88-4448-B671-E5027E24641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152802" y="2968257"/>
                  <a:ext cx="252648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51E892D8-916E-49F1-80D2-124062EE2A8B}"/>
                    </a:ext>
                  </a:extLst>
                </p14:cNvPr>
                <p14:cNvContentPartPr/>
                <p14:nvPr/>
              </p14:nvContentPartPr>
              <p14:xfrm>
                <a:off x="7719082" y="3245457"/>
                <a:ext cx="1478160" cy="17244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51E892D8-916E-49F1-80D2-124062EE2A8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701442" y="3227457"/>
                  <a:ext cx="1513800" cy="20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9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EEA64E64-D5BF-44EA-AEA2-4BEDD5A79B0A}"/>
                  </a:ext>
                </a:extLst>
              </p14:cNvPr>
              <p14:cNvContentPartPr/>
              <p14:nvPr/>
            </p14:nvContentPartPr>
            <p14:xfrm>
              <a:off x="6862282" y="4257057"/>
              <a:ext cx="67680" cy="317520"/>
            </p14:xfrm>
          </p:contentPart>
        </mc:Choice>
        <mc:Fallback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EEA64E64-D5BF-44EA-AEA2-4BEDD5A79B0A}"/>
                  </a:ext>
                </a:extLst>
              </p:cNvPr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6844282" y="4239057"/>
                <a:ext cx="103320" cy="353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9" name="Group 148">
            <a:extLst>
              <a:ext uri="{FF2B5EF4-FFF2-40B4-BE49-F238E27FC236}">
                <a16:creationId xmlns:a16="http://schemas.microsoft.com/office/drawing/2014/main" id="{3E8AA8EF-C486-466E-BCDB-F70897B81A34}"/>
              </a:ext>
            </a:extLst>
          </p:cNvPr>
          <p:cNvGrpSpPr/>
          <p:nvPr/>
        </p:nvGrpSpPr>
        <p:grpSpPr>
          <a:xfrm>
            <a:off x="6858682" y="4306377"/>
            <a:ext cx="3349440" cy="1671120"/>
            <a:chOff x="6858682" y="4306377"/>
            <a:chExt cx="3349440" cy="167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7E2EE4AB-B391-4501-87AC-C440F4EF34B0}"/>
                    </a:ext>
                  </a:extLst>
                </p14:cNvPr>
                <p14:cNvContentPartPr/>
                <p14:nvPr/>
              </p14:nvContentPartPr>
              <p14:xfrm>
                <a:off x="7122562" y="4416537"/>
                <a:ext cx="406440" cy="15372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7E2EE4AB-B391-4501-87AC-C440F4EF34B0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104562" y="4398897"/>
                  <a:ext cx="44208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1770E3EC-AC3E-4203-AFC8-1EC2D4959886}"/>
                    </a:ext>
                  </a:extLst>
                </p14:cNvPr>
                <p14:cNvContentPartPr/>
                <p14:nvPr/>
              </p14:nvContentPartPr>
              <p14:xfrm>
                <a:off x="7700002" y="4354617"/>
                <a:ext cx="88920" cy="36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1770E3EC-AC3E-4203-AFC8-1EC2D495988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682362" y="4336617"/>
                  <a:ext cx="1245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FA0EA19B-93FE-4FAF-82D0-3D1D965F379A}"/>
                    </a:ext>
                  </a:extLst>
                </p14:cNvPr>
                <p14:cNvContentPartPr/>
                <p14:nvPr/>
              </p14:nvContentPartPr>
              <p14:xfrm>
                <a:off x="7761562" y="4450737"/>
                <a:ext cx="64800" cy="4608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FA0EA19B-93FE-4FAF-82D0-3D1D965F379A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743562" y="4433097"/>
                  <a:ext cx="1004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545C166C-594E-40BB-86F3-75BD8FD546A0}"/>
                    </a:ext>
                  </a:extLst>
                </p14:cNvPr>
                <p14:cNvContentPartPr/>
                <p14:nvPr/>
              </p14:nvContentPartPr>
              <p14:xfrm>
                <a:off x="7939042" y="4306377"/>
                <a:ext cx="49680" cy="31680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545C166C-594E-40BB-86F3-75BD8FD546A0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921042" y="4288377"/>
                  <a:ext cx="8532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357A642B-DA4D-4F77-A779-D5FF73B03D9C}"/>
                    </a:ext>
                  </a:extLst>
                </p14:cNvPr>
                <p14:cNvContentPartPr/>
                <p14:nvPr/>
              </p14:nvContentPartPr>
              <p14:xfrm>
                <a:off x="8084122" y="4324737"/>
                <a:ext cx="239400" cy="26928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357A642B-DA4D-4F77-A779-D5FF73B03D9C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066122" y="4307097"/>
                  <a:ext cx="27504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34AC32FE-2C71-4E5D-BF7A-E1F9E662B40D}"/>
                    </a:ext>
                  </a:extLst>
                </p14:cNvPr>
                <p14:cNvContentPartPr/>
                <p14:nvPr/>
              </p14:nvContentPartPr>
              <p14:xfrm>
                <a:off x="8373562" y="4331577"/>
                <a:ext cx="291240" cy="24156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34AC32FE-2C71-4E5D-BF7A-E1F9E662B40D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355562" y="4313577"/>
                  <a:ext cx="32688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82344530-F3B3-4E31-855E-B68300440C2C}"/>
                    </a:ext>
                  </a:extLst>
                </p14:cNvPr>
                <p14:cNvContentPartPr/>
                <p14:nvPr/>
              </p14:nvContentPartPr>
              <p14:xfrm>
                <a:off x="8712322" y="4461897"/>
                <a:ext cx="260280" cy="13932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82344530-F3B3-4E31-855E-B68300440C2C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694682" y="4444257"/>
                  <a:ext cx="2959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26087383-17DF-4A6D-AA42-0234C0E28777}"/>
                    </a:ext>
                  </a:extLst>
                </p14:cNvPr>
                <p14:cNvContentPartPr/>
                <p14:nvPr/>
              </p14:nvContentPartPr>
              <p14:xfrm>
                <a:off x="8998162" y="4402497"/>
                <a:ext cx="540360" cy="20340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26087383-17DF-4A6D-AA42-0234C0E28777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980522" y="4384857"/>
                  <a:ext cx="57600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0BB16AA8-C852-4C1F-AFD7-DC0169B407A0}"/>
                    </a:ext>
                  </a:extLst>
                </p14:cNvPr>
                <p14:cNvContentPartPr/>
                <p14:nvPr/>
              </p14:nvContentPartPr>
              <p14:xfrm>
                <a:off x="6931762" y="4836297"/>
                <a:ext cx="21960" cy="23796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0BB16AA8-C852-4C1F-AFD7-DC0169B407A0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914122" y="4818657"/>
                  <a:ext cx="5760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D2D52607-CD08-4DBB-8CCE-7357C3357290}"/>
                    </a:ext>
                  </a:extLst>
                </p14:cNvPr>
                <p14:cNvContentPartPr/>
                <p14:nvPr/>
              </p14:nvContentPartPr>
              <p14:xfrm>
                <a:off x="7144162" y="4970217"/>
                <a:ext cx="243360" cy="15012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D2D52607-CD08-4DBB-8CCE-7357C3357290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126162" y="4952577"/>
                  <a:ext cx="2790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33C523C7-2EA0-49EC-A599-5A9F65B9793F}"/>
                    </a:ext>
                  </a:extLst>
                </p14:cNvPr>
                <p14:cNvContentPartPr/>
                <p14:nvPr/>
              </p14:nvContentPartPr>
              <p14:xfrm>
                <a:off x="7530802" y="4798497"/>
                <a:ext cx="106920" cy="18252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33C523C7-2EA0-49EC-A599-5A9F65B9793F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513162" y="4780497"/>
                  <a:ext cx="14256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E278A2AC-F806-4091-82AB-5144052F0290}"/>
                    </a:ext>
                  </a:extLst>
                </p14:cNvPr>
                <p14:cNvContentPartPr/>
                <p14:nvPr/>
              </p14:nvContentPartPr>
              <p14:xfrm>
                <a:off x="7049842" y="4753497"/>
                <a:ext cx="109800" cy="11628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E278A2AC-F806-4091-82AB-5144052F0290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031842" y="4735857"/>
                  <a:ext cx="1454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52BEEED7-3BA6-4E96-B0B3-31F81B3C701E}"/>
                    </a:ext>
                  </a:extLst>
                </p14:cNvPr>
                <p14:cNvContentPartPr/>
                <p14:nvPr/>
              </p14:nvContentPartPr>
              <p14:xfrm>
                <a:off x="7964602" y="4980297"/>
                <a:ext cx="65160" cy="36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52BEEED7-3BA6-4E96-B0B3-31F81B3C701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946962" y="4962297"/>
                  <a:ext cx="1008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74112212-3BF6-421D-A58C-1EECB461CC9D}"/>
                    </a:ext>
                  </a:extLst>
                </p14:cNvPr>
                <p14:cNvContentPartPr/>
                <p14:nvPr/>
              </p14:nvContentPartPr>
              <p14:xfrm>
                <a:off x="7964602" y="5037177"/>
                <a:ext cx="113760" cy="3960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74112212-3BF6-421D-A58C-1EECB461CC9D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946962" y="5019537"/>
                  <a:ext cx="14940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86E00ED9-8733-47D7-B138-FF044737279F}"/>
                    </a:ext>
                  </a:extLst>
                </p14:cNvPr>
                <p14:cNvContentPartPr/>
                <p14:nvPr/>
              </p14:nvContentPartPr>
              <p14:xfrm>
                <a:off x="8179522" y="4860057"/>
                <a:ext cx="50040" cy="30132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86E00ED9-8733-47D7-B138-FF044737279F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161882" y="4842417"/>
                  <a:ext cx="8568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07BBD7BF-58C2-4C6B-9525-8D0F7497C4D8}"/>
                    </a:ext>
                  </a:extLst>
                </p14:cNvPr>
                <p14:cNvContentPartPr/>
                <p14:nvPr/>
              </p14:nvContentPartPr>
              <p14:xfrm>
                <a:off x="8299762" y="4865097"/>
                <a:ext cx="244440" cy="26280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07BBD7BF-58C2-4C6B-9525-8D0F7497C4D8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282122" y="4847097"/>
                  <a:ext cx="28008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ADF613D2-51C3-43DD-8422-D012497CE1F4}"/>
                    </a:ext>
                  </a:extLst>
                </p14:cNvPr>
                <p14:cNvContentPartPr/>
                <p14:nvPr/>
              </p14:nvContentPartPr>
              <p14:xfrm>
                <a:off x="8569762" y="4883817"/>
                <a:ext cx="303480" cy="23904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ADF613D2-51C3-43DD-8422-D012497CE1F4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8552122" y="4865817"/>
                  <a:ext cx="33912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781BA49E-DE52-468D-AF89-C95716711A56}"/>
                    </a:ext>
                  </a:extLst>
                </p14:cNvPr>
                <p14:cNvContentPartPr/>
                <p14:nvPr/>
              </p14:nvContentPartPr>
              <p14:xfrm>
                <a:off x="8830402" y="4762857"/>
                <a:ext cx="132480" cy="18612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781BA49E-DE52-468D-AF89-C95716711A56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812762" y="4745217"/>
                  <a:ext cx="16812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2B95BEF4-E939-4607-900A-019EA7F45C95}"/>
                    </a:ext>
                  </a:extLst>
                </p14:cNvPr>
                <p14:cNvContentPartPr/>
                <p14:nvPr/>
              </p14:nvContentPartPr>
              <p14:xfrm>
                <a:off x="9008962" y="5014137"/>
                <a:ext cx="252720" cy="13608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2B95BEF4-E939-4607-900A-019EA7F45C95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8990962" y="4996497"/>
                  <a:ext cx="28836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178B3545-E8E9-4DE8-B4B5-F053B72BB913}"/>
                    </a:ext>
                  </a:extLst>
                </p14:cNvPr>
                <p14:cNvContentPartPr/>
                <p14:nvPr/>
              </p14:nvContentPartPr>
              <p14:xfrm>
                <a:off x="9262042" y="4956537"/>
                <a:ext cx="290160" cy="16380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178B3545-E8E9-4DE8-B4B5-F053B72BB913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9244042" y="4938537"/>
                  <a:ext cx="32580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013713CC-B8F5-440E-B37E-5891EB8A75AC}"/>
                    </a:ext>
                  </a:extLst>
                </p14:cNvPr>
                <p14:cNvContentPartPr/>
                <p14:nvPr/>
              </p14:nvContentPartPr>
              <p14:xfrm>
                <a:off x="9552562" y="4695897"/>
                <a:ext cx="156960" cy="21312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013713CC-B8F5-440E-B37E-5891EB8A75AC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9534922" y="4677897"/>
                  <a:ext cx="1926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2A0B3683-CC21-4598-9B38-B9F870FCA96E}"/>
                    </a:ext>
                  </a:extLst>
                </p14:cNvPr>
                <p14:cNvContentPartPr/>
                <p14:nvPr/>
              </p14:nvContentPartPr>
              <p14:xfrm>
                <a:off x="7555282" y="5605977"/>
                <a:ext cx="194760" cy="36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2A0B3683-CC21-4598-9B38-B9F870FCA96E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537642" y="5587977"/>
                  <a:ext cx="2304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80C934E5-1886-4316-A0D0-5B3AA4E9F2DD}"/>
                    </a:ext>
                  </a:extLst>
                </p14:cNvPr>
                <p14:cNvContentPartPr/>
                <p14:nvPr/>
              </p14:nvContentPartPr>
              <p14:xfrm>
                <a:off x="7598122" y="5750337"/>
                <a:ext cx="93960" cy="36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80C934E5-1886-4316-A0D0-5B3AA4E9F2DD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7580122" y="5732697"/>
                  <a:ext cx="1296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2C750086-22B2-46F5-B2C7-FE4DA2640783}"/>
                    </a:ext>
                  </a:extLst>
                </p14:cNvPr>
                <p14:cNvContentPartPr/>
                <p14:nvPr/>
              </p14:nvContentPartPr>
              <p14:xfrm>
                <a:off x="7964602" y="5485737"/>
                <a:ext cx="34200" cy="326160"/>
              </p14:xfrm>
            </p:contentPart>
          </mc:Choice>
          <mc:Fallback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2C750086-22B2-46F5-B2C7-FE4DA2640783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7946962" y="5468097"/>
                  <a:ext cx="69840" cy="36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A4E65EF3-5DA5-4D08-B82E-108D7F87DFCC}"/>
                    </a:ext>
                  </a:extLst>
                </p14:cNvPr>
                <p14:cNvContentPartPr/>
                <p14:nvPr/>
              </p14:nvContentPartPr>
              <p14:xfrm>
                <a:off x="8107522" y="5464137"/>
                <a:ext cx="172440" cy="288360"/>
              </p14:xfrm>
            </p:contentPart>
          </mc:Choice>
          <mc:Fallback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A4E65EF3-5DA5-4D08-B82E-108D7F87DFCC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8089522" y="5446137"/>
                  <a:ext cx="20808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91AA8CE6-87AD-44C9-9F3D-481BFC16C8CD}"/>
                    </a:ext>
                  </a:extLst>
                </p14:cNvPr>
                <p14:cNvContentPartPr/>
                <p14:nvPr/>
              </p14:nvContentPartPr>
              <p14:xfrm>
                <a:off x="8276002" y="5510217"/>
                <a:ext cx="195840" cy="265320"/>
              </p14:xfrm>
            </p:contentPart>
          </mc:Choice>
          <mc:Fallback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91AA8CE6-87AD-44C9-9F3D-481BFC16C8CD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8258002" y="5492217"/>
                  <a:ext cx="23148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FFA680C3-BBB3-4855-9DB3-4B6A68A71185}"/>
                    </a:ext>
                  </a:extLst>
                </p14:cNvPr>
                <p14:cNvContentPartPr/>
                <p14:nvPr/>
              </p14:nvContentPartPr>
              <p14:xfrm>
                <a:off x="8468242" y="5571057"/>
                <a:ext cx="240120" cy="205920"/>
              </p14:xfrm>
            </p:contentPart>
          </mc:Choice>
          <mc:Fallback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FFA680C3-BBB3-4855-9DB3-4B6A68A71185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8450242" y="5553417"/>
                  <a:ext cx="27576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E3FBEA35-E656-4469-9F50-6F6E94BD06C4}"/>
                    </a:ext>
                  </a:extLst>
                </p14:cNvPr>
                <p14:cNvContentPartPr/>
                <p14:nvPr/>
              </p14:nvContentPartPr>
              <p14:xfrm>
                <a:off x="8733922" y="5541537"/>
                <a:ext cx="245880" cy="231120"/>
              </p14:xfrm>
            </p:contentPart>
          </mc:Choice>
          <mc:Fallback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E3FBEA35-E656-4469-9F50-6F6E94BD06C4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715922" y="5523537"/>
                  <a:ext cx="28152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44762588-0021-42F4-B8DB-A374824DBF3F}"/>
                    </a:ext>
                  </a:extLst>
                </p14:cNvPr>
                <p14:cNvContentPartPr/>
                <p14:nvPr/>
              </p14:nvContentPartPr>
              <p14:xfrm>
                <a:off x="8971162" y="5499057"/>
                <a:ext cx="270720" cy="257400"/>
              </p14:xfrm>
            </p:contentPart>
          </mc:Choice>
          <mc:Fallback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44762588-0021-42F4-B8DB-A374824DBF3F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953162" y="5481057"/>
                  <a:ext cx="30636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C5651A88-C303-4BD4-8645-7E5664BF73D1}"/>
                    </a:ext>
                  </a:extLst>
                </p14:cNvPr>
                <p14:cNvContentPartPr/>
                <p14:nvPr/>
              </p14:nvContentPartPr>
              <p14:xfrm>
                <a:off x="9282922" y="5454777"/>
                <a:ext cx="224640" cy="294840"/>
              </p14:xfrm>
            </p:contentPart>
          </mc:Choice>
          <mc:Fallback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C5651A88-C303-4BD4-8645-7E5664BF73D1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9264922" y="5436777"/>
                  <a:ext cx="26028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6BF42DD1-422A-4CEF-9672-9BEDD3D6574D}"/>
                    </a:ext>
                  </a:extLst>
                </p14:cNvPr>
                <p14:cNvContentPartPr/>
                <p14:nvPr/>
              </p14:nvContentPartPr>
              <p14:xfrm>
                <a:off x="9551122" y="5192697"/>
                <a:ext cx="657000" cy="562680"/>
              </p14:xfrm>
            </p:contentPart>
          </mc:Choice>
          <mc:Fallback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6BF42DD1-422A-4CEF-9672-9BEDD3D6574D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533482" y="5175057"/>
                  <a:ext cx="692640" cy="59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209466CC-4251-42B7-87AF-94DAF04A57F0}"/>
                    </a:ext>
                  </a:extLst>
                </p14:cNvPr>
                <p14:cNvContentPartPr/>
                <p14:nvPr/>
              </p14:nvContentPartPr>
              <p14:xfrm>
                <a:off x="8594242" y="5798577"/>
                <a:ext cx="68400" cy="140040"/>
              </p14:xfrm>
            </p:contentPart>
          </mc:Choice>
          <mc:Fallback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209466CC-4251-42B7-87AF-94DAF04A57F0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8576602" y="5780937"/>
                  <a:ext cx="1040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E4E4C06C-7AC9-48C7-BC54-59121CE1B872}"/>
                    </a:ext>
                  </a:extLst>
                </p14:cNvPr>
                <p14:cNvContentPartPr/>
                <p14:nvPr/>
              </p14:nvContentPartPr>
              <p14:xfrm>
                <a:off x="8128762" y="5822337"/>
                <a:ext cx="52920" cy="155160"/>
              </p14:xfrm>
            </p:contentPart>
          </mc:Choice>
          <mc:Fallback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E4E4C06C-7AC9-48C7-BC54-59121CE1B872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8110762" y="5804697"/>
                  <a:ext cx="885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2E5AEDCC-39C2-4ACA-A612-AFB75437927F}"/>
                    </a:ext>
                  </a:extLst>
                </p14:cNvPr>
                <p14:cNvContentPartPr/>
                <p14:nvPr/>
              </p14:nvContentPartPr>
              <p14:xfrm>
                <a:off x="6858682" y="5341377"/>
                <a:ext cx="48600" cy="407880"/>
              </p14:xfrm>
            </p:contentPart>
          </mc:Choice>
          <mc:Fallback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2E5AEDCC-39C2-4ACA-A612-AFB75437927F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840682" y="5323377"/>
                  <a:ext cx="84240" cy="44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4FCD4E2B-F4BE-4408-A700-63F4D2318277}"/>
                    </a:ext>
                  </a:extLst>
                </p14:cNvPr>
                <p14:cNvContentPartPr/>
                <p14:nvPr/>
              </p14:nvContentPartPr>
              <p14:xfrm>
                <a:off x="7008442" y="5620737"/>
                <a:ext cx="282960" cy="119160"/>
              </p14:xfrm>
            </p:contentPart>
          </mc:Choice>
          <mc:Fallback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4FCD4E2B-F4BE-4408-A700-63F4D2318277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990442" y="5602737"/>
                  <a:ext cx="3186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84718F1C-D169-4E2B-9254-70DFD13EFEBD}"/>
                    </a:ext>
                  </a:extLst>
                </p14:cNvPr>
                <p14:cNvContentPartPr/>
                <p14:nvPr/>
              </p14:nvContentPartPr>
              <p14:xfrm>
                <a:off x="7387162" y="5227977"/>
                <a:ext cx="115920" cy="307080"/>
              </p14:xfrm>
            </p:contentPart>
          </mc:Choice>
          <mc:Fallback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84718F1C-D169-4E2B-9254-70DFD13EFEBD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369162" y="5210337"/>
                  <a:ext cx="151560" cy="342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3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10F42EBA-F4F8-4368-AFED-3F62596CAD9D}"/>
                  </a:ext>
                </a:extLst>
              </p14:cNvPr>
              <p14:cNvContentPartPr/>
              <p14:nvPr/>
            </p14:nvContentPartPr>
            <p14:xfrm>
              <a:off x="2790682" y="4619217"/>
              <a:ext cx="360" cy="360"/>
            </p14:xfrm>
          </p:contentPart>
        </mc:Choice>
        <mc:Fallback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10F42EBA-F4F8-4368-AFED-3F62596CAD9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2772682" y="460121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4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EC0925DB-7172-4A3D-88EE-04CC1F2A4D41}"/>
                  </a:ext>
                </a:extLst>
              </p14:cNvPr>
              <p14:cNvContentPartPr/>
              <p14:nvPr/>
            </p14:nvContentPartPr>
            <p14:xfrm>
              <a:off x="2815162" y="4788417"/>
              <a:ext cx="360" cy="5760"/>
            </p14:xfrm>
          </p:contentPart>
        </mc:Choice>
        <mc:Fallback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EC0925DB-7172-4A3D-88EE-04CC1F2A4D41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2797522" y="4770417"/>
                <a:ext cx="3600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6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5382C804-BFE0-401F-8C6D-6A462217F0A0}"/>
                  </a:ext>
                </a:extLst>
              </p14:cNvPr>
              <p14:cNvContentPartPr/>
              <p14:nvPr/>
            </p14:nvContentPartPr>
            <p14:xfrm>
              <a:off x="2983642" y="4512657"/>
              <a:ext cx="50400" cy="297360"/>
            </p14:xfrm>
          </p:contentPart>
        </mc:Choice>
        <mc:Fallback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5382C804-BFE0-401F-8C6D-6A462217F0A0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2965642" y="4495017"/>
                <a:ext cx="86040" cy="33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8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29DE4A23-5F9D-4AAA-AA56-AFEA06D11D35}"/>
                  </a:ext>
                </a:extLst>
              </p14:cNvPr>
              <p14:cNvContentPartPr/>
              <p14:nvPr/>
            </p14:nvContentPartPr>
            <p14:xfrm>
              <a:off x="3182722" y="4634337"/>
              <a:ext cx="181800" cy="252000"/>
            </p14:xfrm>
          </p:contentPart>
        </mc:Choice>
        <mc:Fallback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29DE4A23-5F9D-4AAA-AA56-AFEA06D11D35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3165082" y="4616337"/>
                <a:ext cx="21744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0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C4F727FA-FBA4-4007-B7EE-3087BD018D12}"/>
                  </a:ext>
                </a:extLst>
              </p14:cNvPr>
              <p14:cNvContentPartPr/>
              <p14:nvPr/>
            </p14:nvContentPartPr>
            <p14:xfrm>
              <a:off x="3439042" y="4682217"/>
              <a:ext cx="270720" cy="145080"/>
            </p14:xfrm>
          </p:contentPart>
        </mc:Choice>
        <mc:Fallback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C4F727FA-FBA4-4007-B7EE-3087BD018D12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3421042" y="4664577"/>
                <a:ext cx="30636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2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DF8E0FE2-C439-47AE-A5A1-C1B7B3C61632}"/>
                  </a:ext>
                </a:extLst>
              </p14:cNvPr>
              <p14:cNvContentPartPr/>
              <p14:nvPr/>
            </p14:nvContentPartPr>
            <p14:xfrm>
              <a:off x="3791122" y="4425897"/>
              <a:ext cx="171000" cy="217440"/>
            </p14:xfrm>
          </p:contentPart>
        </mc:Choice>
        <mc:Fallback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DF8E0FE2-C439-47AE-A5A1-C1B7B3C61632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3773482" y="4407897"/>
                <a:ext cx="20664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4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B0E2E20A-3BE6-45E3-A1CF-8FD7CD453FF6}"/>
                  </a:ext>
                </a:extLst>
              </p14:cNvPr>
              <p14:cNvContentPartPr/>
              <p14:nvPr/>
            </p14:nvContentPartPr>
            <p14:xfrm>
              <a:off x="2815162" y="5115297"/>
              <a:ext cx="360" cy="9720"/>
            </p14:xfrm>
          </p:contentPart>
        </mc:Choice>
        <mc:Fallback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B0E2E20A-3BE6-45E3-A1CF-8FD7CD453FF6}"/>
                  </a:ext>
                </a:extLst>
              </p:cNvPr>
              <p:cNvPicPr/>
              <p:nvPr/>
            </p:nvPicPr>
            <p:blipFill>
              <a:blip r:embed="rId235"/>
              <a:stretch>
                <a:fillRect/>
              </a:stretch>
            </p:blipFill>
            <p:spPr>
              <a:xfrm>
                <a:off x="2797522" y="5097657"/>
                <a:ext cx="3600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6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113FEA24-2ED3-43ED-90C9-6CFA92AFEAD3}"/>
                  </a:ext>
                </a:extLst>
              </p14:cNvPr>
              <p14:cNvContentPartPr/>
              <p14:nvPr/>
            </p14:nvContentPartPr>
            <p14:xfrm>
              <a:off x="2901202" y="5533977"/>
              <a:ext cx="9720" cy="360"/>
            </p14:xfrm>
          </p:contentPart>
        </mc:Choice>
        <mc:Fallback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113FEA24-2ED3-43ED-90C9-6CFA92AFEAD3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2883562" y="5516337"/>
                <a:ext cx="4536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7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F68D4D8A-A992-43F1-8215-66E8EB140984}"/>
                  </a:ext>
                </a:extLst>
              </p14:cNvPr>
              <p14:cNvContentPartPr/>
              <p14:nvPr/>
            </p14:nvContentPartPr>
            <p14:xfrm>
              <a:off x="3058522" y="5244897"/>
              <a:ext cx="45360" cy="311040"/>
            </p14:xfrm>
          </p:contentPart>
        </mc:Choice>
        <mc:Fallback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F68D4D8A-A992-43F1-8215-66E8EB140984}"/>
                  </a:ext>
                </a:extLst>
              </p:cNvPr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3040882" y="5226897"/>
                <a:ext cx="81000" cy="34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9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00F08E80-F005-41B2-8D11-599DB4A3296F}"/>
                  </a:ext>
                </a:extLst>
              </p14:cNvPr>
              <p14:cNvContentPartPr/>
              <p14:nvPr/>
            </p14:nvContentPartPr>
            <p14:xfrm>
              <a:off x="3267322" y="5214297"/>
              <a:ext cx="200880" cy="324720"/>
            </p14:xfrm>
          </p:contentPart>
        </mc:Choice>
        <mc:Fallback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00F08E80-F005-41B2-8D11-599DB4A3296F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3249322" y="5196297"/>
                <a:ext cx="236520" cy="36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1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6456D4BF-1D55-421B-8E54-7DC1D9400327}"/>
                  </a:ext>
                </a:extLst>
              </p14:cNvPr>
              <p14:cNvContentPartPr/>
              <p14:nvPr/>
            </p14:nvContentPartPr>
            <p14:xfrm>
              <a:off x="3510682" y="5233017"/>
              <a:ext cx="176400" cy="279360"/>
            </p14:xfrm>
          </p:contentPart>
        </mc:Choice>
        <mc:Fallback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6456D4BF-1D55-421B-8E54-7DC1D9400327}"/>
                  </a:ext>
                </a:extLst>
              </p:cNvPr>
              <p:cNvPicPr/>
              <p:nvPr/>
            </p:nvPicPr>
            <p:blipFill>
              <a:blip r:embed="rId242"/>
              <a:stretch>
                <a:fillRect/>
              </a:stretch>
            </p:blipFill>
            <p:spPr>
              <a:xfrm>
                <a:off x="3492682" y="5215377"/>
                <a:ext cx="212040" cy="31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3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A40DB0D7-6EB5-45DF-BEAC-09D77B4F594A}"/>
                  </a:ext>
                </a:extLst>
              </p14:cNvPr>
              <p14:cNvContentPartPr/>
              <p14:nvPr/>
            </p14:nvContentPartPr>
            <p14:xfrm>
              <a:off x="3700402" y="5191977"/>
              <a:ext cx="248760" cy="295200"/>
            </p14:xfrm>
          </p:contentPart>
        </mc:Choice>
        <mc:Fallback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A40DB0D7-6EB5-45DF-BEAC-09D77B4F594A}"/>
                  </a:ext>
                </a:extLst>
              </p:cNvPr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3682762" y="5174337"/>
                <a:ext cx="284400" cy="33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5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009E23B0-5AD4-4458-80B6-F4511A3C4F91}"/>
                  </a:ext>
                </a:extLst>
              </p14:cNvPr>
              <p14:cNvContentPartPr/>
              <p14:nvPr/>
            </p14:nvContentPartPr>
            <p14:xfrm>
              <a:off x="3966802" y="5247777"/>
              <a:ext cx="313560" cy="282600"/>
            </p14:xfrm>
          </p:contentPart>
        </mc:Choice>
        <mc:Fallback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009E23B0-5AD4-4458-80B6-F4511A3C4F91}"/>
                  </a:ext>
                </a:extLst>
              </p:cNvPr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3949162" y="5230137"/>
                <a:ext cx="349200" cy="31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7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CF344C5B-F52D-4831-8FDA-E84690762D08}"/>
                  </a:ext>
                </a:extLst>
              </p14:cNvPr>
              <p14:cNvContentPartPr/>
              <p14:nvPr/>
            </p14:nvContentPartPr>
            <p14:xfrm>
              <a:off x="4331122" y="5267577"/>
              <a:ext cx="290160" cy="270360"/>
            </p14:xfrm>
          </p:contentPart>
        </mc:Choice>
        <mc:Fallback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CF344C5B-F52D-4831-8FDA-E84690762D08}"/>
                  </a:ext>
                </a:extLst>
              </p:cNvPr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4313122" y="5249937"/>
                <a:ext cx="325800" cy="30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9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B24ABD55-9958-4C42-B35F-A0DD98BE956F}"/>
                  </a:ext>
                </a:extLst>
              </p14:cNvPr>
              <p14:cNvContentPartPr/>
              <p14:nvPr/>
            </p14:nvContentPartPr>
            <p14:xfrm>
              <a:off x="4673482" y="5217177"/>
              <a:ext cx="284400" cy="248040"/>
            </p14:xfrm>
          </p:contentPart>
        </mc:Choice>
        <mc:Fallback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B24ABD55-9958-4C42-B35F-A0DD98BE956F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4655842" y="5199537"/>
                <a:ext cx="320040" cy="2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1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F0A70D0E-3793-4A23-AB3A-7481DD33F8EE}"/>
                  </a:ext>
                </a:extLst>
              </p14:cNvPr>
              <p14:cNvContentPartPr/>
              <p14:nvPr/>
            </p14:nvContentPartPr>
            <p14:xfrm>
              <a:off x="3893722" y="5582217"/>
              <a:ext cx="52200" cy="130680"/>
            </p14:xfrm>
          </p:contentPart>
        </mc:Choice>
        <mc:Fallback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F0A70D0E-3793-4A23-AB3A-7481DD33F8EE}"/>
                  </a:ext>
                </a:extLst>
              </p:cNvPr>
              <p:cNvPicPr/>
              <p:nvPr/>
            </p:nvPicPr>
            <p:blipFill>
              <a:blip r:embed="rId252"/>
              <a:stretch>
                <a:fillRect/>
              </a:stretch>
            </p:blipFill>
            <p:spPr>
              <a:xfrm>
                <a:off x="3876082" y="5564577"/>
                <a:ext cx="87840" cy="16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3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6654D985-8C1F-4C50-A4B6-77A1F2681F29}"/>
                  </a:ext>
                </a:extLst>
              </p14:cNvPr>
              <p14:cNvContentPartPr/>
              <p14:nvPr/>
            </p14:nvContentPartPr>
            <p14:xfrm>
              <a:off x="3343642" y="5557737"/>
              <a:ext cx="25200" cy="139320"/>
            </p14:xfrm>
          </p:contentPart>
        </mc:Choice>
        <mc:Fallback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6654D985-8C1F-4C50-A4B6-77A1F2681F29}"/>
                  </a:ext>
                </a:extLst>
              </p:cNvPr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3325642" y="5539737"/>
                <a:ext cx="60840" cy="17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5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A2D2BA3D-AE3E-47C4-87DB-3CF7F26913C6}"/>
                  </a:ext>
                </a:extLst>
              </p14:cNvPr>
              <p14:cNvContentPartPr/>
              <p14:nvPr/>
            </p14:nvContentPartPr>
            <p14:xfrm>
              <a:off x="5029162" y="5293137"/>
              <a:ext cx="403560" cy="234000"/>
            </p14:xfrm>
          </p:contentPart>
        </mc:Choice>
        <mc:Fallback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A2D2BA3D-AE3E-47C4-87DB-3CF7F26913C6}"/>
                  </a:ext>
                </a:extLst>
              </p:cNvPr>
              <p:cNvPicPr/>
              <p:nvPr/>
            </p:nvPicPr>
            <p:blipFill>
              <a:blip r:embed="rId256"/>
              <a:stretch>
                <a:fillRect/>
              </a:stretch>
            </p:blipFill>
            <p:spPr>
              <a:xfrm>
                <a:off x="5011522" y="5275137"/>
                <a:ext cx="439200" cy="26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7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EB9CBF9C-85A1-4399-AF23-86232CC5E6F0}"/>
                  </a:ext>
                </a:extLst>
              </p14:cNvPr>
              <p14:cNvContentPartPr/>
              <p14:nvPr/>
            </p14:nvContentPartPr>
            <p14:xfrm>
              <a:off x="5438122" y="5031417"/>
              <a:ext cx="160920" cy="241920"/>
            </p14:xfrm>
          </p:contentPart>
        </mc:Choice>
        <mc:Fallback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EB9CBF9C-85A1-4399-AF23-86232CC5E6F0}"/>
                  </a:ext>
                </a:extLst>
              </p:cNvPr>
              <p:cNvPicPr/>
              <p:nvPr/>
            </p:nvPicPr>
            <p:blipFill>
              <a:blip r:embed="rId258"/>
              <a:stretch>
                <a:fillRect/>
              </a:stretch>
            </p:blipFill>
            <p:spPr>
              <a:xfrm>
                <a:off x="5420482" y="5013777"/>
                <a:ext cx="196560" cy="27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9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E2E0ACAB-B604-4807-8A32-33599F4687E9}"/>
                  </a:ext>
                </a:extLst>
              </p14:cNvPr>
              <p14:cNvContentPartPr/>
              <p14:nvPr/>
            </p14:nvContentPartPr>
            <p14:xfrm>
              <a:off x="4860682" y="4571697"/>
              <a:ext cx="314280" cy="324000"/>
            </p14:xfrm>
          </p:contentPart>
        </mc:Choice>
        <mc:Fallback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E2E0ACAB-B604-4807-8A32-33599F4687E9}"/>
                  </a:ext>
                </a:extLst>
              </p:cNvPr>
              <p:cNvPicPr/>
              <p:nvPr/>
            </p:nvPicPr>
            <p:blipFill>
              <a:blip r:embed="rId260"/>
              <a:stretch>
                <a:fillRect/>
              </a:stretch>
            </p:blipFill>
            <p:spPr>
              <a:xfrm>
                <a:off x="4842682" y="4554057"/>
                <a:ext cx="349920" cy="35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1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EDE335E2-4EE4-4799-A8DF-B2726E29CAE7}"/>
                  </a:ext>
                </a:extLst>
              </p14:cNvPr>
              <p14:cNvContentPartPr/>
              <p14:nvPr/>
            </p14:nvContentPartPr>
            <p14:xfrm>
              <a:off x="4932322" y="4853217"/>
              <a:ext cx="353160" cy="138960"/>
            </p14:xfrm>
          </p:contentPart>
        </mc:Choice>
        <mc:Fallback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EDE335E2-4EE4-4799-A8DF-B2726E29CAE7}"/>
                  </a:ext>
                </a:extLst>
              </p:cNvPr>
              <p:cNvPicPr/>
              <p:nvPr/>
            </p:nvPicPr>
            <p:blipFill>
              <a:blip r:embed="rId262"/>
              <a:stretch>
                <a:fillRect/>
              </a:stretch>
            </p:blipFill>
            <p:spPr>
              <a:xfrm>
                <a:off x="4914682" y="4835217"/>
                <a:ext cx="38880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3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7AE5905B-B12C-48FC-A88F-1F387F5E6581}"/>
                  </a:ext>
                </a:extLst>
              </p14:cNvPr>
              <p14:cNvContentPartPr/>
              <p14:nvPr/>
            </p14:nvContentPartPr>
            <p14:xfrm>
              <a:off x="5149042" y="4379097"/>
              <a:ext cx="96120" cy="151920"/>
            </p14:xfrm>
          </p:contentPart>
        </mc:Choice>
        <mc:Fallback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7AE5905B-B12C-48FC-A88F-1F387F5E6581}"/>
                  </a:ext>
                </a:extLst>
              </p:cNvPr>
              <p:cNvPicPr/>
              <p:nvPr/>
            </p:nvPicPr>
            <p:blipFill>
              <a:blip r:embed="rId264"/>
              <a:stretch>
                <a:fillRect/>
              </a:stretch>
            </p:blipFill>
            <p:spPr>
              <a:xfrm>
                <a:off x="5131042" y="4361097"/>
                <a:ext cx="131760" cy="18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5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2684461E-6F79-4BD3-8522-1656B3E483DC}"/>
                  </a:ext>
                </a:extLst>
              </p14:cNvPr>
              <p14:cNvContentPartPr/>
              <p14:nvPr/>
            </p14:nvContentPartPr>
            <p14:xfrm>
              <a:off x="5156242" y="4427337"/>
              <a:ext cx="64800" cy="163440"/>
            </p14:xfrm>
          </p:contentPart>
        </mc:Choice>
        <mc:Fallback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2684461E-6F79-4BD3-8522-1656B3E483DC}"/>
                  </a:ext>
                </a:extLst>
              </p:cNvPr>
              <p:cNvPicPr/>
              <p:nvPr/>
            </p:nvPicPr>
            <p:blipFill>
              <a:blip r:embed="rId266"/>
              <a:stretch>
                <a:fillRect/>
              </a:stretch>
            </p:blipFill>
            <p:spPr>
              <a:xfrm>
                <a:off x="5138602" y="4409337"/>
                <a:ext cx="100440" cy="19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7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F6FC76DC-CEBE-4DCD-8E81-C3F2642D7394}"/>
                  </a:ext>
                </a:extLst>
              </p14:cNvPr>
              <p14:cNvContentPartPr/>
              <p14:nvPr/>
            </p14:nvContentPartPr>
            <p14:xfrm>
              <a:off x="5365402" y="4354617"/>
              <a:ext cx="10080" cy="204840"/>
            </p14:xfrm>
          </p:contentPart>
        </mc:Choice>
        <mc:Fallback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F6FC76DC-CEBE-4DCD-8E81-C3F2642D7394}"/>
                  </a:ext>
                </a:extLst>
              </p:cNvPr>
              <p:cNvPicPr/>
              <p:nvPr/>
            </p:nvPicPr>
            <p:blipFill>
              <a:blip r:embed="rId268"/>
              <a:stretch>
                <a:fillRect/>
              </a:stretch>
            </p:blipFill>
            <p:spPr>
              <a:xfrm>
                <a:off x="5347402" y="4336617"/>
                <a:ext cx="45720" cy="2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9">
            <p14:nvContentPartPr>
              <p14:cNvPr id="181" name="Ink 180">
                <a:extLst>
                  <a:ext uri="{FF2B5EF4-FFF2-40B4-BE49-F238E27FC236}">
                    <a16:creationId xmlns:a16="http://schemas.microsoft.com/office/drawing/2014/main" id="{32912A69-00FE-4B4E-9B8B-50CB3896741D}"/>
                  </a:ext>
                </a:extLst>
              </p14:cNvPr>
              <p14:cNvContentPartPr/>
              <p14:nvPr/>
            </p14:nvContentPartPr>
            <p14:xfrm>
              <a:off x="5457922" y="4379097"/>
              <a:ext cx="161280" cy="239400"/>
            </p14:xfrm>
          </p:contentPart>
        </mc:Choice>
        <mc:Fallback>
          <p:pic>
            <p:nvPicPr>
              <p:cNvPr id="181" name="Ink 180">
                <a:extLst>
                  <a:ext uri="{FF2B5EF4-FFF2-40B4-BE49-F238E27FC236}">
                    <a16:creationId xmlns:a16="http://schemas.microsoft.com/office/drawing/2014/main" id="{32912A69-00FE-4B4E-9B8B-50CB3896741D}"/>
                  </a:ext>
                </a:extLst>
              </p:cNvPr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5439922" y="4361097"/>
                <a:ext cx="196920" cy="27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1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7A39665E-B1BE-494C-B0DC-B881C1188AA5}"/>
                  </a:ext>
                </a:extLst>
              </p14:cNvPr>
              <p14:cNvContentPartPr/>
              <p14:nvPr/>
            </p14:nvContentPartPr>
            <p14:xfrm>
              <a:off x="5585362" y="4379097"/>
              <a:ext cx="214560" cy="222120"/>
            </p14:xfrm>
          </p:contentPart>
        </mc:Choice>
        <mc:Fallback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7A39665E-B1BE-494C-B0DC-B881C1188AA5}"/>
                  </a:ext>
                </a:extLst>
              </p:cNvPr>
              <p:cNvPicPr/>
              <p:nvPr/>
            </p:nvPicPr>
            <p:blipFill>
              <a:blip r:embed="rId272"/>
              <a:stretch>
                <a:fillRect/>
              </a:stretch>
            </p:blipFill>
            <p:spPr>
              <a:xfrm>
                <a:off x="5567722" y="4361097"/>
                <a:ext cx="250200" cy="25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3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D7F52BDE-2FEA-4572-B667-0373C7EF137F}"/>
                  </a:ext>
                </a:extLst>
              </p14:cNvPr>
              <p14:cNvContentPartPr/>
              <p14:nvPr/>
            </p14:nvContentPartPr>
            <p14:xfrm>
              <a:off x="5846362" y="4163457"/>
              <a:ext cx="157680" cy="240120"/>
            </p14:xfrm>
          </p:contentPart>
        </mc:Choice>
        <mc:Fallback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D7F52BDE-2FEA-4572-B667-0373C7EF137F}"/>
                  </a:ext>
                </a:extLst>
              </p:cNvPr>
              <p:cNvPicPr/>
              <p:nvPr/>
            </p:nvPicPr>
            <p:blipFill>
              <a:blip r:embed="rId274"/>
              <a:stretch>
                <a:fillRect/>
              </a:stretch>
            </p:blipFill>
            <p:spPr>
              <a:xfrm>
                <a:off x="5828722" y="4145817"/>
                <a:ext cx="193320" cy="275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3" name="Group 202">
            <a:extLst>
              <a:ext uri="{FF2B5EF4-FFF2-40B4-BE49-F238E27FC236}">
                <a16:creationId xmlns:a16="http://schemas.microsoft.com/office/drawing/2014/main" id="{F2B10DB8-6929-4F87-A43D-AAEE3EE29355}"/>
              </a:ext>
            </a:extLst>
          </p:cNvPr>
          <p:cNvGrpSpPr/>
          <p:nvPr/>
        </p:nvGrpSpPr>
        <p:grpSpPr>
          <a:xfrm>
            <a:off x="192202" y="4492137"/>
            <a:ext cx="2381040" cy="1261800"/>
            <a:chOff x="192202" y="4492137"/>
            <a:chExt cx="2381040" cy="126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38AC9FFB-11BB-46B4-8698-D05C54B87EA9}"/>
                    </a:ext>
                  </a:extLst>
                </p14:cNvPr>
                <p14:cNvContentPartPr/>
                <p14:nvPr/>
              </p14:nvContentPartPr>
              <p14:xfrm>
                <a:off x="1468762" y="4568097"/>
                <a:ext cx="337680" cy="357120"/>
              </p14:xfrm>
            </p:contentPart>
          </mc:Choice>
          <mc:Fallback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38AC9FFB-11BB-46B4-8698-D05C54B87EA9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451122" y="4550097"/>
                  <a:ext cx="37332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14F98FAA-2CBD-439B-972F-BF9FA6F0CED0}"/>
                    </a:ext>
                  </a:extLst>
                </p14:cNvPr>
                <p14:cNvContentPartPr/>
                <p14:nvPr/>
              </p14:nvContentPartPr>
              <p14:xfrm>
                <a:off x="1973122" y="4740177"/>
                <a:ext cx="360" cy="360"/>
              </p14:xfrm>
            </p:contentPart>
          </mc:Choice>
          <mc:Fallback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14F98FAA-2CBD-439B-972F-BF9FA6F0CED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955122" y="472217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58206A3E-A895-42BA-B5CE-76C7E3BD054B}"/>
                    </a:ext>
                  </a:extLst>
                </p14:cNvPr>
                <p14:cNvContentPartPr/>
                <p14:nvPr/>
              </p14:nvContentPartPr>
              <p14:xfrm>
                <a:off x="2044762" y="4595097"/>
                <a:ext cx="149040" cy="310680"/>
              </p14:xfrm>
            </p:contentPart>
          </mc:Choice>
          <mc:Fallback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58206A3E-A895-42BA-B5CE-76C7E3BD054B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2027122" y="4577457"/>
                  <a:ext cx="18468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53D6E765-45FA-4B66-972B-2BA5EC2BF76E}"/>
                    </a:ext>
                  </a:extLst>
                </p14:cNvPr>
                <p14:cNvContentPartPr/>
                <p14:nvPr/>
              </p14:nvContentPartPr>
              <p14:xfrm>
                <a:off x="2116762" y="4749537"/>
                <a:ext cx="114120" cy="38880"/>
              </p14:xfrm>
            </p:contentPart>
          </mc:Choice>
          <mc:Fallback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53D6E765-45FA-4B66-972B-2BA5EC2BF76E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2098762" y="4731897"/>
                  <a:ext cx="1497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1D0FDA32-3D35-45F9-95EC-33DB65082D7E}"/>
                    </a:ext>
                  </a:extLst>
                </p14:cNvPr>
                <p14:cNvContentPartPr/>
                <p14:nvPr/>
              </p14:nvContentPartPr>
              <p14:xfrm>
                <a:off x="2310802" y="4740177"/>
                <a:ext cx="262440" cy="474840"/>
              </p14:xfrm>
            </p:contentPart>
          </mc:Choice>
          <mc:Fallback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1D0FDA32-3D35-45F9-95EC-33DB65082D7E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2292802" y="4722177"/>
                  <a:ext cx="298080" cy="51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8AC1ABCA-DF67-4B76-BF52-4BB5A63B5456}"/>
                    </a:ext>
                  </a:extLst>
                </p14:cNvPr>
                <p14:cNvContentPartPr/>
                <p14:nvPr/>
              </p14:nvContentPartPr>
              <p14:xfrm>
                <a:off x="861802" y="4571697"/>
                <a:ext cx="413280" cy="702360"/>
              </p14:xfrm>
            </p:contentPart>
          </mc:Choice>
          <mc:Fallback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8AC1ABCA-DF67-4B76-BF52-4BB5A63B5456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843802" y="4554057"/>
                  <a:ext cx="448920" cy="73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764799FE-28E3-468A-AC60-8C152CD5AB06}"/>
                    </a:ext>
                  </a:extLst>
                </p14:cNvPr>
                <p14:cNvContentPartPr/>
                <p14:nvPr/>
              </p14:nvContentPartPr>
              <p14:xfrm>
                <a:off x="832282" y="5175777"/>
                <a:ext cx="230760" cy="228600"/>
              </p14:xfrm>
            </p:contentPart>
          </mc:Choice>
          <mc:Fallback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764799FE-28E3-468A-AC60-8C152CD5AB06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814282" y="5158137"/>
                  <a:ext cx="26640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20845664-4EAA-499F-9CD6-D54C4786968A}"/>
                    </a:ext>
                  </a:extLst>
                </p14:cNvPr>
                <p14:cNvContentPartPr/>
                <p14:nvPr/>
              </p14:nvContentPartPr>
              <p14:xfrm>
                <a:off x="192202" y="4836297"/>
                <a:ext cx="227520" cy="141120"/>
              </p14:xfrm>
            </p:contentPart>
          </mc:Choice>
          <mc:Fallback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20845664-4EAA-499F-9CD6-D54C4786968A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74562" y="4818657"/>
                  <a:ext cx="26316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CA04FF4B-69DE-4B6F-A20C-C290AFC74601}"/>
                    </a:ext>
                  </a:extLst>
                </p14:cNvPr>
                <p14:cNvContentPartPr/>
                <p14:nvPr/>
              </p14:nvContentPartPr>
              <p14:xfrm>
                <a:off x="310282" y="4847817"/>
                <a:ext cx="98640" cy="126360"/>
              </p14:xfrm>
            </p:contentPart>
          </mc:Choice>
          <mc:Fallback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CA04FF4B-69DE-4B6F-A20C-C290AFC74601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292642" y="4829817"/>
                  <a:ext cx="13428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476D5620-1E01-403C-8DF9-DBE3D46795B0}"/>
                    </a:ext>
                  </a:extLst>
                </p14:cNvPr>
                <p14:cNvContentPartPr/>
                <p14:nvPr/>
              </p14:nvContentPartPr>
              <p14:xfrm>
                <a:off x="432322" y="4788417"/>
                <a:ext cx="56880" cy="178920"/>
              </p14:xfrm>
            </p:contentPart>
          </mc:Choice>
          <mc:Fallback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476D5620-1E01-403C-8DF9-DBE3D46795B0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414682" y="4770417"/>
                  <a:ext cx="9252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2B74C11B-E423-408F-A3F8-AF251C68561F}"/>
                    </a:ext>
                  </a:extLst>
                </p14:cNvPr>
                <p14:cNvContentPartPr/>
                <p14:nvPr/>
              </p14:nvContentPartPr>
              <p14:xfrm>
                <a:off x="552562" y="4492137"/>
                <a:ext cx="376560" cy="467280"/>
              </p14:xfrm>
            </p:contentPart>
          </mc:Choice>
          <mc:Fallback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2B74C11B-E423-408F-A3F8-AF251C68561F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534922" y="4474137"/>
                  <a:ext cx="412200" cy="50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6756B9B2-6076-480B-B740-AC7DB104DC33}"/>
                    </a:ext>
                  </a:extLst>
                </p14:cNvPr>
                <p14:cNvContentPartPr/>
                <p14:nvPr/>
              </p14:nvContentPartPr>
              <p14:xfrm>
                <a:off x="1265362" y="5085777"/>
                <a:ext cx="224280" cy="345240"/>
              </p14:xfrm>
            </p:contentPart>
          </mc:Choice>
          <mc:Fallback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6756B9B2-6076-480B-B740-AC7DB104DC33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247362" y="5068137"/>
                  <a:ext cx="25992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1F6E276B-733C-49E3-A5D6-138A390ED859}"/>
                    </a:ext>
                  </a:extLst>
                </p14:cNvPr>
                <p14:cNvContentPartPr/>
                <p14:nvPr/>
              </p14:nvContentPartPr>
              <p14:xfrm>
                <a:off x="1322602" y="5195577"/>
                <a:ext cx="164160" cy="122400"/>
              </p14:xfrm>
            </p:contentPart>
          </mc:Choice>
          <mc:Fallback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1F6E276B-733C-49E3-A5D6-138A390ED859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304962" y="5177937"/>
                  <a:ext cx="19980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27F3E50B-2D44-43F6-95DF-8A1399EFEE84}"/>
                    </a:ext>
                  </a:extLst>
                </p14:cNvPr>
                <p14:cNvContentPartPr/>
                <p14:nvPr/>
              </p14:nvContentPartPr>
              <p14:xfrm>
                <a:off x="1488562" y="5102337"/>
                <a:ext cx="224280" cy="358200"/>
              </p14:xfrm>
            </p:contentPart>
          </mc:Choice>
          <mc:Fallback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27F3E50B-2D44-43F6-95DF-8A1399EFEE84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470562" y="5084697"/>
                  <a:ext cx="259920" cy="39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CFAF6232-65DE-4CF7-8289-7EC8882B9651}"/>
                    </a:ext>
                  </a:extLst>
                </p14:cNvPr>
                <p14:cNvContentPartPr/>
                <p14:nvPr/>
              </p14:nvContentPartPr>
              <p14:xfrm>
                <a:off x="1730122" y="5151297"/>
                <a:ext cx="102960" cy="302040"/>
              </p14:xfrm>
            </p:contentPart>
          </mc:Choice>
          <mc:Fallback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CFAF6232-65DE-4CF7-8289-7EC8882B9651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712482" y="5133657"/>
                  <a:ext cx="13860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08782953-0FC8-4E3A-9DBB-2CB961B5F4BC}"/>
                    </a:ext>
                  </a:extLst>
                </p14:cNvPr>
                <p14:cNvContentPartPr/>
                <p14:nvPr/>
              </p14:nvContentPartPr>
              <p14:xfrm>
                <a:off x="1850362" y="5144817"/>
                <a:ext cx="150840" cy="291600"/>
              </p14:xfrm>
            </p:contentPart>
          </mc:Choice>
          <mc:Fallback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08782953-0FC8-4E3A-9DBB-2CB961B5F4BC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832362" y="5126817"/>
                  <a:ext cx="18648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EF7FEB69-8CEB-49B6-BB24-E5EE7F0653EF}"/>
                    </a:ext>
                  </a:extLst>
                </p14:cNvPr>
                <p14:cNvContentPartPr/>
                <p14:nvPr/>
              </p14:nvContentPartPr>
              <p14:xfrm>
                <a:off x="2021722" y="5146617"/>
                <a:ext cx="140400" cy="284040"/>
              </p14:xfrm>
            </p:contentPart>
          </mc:Choice>
          <mc:Fallback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EF7FEB69-8CEB-49B6-BB24-E5EE7F0653EF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2003722" y="5128617"/>
                  <a:ext cx="176040" cy="31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C02F95D7-FD3F-406E-86A6-3350830DDECE}"/>
                    </a:ext>
                  </a:extLst>
                </p14:cNvPr>
                <p14:cNvContentPartPr/>
                <p14:nvPr/>
              </p14:nvContentPartPr>
              <p14:xfrm>
                <a:off x="2164642" y="5103417"/>
                <a:ext cx="147600" cy="302760"/>
              </p14:xfrm>
            </p:contentPart>
          </mc:Choice>
          <mc:Fallback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C02F95D7-FD3F-406E-86A6-3350830DDECE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2146642" y="5085777"/>
                  <a:ext cx="18324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FE5051A4-E345-4D31-AEE3-5DD87657771E}"/>
                    </a:ext>
                  </a:extLst>
                </p14:cNvPr>
                <p14:cNvContentPartPr/>
                <p14:nvPr/>
              </p14:nvContentPartPr>
              <p14:xfrm>
                <a:off x="1839922" y="5485737"/>
                <a:ext cx="37080" cy="91800"/>
              </p14:xfrm>
            </p:contentPart>
          </mc:Choice>
          <mc:Fallback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FE5051A4-E345-4D31-AEE3-5DD87657771E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821922" y="5468097"/>
                  <a:ext cx="727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7F240FCA-D259-4E83-9CC7-9E3146704DA4}"/>
                    </a:ext>
                  </a:extLst>
                </p14:cNvPr>
                <p14:cNvContentPartPr/>
                <p14:nvPr/>
              </p14:nvContentPartPr>
              <p14:xfrm>
                <a:off x="2259322" y="5234457"/>
                <a:ext cx="246600" cy="519480"/>
              </p14:xfrm>
            </p:contentPart>
          </mc:Choice>
          <mc:Fallback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7F240FCA-D259-4E83-9CC7-9E3146704DA4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2241322" y="5216817"/>
                  <a:ext cx="282240" cy="555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4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3B1FCB08-86AE-4D2E-BEAA-3DB075F9E804}"/>
                  </a:ext>
                </a:extLst>
              </p14:cNvPr>
              <p14:cNvContentPartPr/>
              <p14:nvPr/>
            </p14:nvContentPartPr>
            <p14:xfrm>
              <a:off x="3488362" y="5870577"/>
              <a:ext cx="34200" cy="267840"/>
            </p14:xfrm>
          </p:contentPart>
        </mc:Choice>
        <mc:Fallback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3B1FCB08-86AE-4D2E-BEAA-3DB075F9E804}"/>
                  </a:ext>
                </a:extLst>
              </p:cNvPr>
              <p:cNvPicPr/>
              <p:nvPr/>
            </p:nvPicPr>
            <p:blipFill>
              <a:blip r:embed="rId315"/>
              <a:stretch>
                <a:fillRect/>
              </a:stretch>
            </p:blipFill>
            <p:spPr>
              <a:xfrm>
                <a:off x="3470362" y="5852577"/>
                <a:ext cx="69840" cy="30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6">
            <p14:nvContentPartPr>
              <p14:cNvPr id="205" name="Ink 204">
                <a:extLst>
                  <a:ext uri="{FF2B5EF4-FFF2-40B4-BE49-F238E27FC236}">
                    <a16:creationId xmlns:a16="http://schemas.microsoft.com/office/drawing/2014/main" id="{F6358F21-E99A-43D4-9842-F75BEA99C6D8}"/>
                  </a:ext>
                </a:extLst>
              </p14:cNvPr>
              <p14:cNvContentPartPr/>
              <p14:nvPr/>
            </p14:nvContentPartPr>
            <p14:xfrm>
              <a:off x="3632722" y="5991537"/>
              <a:ext cx="278640" cy="140760"/>
            </p14:xfrm>
          </p:contentPart>
        </mc:Choice>
        <mc:Fallback>
          <p:pic>
            <p:nvPicPr>
              <p:cNvPr id="205" name="Ink 204">
                <a:extLst>
                  <a:ext uri="{FF2B5EF4-FFF2-40B4-BE49-F238E27FC236}">
                    <a16:creationId xmlns:a16="http://schemas.microsoft.com/office/drawing/2014/main" id="{F6358F21-E99A-43D4-9842-F75BEA99C6D8}"/>
                  </a:ext>
                </a:extLst>
              </p:cNvPr>
              <p:cNvPicPr/>
              <p:nvPr/>
            </p:nvPicPr>
            <p:blipFill>
              <a:blip r:embed="rId317"/>
              <a:stretch>
                <a:fillRect/>
              </a:stretch>
            </p:blipFill>
            <p:spPr>
              <a:xfrm>
                <a:off x="3615082" y="5973537"/>
                <a:ext cx="314280" cy="1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8">
            <p14:nvContentPartPr>
              <p14:cNvPr id="206" name="Ink 205">
                <a:extLst>
                  <a:ext uri="{FF2B5EF4-FFF2-40B4-BE49-F238E27FC236}">
                    <a16:creationId xmlns:a16="http://schemas.microsoft.com/office/drawing/2014/main" id="{9DF0F80B-327C-4E21-8F1C-E9CEA728BAAE}"/>
                  </a:ext>
                </a:extLst>
              </p14:cNvPr>
              <p14:cNvContentPartPr/>
              <p14:nvPr/>
            </p14:nvContentPartPr>
            <p14:xfrm>
              <a:off x="4032322" y="5774457"/>
              <a:ext cx="173160" cy="195120"/>
            </p14:xfrm>
          </p:contentPart>
        </mc:Choice>
        <mc:Fallback>
          <p:pic>
            <p:nvPicPr>
              <p:cNvPr id="206" name="Ink 205">
                <a:extLst>
                  <a:ext uri="{FF2B5EF4-FFF2-40B4-BE49-F238E27FC236}">
                    <a16:creationId xmlns:a16="http://schemas.microsoft.com/office/drawing/2014/main" id="{9DF0F80B-327C-4E21-8F1C-E9CEA728BAAE}"/>
                  </a:ext>
                </a:extLst>
              </p:cNvPr>
              <p:cNvPicPr/>
              <p:nvPr/>
            </p:nvPicPr>
            <p:blipFill>
              <a:blip r:embed="rId319"/>
              <a:stretch>
                <a:fillRect/>
              </a:stretch>
            </p:blipFill>
            <p:spPr>
              <a:xfrm>
                <a:off x="4014682" y="5756817"/>
                <a:ext cx="208800" cy="230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36" name="Group 235">
            <a:extLst>
              <a:ext uri="{FF2B5EF4-FFF2-40B4-BE49-F238E27FC236}">
                <a16:creationId xmlns:a16="http://schemas.microsoft.com/office/drawing/2014/main" id="{8360B142-1122-4FCA-9400-4C830CDCC592}"/>
              </a:ext>
            </a:extLst>
          </p:cNvPr>
          <p:cNvGrpSpPr/>
          <p:nvPr/>
        </p:nvGrpSpPr>
        <p:grpSpPr>
          <a:xfrm>
            <a:off x="1096882" y="5895057"/>
            <a:ext cx="1862280" cy="944640"/>
            <a:chOff x="1096882" y="5895057"/>
            <a:chExt cx="1862280" cy="944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9294E553-9871-4019-8F29-D382B3F3A8C9}"/>
                    </a:ext>
                  </a:extLst>
                </p14:cNvPr>
                <p14:cNvContentPartPr/>
                <p14:nvPr/>
              </p14:nvContentPartPr>
              <p14:xfrm>
                <a:off x="2887162" y="5895057"/>
                <a:ext cx="14760" cy="9720"/>
              </p14:xfrm>
            </p:contentPart>
          </mc:Choice>
          <mc:Fallback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9294E553-9871-4019-8F29-D382B3F3A8C9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2869162" y="5877417"/>
                  <a:ext cx="504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3AB04B07-754B-477D-A3F5-39226309DC75}"/>
                    </a:ext>
                  </a:extLst>
                </p14:cNvPr>
                <p14:cNvContentPartPr/>
                <p14:nvPr/>
              </p14:nvContentPartPr>
              <p14:xfrm>
                <a:off x="2925682" y="6063177"/>
                <a:ext cx="10080" cy="9720"/>
              </p14:xfrm>
            </p:contentPart>
          </mc:Choice>
          <mc:Fallback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3AB04B07-754B-477D-A3F5-39226309DC75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2907682" y="6045537"/>
                  <a:ext cx="457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E3C80B36-80AB-4EF2-BC7F-A531C8E6718A}"/>
                    </a:ext>
                  </a:extLst>
                </p14:cNvPr>
                <p14:cNvContentPartPr/>
                <p14:nvPr/>
              </p14:nvContentPartPr>
              <p14:xfrm>
                <a:off x="1096882" y="5918457"/>
                <a:ext cx="267480" cy="285840"/>
              </p14:xfrm>
            </p:contentPart>
          </mc:Choice>
          <mc:Fallback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E3C80B36-80AB-4EF2-BC7F-A531C8E6718A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079242" y="5900817"/>
                  <a:ext cx="30312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0E5671EF-DCB6-4D77-81B0-E266212F118F}"/>
                    </a:ext>
                  </a:extLst>
                </p14:cNvPr>
                <p14:cNvContentPartPr/>
                <p14:nvPr/>
              </p14:nvContentPartPr>
              <p14:xfrm>
                <a:off x="1154482" y="6068577"/>
                <a:ext cx="262440" cy="19080"/>
              </p14:xfrm>
            </p:contentPart>
          </mc:Choice>
          <mc:Fallback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0E5671EF-DCB6-4D77-81B0-E266212F118F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136842" y="6050577"/>
                  <a:ext cx="2980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810BE2E3-621E-4173-932E-B2595ADF576B}"/>
                    </a:ext>
                  </a:extLst>
                </p14:cNvPr>
                <p14:cNvContentPartPr/>
                <p14:nvPr/>
              </p14:nvContentPartPr>
              <p14:xfrm>
                <a:off x="1470562" y="5965257"/>
                <a:ext cx="258840" cy="198360"/>
              </p14:xfrm>
            </p:contentPart>
          </mc:Choice>
          <mc:Fallback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810BE2E3-621E-4173-932E-B2595ADF576B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452562" y="5947617"/>
                  <a:ext cx="2944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19" name="Ink 218">
                  <a:extLst>
                    <a:ext uri="{FF2B5EF4-FFF2-40B4-BE49-F238E27FC236}">
                      <a16:creationId xmlns:a16="http://schemas.microsoft.com/office/drawing/2014/main" id="{96753D80-347B-4C48-8C32-92F91897E236}"/>
                    </a:ext>
                  </a:extLst>
                </p14:cNvPr>
                <p14:cNvContentPartPr/>
                <p14:nvPr/>
              </p14:nvContentPartPr>
              <p14:xfrm>
                <a:off x="1686562" y="5974617"/>
                <a:ext cx="259920" cy="210600"/>
              </p14:xfrm>
            </p:contentPart>
          </mc:Choice>
          <mc:Fallback>
            <p:pic>
              <p:nvPicPr>
                <p:cNvPr id="219" name="Ink 218">
                  <a:extLst>
                    <a:ext uri="{FF2B5EF4-FFF2-40B4-BE49-F238E27FC236}">
                      <a16:creationId xmlns:a16="http://schemas.microsoft.com/office/drawing/2014/main" id="{96753D80-347B-4C48-8C32-92F91897E236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668562" y="5956977"/>
                  <a:ext cx="2955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20" name="Ink 219">
                  <a:extLst>
                    <a:ext uri="{FF2B5EF4-FFF2-40B4-BE49-F238E27FC236}">
                      <a16:creationId xmlns:a16="http://schemas.microsoft.com/office/drawing/2014/main" id="{361BC1A3-D9A4-4CC6-80D1-DC6AF828BDDC}"/>
                    </a:ext>
                  </a:extLst>
                </p14:cNvPr>
                <p14:cNvContentPartPr/>
                <p14:nvPr/>
              </p14:nvContentPartPr>
              <p14:xfrm>
                <a:off x="1948642" y="5972817"/>
                <a:ext cx="196200" cy="192600"/>
              </p14:xfrm>
            </p:contentPart>
          </mc:Choice>
          <mc:Fallback>
            <p:pic>
              <p:nvPicPr>
                <p:cNvPr id="220" name="Ink 219">
                  <a:extLst>
                    <a:ext uri="{FF2B5EF4-FFF2-40B4-BE49-F238E27FC236}">
                      <a16:creationId xmlns:a16="http://schemas.microsoft.com/office/drawing/2014/main" id="{361BC1A3-D9A4-4CC6-80D1-DC6AF828BDDC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931002" y="5954817"/>
                  <a:ext cx="23184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21" name="Ink 220">
                  <a:extLst>
                    <a:ext uri="{FF2B5EF4-FFF2-40B4-BE49-F238E27FC236}">
                      <a16:creationId xmlns:a16="http://schemas.microsoft.com/office/drawing/2014/main" id="{C7978BDB-4741-48F5-B288-E6779EEF4139}"/>
                    </a:ext>
                  </a:extLst>
                </p14:cNvPr>
                <p14:cNvContentPartPr/>
                <p14:nvPr/>
              </p14:nvContentPartPr>
              <p14:xfrm>
                <a:off x="2161402" y="5942937"/>
                <a:ext cx="199440" cy="217440"/>
              </p14:xfrm>
            </p:contentPart>
          </mc:Choice>
          <mc:Fallback>
            <p:pic>
              <p:nvPicPr>
                <p:cNvPr id="221" name="Ink 220">
                  <a:extLst>
                    <a:ext uri="{FF2B5EF4-FFF2-40B4-BE49-F238E27FC236}">
                      <a16:creationId xmlns:a16="http://schemas.microsoft.com/office/drawing/2014/main" id="{C7978BDB-4741-48F5-B288-E6779EEF4139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2143402" y="5925297"/>
                  <a:ext cx="23508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22" name="Ink 221">
                  <a:extLst>
                    <a:ext uri="{FF2B5EF4-FFF2-40B4-BE49-F238E27FC236}">
                      <a16:creationId xmlns:a16="http://schemas.microsoft.com/office/drawing/2014/main" id="{3FD13EB7-4D65-4391-A12E-B5E1936FC3EE}"/>
                    </a:ext>
                  </a:extLst>
                </p14:cNvPr>
                <p14:cNvContentPartPr/>
                <p14:nvPr/>
              </p14:nvContentPartPr>
              <p14:xfrm>
                <a:off x="2408002" y="5916657"/>
                <a:ext cx="239760" cy="200880"/>
              </p14:xfrm>
            </p:contentPart>
          </mc:Choice>
          <mc:Fallback>
            <p:pic>
              <p:nvPicPr>
                <p:cNvPr id="222" name="Ink 221">
                  <a:extLst>
                    <a:ext uri="{FF2B5EF4-FFF2-40B4-BE49-F238E27FC236}">
                      <a16:creationId xmlns:a16="http://schemas.microsoft.com/office/drawing/2014/main" id="{3FD13EB7-4D65-4391-A12E-B5E1936FC3EE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2390002" y="5899017"/>
                  <a:ext cx="27540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24" name="Ink 223">
                  <a:extLst>
                    <a:ext uri="{FF2B5EF4-FFF2-40B4-BE49-F238E27FC236}">
                      <a16:creationId xmlns:a16="http://schemas.microsoft.com/office/drawing/2014/main" id="{54DA2DD0-EDA6-4E40-85AA-FAD8FDB353F1}"/>
                    </a:ext>
                  </a:extLst>
                </p14:cNvPr>
                <p14:cNvContentPartPr/>
                <p14:nvPr/>
              </p14:nvContentPartPr>
              <p14:xfrm>
                <a:off x="2386762" y="5991537"/>
                <a:ext cx="405360" cy="413280"/>
              </p14:xfrm>
            </p:contentPart>
          </mc:Choice>
          <mc:Fallback>
            <p:pic>
              <p:nvPicPr>
                <p:cNvPr id="224" name="Ink 223">
                  <a:extLst>
                    <a:ext uri="{FF2B5EF4-FFF2-40B4-BE49-F238E27FC236}">
                      <a16:creationId xmlns:a16="http://schemas.microsoft.com/office/drawing/2014/main" id="{54DA2DD0-EDA6-4E40-85AA-FAD8FDB353F1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2369122" y="5973537"/>
                  <a:ext cx="441000" cy="44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26" name="Ink 225">
                  <a:extLst>
                    <a:ext uri="{FF2B5EF4-FFF2-40B4-BE49-F238E27FC236}">
                      <a16:creationId xmlns:a16="http://schemas.microsoft.com/office/drawing/2014/main" id="{17ED46D4-3CE4-453A-A784-1426E76196B5}"/>
                    </a:ext>
                  </a:extLst>
                </p14:cNvPr>
                <p14:cNvContentPartPr/>
                <p14:nvPr/>
              </p14:nvContentPartPr>
              <p14:xfrm>
                <a:off x="1804642" y="6183417"/>
                <a:ext cx="96120" cy="142920"/>
              </p14:xfrm>
            </p:contentPart>
          </mc:Choice>
          <mc:Fallback>
            <p:pic>
              <p:nvPicPr>
                <p:cNvPr id="226" name="Ink 225">
                  <a:extLst>
                    <a:ext uri="{FF2B5EF4-FFF2-40B4-BE49-F238E27FC236}">
                      <a16:creationId xmlns:a16="http://schemas.microsoft.com/office/drawing/2014/main" id="{17ED46D4-3CE4-453A-A784-1426E76196B5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786642" y="6165417"/>
                  <a:ext cx="13176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28" name="Ink 227">
                  <a:extLst>
                    <a:ext uri="{FF2B5EF4-FFF2-40B4-BE49-F238E27FC236}">
                      <a16:creationId xmlns:a16="http://schemas.microsoft.com/office/drawing/2014/main" id="{8D47FD87-5970-46C6-8C01-2D4F6C60EC70}"/>
                    </a:ext>
                  </a:extLst>
                </p14:cNvPr>
                <p14:cNvContentPartPr/>
                <p14:nvPr/>
              </p14:nvContentPartPr>
              <p14:xfrm>
                <a:off x="1573522" y="6351537"/>
                <a:ext cx="287640" cy="374760"/>
              </p14:xfrm>
            </p:contentPart>
          </mc:Choice>
          <mc:Fallback>
            <p:pic>
              <p:nvPicPr>
                <p:cNvPr id="228" name="Ink 227">
                  <a:extLst>
                    <a:ext uri="{FF2B5EF4-FFF2-40B4-BE49-F238E27FC236}">
                      <a16:creationId xmlns:a16="http://schemas.microsoft.com/office/drawing/2014/main" id="{8D47FD87-5970-46C6-8C01-2D4F6C60EC70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555882" y="6333897"/>
                  <a:ext cx="32328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29" name="Ink 228">
                  <a:extLst>
                    <a:ext uri="{FF2B5EF4-FFF2-40B4-BE49-F238E27FC236}">
                      <a16:creationId xmlns:a16="http://schemas.microsoft.com/office/drawing/2014/main" id="{C8B4B941-07C1-4A77-9B8B-7094DBDE73EB}"/>
                    </a:ext>
                  </a:extLst>
                </p14:cNvPr>
                <p14:cNvContentPartPr/>
                <p14:nvPr/>
              </p14:nvContentPartPr>
              <p14:xfrm>
                <a:off x="1635802" y="6533697"/>
                <a:ext cx="277920" cy="59400"/>
              </p14:xfrm>
            </p:contentPart>
          </mc:Choice>
          <mc:Fallback>
            <p:pic>
              <p:nvPicPr>
                <p:cNvPr id="229" name="Ink 228">
                  <a:extLst>
                    <a:ext uri="{FF2B5EF4-FFF2-40B4-BE49-F238E27FC236}">
                      <a16:creationId xmlns:a16="http://schemas.microsoft.com/office/drawing/2014/main" id="{C8B4B941-07C1-4A77-9B8B-7094DBDE73EB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617802" y="6515697"/>
                  <a:ext cx="3135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30" name="Ink 229">
                  <a:extLst>
                    <a:ext uri="{FF2B5EF4-FFF2-40B4-BE49-F238E27FC236}">
                      <a16:creationId xmlns:a16="http://schemas.microsoft.com/office/drawing/2014/main" id="{8409B1F0-B0D8-452D-9160-B849D6F82689}"/>
                    </a:ext>
                  </a:extLst>
                </p14:cNvPr>
                <p14:cNvContentPartPr/>
                <p14:nvPr/>
              </p14:nvContentPartPr>
              <p14:xfrm>
                <a:off x="1949002" y="6472497"/>
                <a:ext cx="227880" cy="169200"/>
              </p14:xfrm>
            </p:contentPart>
          </mc:Choice>
          <mc:Fallback>
            <p:pic>
              <p:nvPicPr>
                <p:cNvPr id="230" name="Ink 229">
                  <a:extLst>
                    <a:ext uri="{FF2B5EF4-FFF2-40B4-BE49-F238E27FC236}">
                      <a16:creationId xmlns:a16="http://schemas.microsoft.com/office/drawing/2014/main" id="{8409B1F0-B0D8-452D-9160-B849D6F82689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1931362" y="6454857"/>
                  <a:ext cx="26352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31" name="Ink 230">
                  <a:extLst>
                    <a:ext uri="{FF2B5EF4-FFF2-40B4-BE49-F238E27FC236}">
                      <a16:creationId xmlns:a16="http://schemas.microsoft.com/office/drawing/2014/main" id="{C6EB0456-72C7-42AA-82D5-C0243DF8C51D}"/>
                    </a:ext>
                  </a:extLst>
                </p14:cNvPr>
                <p14:cNvContentPartPr/>
                <p14:nvPr/>
              </p14:nvContentPartPr>
              <p14:xfrm>
                <a:off x="2189122" y="6439377"/>
                <a:ext cx="168480" cy="223200"/>
              </p14:xfrm>
            </p:contentPart>
          </mc:Choice>
          <mc:Fallback>
            <p:pic>
              <p:nvPicPr>
                <p:cNvPr id="231" name="Ink 230">
                  <a:extLst>
                    <a:ext uri="{FF2B5EF4-FFF2-40B4-BE49-F238E27FC236}">
                      <a16:creationId xmlns:a16="http://schemas.microsoft.com/office/drawing/2014/main" id="{C6EB0456-72C7-42AA-82D5-C0243DF8C51D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2171122" y="6421377"/>
                  <a:ext cx="20412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32" name="Ink 231">
                  <a:extLst>
                    <a:ext uri="{FF2B5EF4-FFF2-40B4-BE49-F238E27FC236}">
                      <a16:creationId xmlns:a16="http://schemas.microsoft.com/office/drawing/2014/main" id="{EEEB5111-B805-4774-817D-4F5E60F223EE}"/>
                    </a:ext>
                  </a:extLst>
                </p14:cNvPr>
                <p14:cNvContentPartPr/>
                <p14:nvPr/>
              </p14:nvContentPartPr>
              <p14:xfrm>
                <a:off x="2405842" y="6399777"/>
                <a:ext cx="286560" cy="311760"/>
              </p14:xfrm>
            </p:contentPart>
          </mc:Choice>
          <mc:Fallback>
            <p:pic>
              <p:nvPicPr>
                <p:cNvPr id="232" name="Ink 231">
                  <a:extLst>
                    <a:ext uri="{FF2B5EF4-FFF2-40B4-BE49-F238E27FC236}">
                      <a16:creationId xmlns:a16="http://schemas.microsoft.com/office/drawing/2014/main" id="{EEEB5111-B805-4774-817D-4F5E60F223EE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2388202" y="6382137"/>
                  <a:ext cx="32220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33" name="Ink 232">
                  <a:extLst>
                    <a:ext uri="{FF2B5EF4-FFF2-40B4-BE49-F238E27FC236}">
                      <a16:creationId xmlns:a16="http://schemas.microsoft.com/office/drawing/2014/main" id="{2336D395-4E5D-4724-96A5-2356E76EE517}"/>
                    </a:ext>
                  </a:extLst>
                </p14:cNvPr>
                <p14:cNvContentPartPr/>
                <p14:nvPr/>
              </p14:nvContentPartPr>
              <p14:xfrm>
                <a:off x="2689162" y="6520737"/>
                <a:ext cx="270000" cy="318960"/>
              </p14:xfrm>
            </p:contentPart>
          </mc:Choice>
          <mc:Fallback>
            <p:pic>
              <p:nvPicPr>
                <p:cNvPr id="233" name="Ink 232">
                  <a:extLst>
                    <a:ext uri="{FF2B5EF4-FFF2-40B4-BE49-F238E27FC236}">
                      <a16:creationId xmlns:a16="http://schemas.microsoft.com/office/drawing/2014/main" id="{2336D395-4E5D-4724-96A5-2356E76EE517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2671162" y="6503097"/>
                  <a:ext cx="30564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35" name="Ink 234">
                  <a:extLst>
                    <a:ext uri="{FF2B5EF4-FFF2-40B4-BE49-F238E27FC236}">
                      <a16:creationId xmlns:a16="http://schemas.microsoft.com/office/drawing/2014/main" id="{62D8734D-D329-4B32-AFAC-AF2A80370883}"/>
                    </a:ext>
                  </a:extLst>
                </p14:cNvPr>
                <p14:cNvContentPartPr/>
                <p14:nvPr/>
              </p14:nvContentPartPr>
              <p14:xfrm>
                <a:off x="2020282" y="6448377"/>
                <a:ext cx="185760" cy="77400"/>
              </p14:xfrm>
            </p:contentPart>
          </mc:Choice>
          <mc:Fallback>
            <p:pic>
              <p:nvPicPr>
                <p:cNvPr id="235" name="Ink 234">
                  <a:extLst>
                    <a:ext uri="{FF2B5EF4-FFF2-40B4-BE49-F238E27FC236}">
                      <a16:creationId xmlns:a16="http://schemas.microsoft.com/office/drawing/2014/main" id="{62D8734D-D329-4B32-AFAC-AF2A80370883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2002642" y="6430737"/>
                  <a:ext cx="221400" cy="11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26F05418-CCAD-40BC-9036-E6DCD906B2B7}"/>
              </a:ext>
            </a:extLst>
          </p:cNvPr>
          <p:cNvGrpSpPr/>
          <p:nvPr/>
        </p:nvGrpSpPr>
        <p:grpSpPr>
          <a:xfrm>
            <a:off x="3319882" y="6286737"/>
            <a:ext cx="885960" cy="424080"/>
            <a:chOff x="3319882" y="6286737"/>
            <a:chExt cx="885960" cy="42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37" name="Ink 236">
                  <a:extLst>
                    <a:ext uri="{FF2B5EF4-FFF2-40B4-BE49-F238E27FC236}">
                      <a16:creationId xmlns:a16="http://schemas.microsoft.com/office/drawing/2014/main" id="{1DD50E82-B2AC-4890-9B00-4F57FD2CA15C}"/>
                    </a:ext>
                  </a:extLst>
                </p14:cNvPr>
                <p14:cNvContentPartPr/>
                <p14:nvPr/>
              </p14:nvContentPartPr>
              <p14:xfrm>
                <a:off x="3319882" y="6438657"/>
                <a:ext cx="360" cy="9720"/>
              </p14:xfrm>
            </p:contentPart>
          </mc:Choice>
          <mc:Fallback>
            <p:pic>
              <p:nvPicPr>
                <p:cNvPr id="237" name="Ink 236">
                  <a:extLst>
                    <a:ext uri="{FF2B5EF4-FFF2-40B4-BE49-F238E27FC236}">
                      <a16:creationId xmlns:a16="http://schemas.microsoft.com/office/drawing/2014/main" id="{1DD50E82-B2AC-4890-9B00-4F57FD2CA15C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3302242" y="6421017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B84312C6-9C0C-45B3-B3D4-F871BAE2E336}"/>
                    </a:ext>
                  </a:extLst>
                </p14:cNvPr>
                <p14:cNvContentPartPr/>
                <p14:nvPr/>
              </p14:nvContentPartPr>
              <p14:xfrm>
                <a:off x="3319882" y="6616497"/>
                <a:ext cx="360" cy="10080"/>
              </p14:xfrm>
            </p:contentPart>
          </mc:Choice>
          <mc:Fallback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B84312C6-9C0C-45B3-B3D4-F871BAE2E33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302242" y="6598497"/>
                  <a:ext cx="360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39" name="Ink 238">
                  <a:extLst>
                    <a:ext uri="{FF2B5EF4-FFF2-40B4-BE49-F238E27FC236}">
                      <a16:creationId xmlns:a16="http://schemas.microsoft.com/office/drawing/2014/main" id="{2BF091D9-7467-4707-AB62-FC8EA8EA25D6}"/>
                    </a:ext>
                  </a:extLst>
                </p14:cNvPr>
                <p14:cNvContentPartPr/>
                <p14:nvPr/>
              </p14:nvContentPartPr>
              <p14:xfrm>
                <a:off x="3488362" y="6413457"/>
                <a:ext cx="25920" cy="297360"/>
              </p14:xfrm>
            </p:contentPart>
          </mc:Choice>
          <mc:Fallback>
            <p:pic>
              <p:nvPicPr>
                <p:cNvPr id="239" name="Ink 238">
                  <a:extLst>
                    <a:ext uri="{FF2B5EF4-FFF2-40B4-BE49-F238E27FC236}">
                      <a16:creationId xmlns:a16="http://schemas.microsoft.com/office/drawing/2014/main" id="{2BF091D9-7467-4707-AB62-FC8EA8EA25D6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3470362" y="6395817"/>
                  <a:ext cx="61560" cy="33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40" name="Ink 239">
                  <a:extLst>
                    <a:ext uri="{FF2B5EF4-FFF2-40B4-BE49-F238E27FC236}">
                      <a16:creationId xmlns:a16="http://schemas.microsoft.com/office/drawing/2014/main" id="{4C45B9BD-B4E2-48B5-A98D-E361E70B905C}"/>
                    </a:ext>
                  </a:extLst>
                </p14:cNvPr>
                <p14:cNvContentPartPr/>
                <p14:nvPr/>
              </p14:nvContentPartPr>
              <p14:xfrm>
                <a:off x="3607162" y="6544497"/>
                <a:ext cx="284400" cy="158040"/>
              </p14:xfrm>
            </p:contentPart>
          </mc:Choice>
          <mc:Fallback>
            <p:pic>
              <p:nvPicPr>
                <p:cNvPr id="240" name="Ink 239">
                  <a:extLst>
                    <a:ext uri="{FF2B5EF4-FFF2-40B4-BE49-F238E27FC236}">
                      <a16:creationId xmlns:a16="http://schemas.microsoft.com/office/drawing/2014/main" id="{4C45B9BD-B4E2-48B5-A98D-E361E70B905C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3589522" y="6526497"/>
                  <a:ext cx="3200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41" name="Ink 240">
                  <a:extLst>
                    <a:ext uri="{FF2B5EF4-FFF2-40B4-BE49-F238E27FC236}">
                      <a16:creationId xmlns:a16="http://schemas.microsoft.com/office/drawing/2014/main" id="{879134EA-CD45-4CBC-9DEF-D2BB4351B30F}"/>
                    </a:ext>
                  </a:extLst>
                </p14:cNvPr>
                <p14:cNvContentPartPr/>
                <p14:nvPr/>
              </p14:nvContentPartPr>
              <p14:xfrm>
                <a:off x="4057522" y="6286737"/>
                <a:ext cx="148320" cy="247680"/>
              </p14:xfrm>
            </p:contentPart>
          </mc:Choice>
          <mc:Fallback>
            <p:pic>
              <p:nvPicPr>
                <p:cNvPr id="241" name="Ink 240">
                  <a:extLst>
                    <a:ext uri="{FF2B5EF4-FFF2-40B4-BE49-F238E27FC236}">
                      <a16:creationId xmlns:a16="http://schemas.microsoft.com/office/drawing/2014/main" id="{879134EA-CD45-4CBC-9DEF-D2BB4351B30F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4039522" y="6268737"/>
                  <a:ext cx="183960" cy="28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889A7F27-09CD-42D2-A1FE-D09A0052D3EB}"/>
              </a:ext>
            </a:extLst>
          </p:cNvPr>
          <p:cNvGrpSpPr/>
          <p:nvPr/>
        </p:nvGrpSpPr>
        <p:grpSpPr>
          <a:xfrm>
            <a:off x="5312842" y="6205377"/>
            <a:ext cx="2218320" cy="654120"/>
            <a:chOff x="5312842" y="6205377"/>
            <a:chExt cx="2218320" cy="65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43" name="Ink 242">
                  <a:extLst>
                    <a:ext uri="{FF2B5EF4-FFF2-40B4-BE49-F238E27FC236}">
                      <a16:creationId xmlns:a16="http://schemas.microsoft.com/office/drawing/2014/main" id="{A98F9563-8B64-4B90-B5B5-78B0F6E9681F}"/>
                    </a:ext>
                  </a:extLst>
                </p14:cNvPr>
                <p14:cNvContentPartPr/>
                <p14:nvPr/>
              </p14:nvContentPartPr>
              <p14:xfrm>
                <a:off x="5312842" y="6301497"/>
                <a:ext cx="231120" cy="409680"/>
              </p14:xfrm>
            </p:contentPart>
          </mc:Choice>
          <mc:Fallback>
            <p:pic>
              <p:nvPicPr>
                <p:cNvPr id="243" name="Ink 242">
                  <a:extLst>
                    <a:ext uri="{FF2B5EF4-FFF2-40B4-BE49-F238E27FC236}">
                      <a16:creationId xmlns:a16="http://schemas.microsoft.com/office/drawing/2014/main" id="{A98F9563-8B64-4B90-B5B5-78B0F6E9681F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5295202" y="6283857"/>
                  <a:ext cx="266760" cy="44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44" name="Ink 243">
                  <a:extLst>
                    <a:ext uri="{FF2B5EF4-FFF2-40B4-BE49-F238E27FC236}">
                      <a16:creationId xmlns:a16="http://schemas.microsoft.com/office/drawing/2014/main" id="{93538CC1-722A-49EA-B53B-9799359918D4}"/>
                    </a:ext>
                  </a:extLst>
                </p14:cNvPr>
                <p14:cNvContentPartPr/>
                <p14:nvPr/>
              </p14:nvContentPartPr>
              <p14:xfrm>
                <a:off x="5413642" y="6368817"/>
                <a:ext cx="360000" cy="152640"/>
              </p14:xfrm>
            </p:contentPart>
          </mc:Choice>
          <mc:Fallback>
            <p:pic>
              <p:nvPicPr>
                <p:cNvPr id="244" name="Ink 243">
                  <a:extLst>
                    <a:ext uri="{FF2B5EF4-FFF2-40B4-BE49-F238E27FC236}">
                      <a16:creationId xmlns:a16="http://schemas.microsoft.com/office/drawing/2014/main" id="{93538CC1-722A-49EA-B53B-9799359918D4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5395642" y="6350817"/>
                  <a:ext cx="39564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45" name="Ink 244">
                  <a:extLst>
                    <a:ext uri="{FF2B5EF4-FFF2-40B4-BE49-F238E27FC236}">
                      <a16:creationId xmlns:a16="http://schemas.microsoft.com/office/drawing/2014/main" id="{E7A717DD-EBFC-424C-A018-4067E795B900}"/>
                    </a:ext>
                  </a:extLst>
                </p14:cNvPr>
                <p14:cNvContentPartPr/>
                <p14:nvPr/>
              </p14:nvContentPartPr>
              <p14:xfrm>
                <a:off x="5675002" y="6328137"/>
                <a:ext cx="272880" cy="364680"/>
              </p14:xfrm>
            </p:contentPart>
          </mc:Choice>
          <mc:Fallback>
            <p:pic>
              <p:nvPicPr>
                <p:cNvPr id="245" name="Ink 244">
                  <a:extLst>
                    <a:ext uri="{FF2B5EF4-FFF2-40B4-BE49-F238E27FC236}">
                      <a16:creationId xmlns:a16="http://schemas.microsoft.com/office/drawing/2014/main" id="{E7A717DD-EBFC-424C-A018-4067E795B900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5657002" y="6310137"/>
                  <a:ext cx="30852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46" name="Ink 245">
                  <a:extLst>
                    <a:ext uri="{FF2B5EF4-FFF2-40B4-BE49-F238E27FC236}">
                      <a16:creationId xmlns:a16="http://schemas.microsoft.com/office/drawing/2014/main" id="{02F70A9C-220F-4171-B987-186C5275420B}"/>
                    </a:ext>
                  </a:extLst>
                </p14:cNvPr>
                <p14:cNvContentPartPr/>
                <p14:nvPr/>
              </p14:nvContentPartPr>
              <p14:xfrm>
                <a:off x="5938522" y="6328137"/>
                <a:ext cx="273960" cy="362520"/>
              </p14:xfrm>
            </p:contentPart>
          </mc:Choice>
          <mc:Fallback>
            <p:pic>
              <p:nvPicPr>
                <p:cNvPr id="246" name="Ink 245">
                  <a:extLst>
                    <a:ext uri="{FF2B5EF4-FFF2-40B4-BE49-F238E27FC236}">
                      <a16:creationId xmlns:a16="http://schemas.microsoft.com/office/drawing/2014/main" id="{02F70A9C-220F-4171-B987-186C5275420B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5920522" y="6310137"/>
                  <a:ext cx="309600" cy="39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47" name="Ink 246">
                  <a:extLst>
                    <a:ext uri="{FF2B5EF4-FFF2-40B4-BE49-F238E27FC236}">
                      <a16:creationId xmlns:a16="http://schemas.microsoft.com/office/drawing/2014/main" id="{34E1CC00-66C1-444C-8A78-185D3A4B3849}"/>
                    </a:ext>
                  </a:extLst>
                </p14:cNvPr>
                <p14:cNvContentPartPr/>
                <p14:nvPr/>
              </p14:nvContentPartPr>
              <p14:xfrm>
                <a:off x="6254962" y="6304377"/>
                <a:ext cx="163440" cy="341640"/>
              </p14:xfrm>
            </p:contentPart>
          </mc:Choice>
          <mc:Fallback>
            <p:pic>
              <p:nvPicPr>
                <p:cNvPr id="247" name="Ink 246">
                  <a:extLst>
                    <a:ext uri="{FF2B5EF4-FFF2-40B4-BE49-F238E27FC236}">
                      <a16:creationId xmlns:a16="http://schemas.microsoft.com/office/drawing/2014/main" id="{34E1CC00-66C1-444C-8A78-185D3A4B3849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6237322" y="6286377"/>
                  <a:ext cx="19908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248" name="Ink 247">
                  <a:extLst>
                    <a:ext uri="{FF2B5EF4-FFF2-40B4-BE49-F238E27FC236}">
                      <a16:creationId xmlns:a16="http://schemas.microsoft.com/office/drawing/2014/main" id="{340E575B-4C2C-4401-B46D-F2694AB100E9}"/>
                    </a:ext>
                  </a:extLst>
                </p14:cNvPr>
                <p14:cNvContentPartPr/>
                <p14:nvPr/>
              </p14:nvContentPartPr>
              <p14:xfrm>
                <a:off x="6420202" y="6454137"/>
                <a:ext cx="225000" cy="401400"/>
              </p14:xfrm>
            </p:contentPart>
          </mc:Choice>
          <mc:Fallback>
            <p:pic>
              <p:nvPicPr>
                <p:cNvPr id="248" name="Ink 247">
                  <a:extLst>
                    <a:ext uri="{FF2B5EF4-FFF2-40B4-BE49-F238E27FC236}">
                      <a16:creationId xmlns:a16="http://schemas.microsoft.com/office/drawing/2014/main" id="{340E575B-4C2C-4401-B46D-F2694AB100E9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6402562" y="6436497"/>
                  <a:ext cx="260640" cy="43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249" name="Ink 248">
                  <a:extLst>
                    <a:ext uri="{FF2B5EF4-FFF2-40B4-BE49-F238E27FC236}">
                      <a16:creationId xmlns:a16="http://schemas.microsoft.com/office/drawing/2014/main" id="{A2914D6A-9FA2-4046-BFDC-ACCE8E968F83}"/>
                    </a:ext>
                  </a:extLst>
                </p14:cNvPr>
                <p14:cNvContentPartPr/>
                <p14:nvPr/>
              </p14:nvContentPartPr>
              <p14:xfrm>
                <a:off x="6711082" y="6256137"/>
                <a:ext cx="98640" cy="433080"/>
              </p14:xfrm>
            </p:contentPart>
          </mc:Choice>
          <mc:Fallback>
            <p:pic>
              <p:nvPicPr>
                <p:cNvPr id="249" name="Ink 248">
                  <a:extLst>
                    <a:ext uri="{FF2B5EF4-FFF2-40B4-BE49-F238E27FC236}">
                      <a16:creationId xmlns:a16="http://schemas.microsoft.com/office/drawing/2014/main" id="{A2914D6A-9FA2-4046-BFDC-ACCE8E968F83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6693442" y="6238497"/>
                  <a:ext cx="134280" cy="46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250" name="Ink 249">
                  <a:extLst>
                    <a:ext uri="{FF2B5EF4-FFF2-40B4-BE49-F238E27FC236}">
                      <a16:creationId xmlns:a16="http://schemas.microsoft.com/office/drawing/2014/main" id="{4BCA81CD-420A-42C0-9DA2-7FB842D56D16}"/>
                    </a:ext>
                  </a:extLst>
                </p14:cNvPr>
                <p14:cNvContentPartPr/>
                <p14:nvPr/>
              </p14:nvContentPartPr>
              <p14:xfrm>
                <a:off x="6929242" y="6472497"/>
                <a:ext cx="275400" cy="208440"/>
              </p14:xfrm>
            </p:contentPart>
          </mc:Choice>
          <mc:Fallback>
            <p:pic>
              <p:nvPicPr>
                <p:cNvPr id="250" name="Ink 249">
                  <a:extLst>
                    <a:ext uri="{FF2B5EF4-FFF2-40B4-BE49-F238E27FC236}">
                      <a16:creationId xmlns:a16="http://schemas.microsoft.com/office/drawing/2014/main" id="{4BCA81CD-420A-42C0-9DA2-7FB842D56D16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6911242" y="6454857"/>
                  <a:ext cx="31104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251" name="Ink 250">
                  <a:extLst>
                    <a:ext uri="{FF2B5EF4-FFF2-40B4-BE49-F238E27FC236}">
                      <a16:creationId xmlns:a16="http://schemas.microsoft.com/office/drawing/2014/main" id="{C7BA0BF9-4CB5-420B-8EE0-5FDF26FD8541}"/>
                    </a:ext>
                  </a:extLst>
                </p14:cNvPr>
                <p14:cNvContentPartPr/>
                <p14:nvPr/>
              </p14:nvContentPartPr>
              <p14:xfrm>
                <a:off x="7290682" y="6205377"/>
                <a:ext cx="240480" cy="343080"/>
              </p14:xfrm>
            </p:contentPart>
          </mc:Choice>
          <mc:Fallback>
            <p:pic>
              <p:nvPicPr>
                <p:cNvPr id="251" name="Ink 250">
                  <a:extLst>
                    <a:ext uri="{FF2B5EF4-FFF2-40B4-BE49-F238E27FC236}">
                      <a16:creationId xmlns:a16="http://schemas.microsoft.com/office/drawing/2014/main" id="{C7BA0BF9-4CB5-420B-8EE0-5FDF26FD8541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7273042" y="6187377"/>
                  <a:ext cx="27612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252" name="Ink 251">
                  <a:extLst>
                    <a:ext uri="{FF2B5EF4-FFF2-40B4-BE49-F238E27FC236}">
                      <a16:creationId xmlns:a16="http://schemas.microsoft.com/office/drawing/2014/main" id="{80ECB996-0CDD-43A3-9019-6041A1BE1587}"/>
                    </a:ext>
                  </a:extLst>
                </p14:cNvPr>
                <p14:cNvContentPartPr/>
                <p14:nvPr/>
              </p14:nvContentPartPr>
              <p14:xfrm>
                <a:off x="5365402" y="6784617"/>
                <a:ext cx="1934640" cy="74880"/>
              </p14:xfrm>
            </p:contentPart>
          </mc:Choice>
          <mc:Fallback>
            <p:pic>
              <p:nvPicPr>
                <p:cNvPr id="252" name="Ink 251">
                  <a:extLst>
                    <a:ext uri="{FF2B5EF4-FFF2-40B4-BE49-F238E27FC236}">
                      <a16:creationId xmlns:a16="http://schemas.microsoft.com/office/drawing/2014/main" id="{80ECB996-0CDD-43A3-9019-6041A1BE1587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5347402" y="6766617"/>
                  <a:ext cx="19702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253" name="Ink 252">
                  <a:extLst>
                    <a:ext uri="{FF2B5EF4-FFF2-40B4-BE49-F238E27FC236}">
                      <a16:creationId xmlns:a16="http://schemas.microsoft.com/office/drawing/2014/main" id="{E95AE881-CA1C-42A3-ACFD-399ED257C5F8}"/>
                    </a:ext>
                  </a:extLst>
                </p14:cNvPr>
                <p14:cNvContentPartPr/>
                <p14:nvPr/>
              </p14:nvContentPartPr>
              <p14:xfrm>
                <a:off x="5413642" y="6808017"/>
                <a:ext cx="1543680" cy="50040"/>
              </p14:xfrm>
            </p:contentPart>
          </mc:Choice>
          <mc:Fallback>
            <p:pic>
              <p:nvPicPr>
                <p:cNvPr id="253" name="Ink 252">
                  <a:extLst>
                    <a:ext uri="{FF2B5EF4-FFF2-40B4-BE49-F238E27FC236}">
                      <a16:creationId xmlns:a16="http://schemas.microsoft.com/office/drawing/2014/main" id="{E95AE881-CA1C-42A3-ACFD-399ED257C5F8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5395642" y="6790017"/>
                  <a:ext cx="1579320" cy="85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976152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40A4-E566-47FC-82AB-5D465326B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E7E96-60CC-4D6F-9955-335BCBC28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/>
          </a:bodyPr>
          <a:lstStyle/>
          <a:p>
            <a:r>
              <a:rPr lang="en-GB" sz="2400" dirty="0"/>
              <a:t>Unit conversions</a:t>
            </a:r>
          </a:p>
          <a:p>
            <a:r>
              <a:rPr lang="en-GB" sz="2400" dirty="0"/>
              <a:t>Gradient</a:t>
            </a:r>
          </a:p>
          <a:p>
            <a:r>
              <a:rPr lang="en-GB" sz="2400" dirty="0"/>
              <a:t>Best buys</a:t>
            </a:r>
          </a:p>
          <a:p>
            <a:r>
              <a:rPr lang="en-GB" sz="2400" dirty="0"/>
              <a:t>Similarity in 2D &amp; 3D</a:t>
            </a:r>
          </a:p>
          <a:p>
            <a:pPr lvl="1"/>
            <a:r>
              <a:rPr lang="en-GB" dirty="0"/>
              <a:t>‘LAV’ tables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6921779-C1E3-4D0F-A1FA-AAF5013D1A89}"/>
              </a:ext>
            </a:extLst>
          </p:cNvPr>
          <p:cNvGrpSpPr/>
          <p:nvPr/>
        </p:nvGrpSpPr>
        <p:grpSpPr>
          <a:xfrm>
            <a:off x="648682" y="4282617"/>
            <a:ext cx="3153960" cy="872280"/>
            <a:chOff x="648682" y="4282617"/>
            <a:chExt cx="3153960" cy="87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CA04A323-0579-4B79-A17E-EA5A3EB76954}"/>
                    </a:ext>
                  </a:extLst>
                </p14:cNvPr>
                <p14:cNvContentPartPr/>
                <p14:nvPr/>
              </p14:nvContentPartPr>
              <p14:xfrm>
                <a:off x="648682" y="4619217"/>
                <a:ext cx="43920" cy="3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CA04A323-0579-4B79-A17E-EA5A3EB7695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1042" y="4601217"/>
                  <a:ext cx="795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605F38C-BDFB-4957-A66F-029FCB06084D}"/>
                    </a:ext>
                  </a:extLst>
                </p14:cNvPr>
                <p14:cNvContentPartPr/>
                <p14:nvPr/>
              </p14:nvContentPartPr>
              <p14:xfrm>
                <a:off x="648682" y="4595457"/>
                <a:ext cx="142200" cy="1447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605F38C-BDFB-4957-A66F-029FCB06084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31042" y="4577817"/>
                  <a:ext cx="17784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C322E8B8-ABD5-4189-B40D-E59EA1D14113}"/>
                    </a:ext>
                  </a:extLst>
                </p14:cNvPr>
                <p14:cNvContentPartPr/>
                <p14:nvPr/>
              </p14:nvContentPartPr>
              <p14:xfrm>
                <a:off x="703042" y="4595457"/>
                <a:ext cx="138960" cy="1011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C322E8B8-ABD5-4189-B40D-E59EA1D1411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85402" y="4577817"/>
                  <a:ext cx="1746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BF33CBF-D6D4-4251-8396-15135ED9A96A}"/>
                    </a:ext>
                  </a:extLst>
                </p14:cNvPr>
                <p14:cNvContentPartPr/>
                <p14:nvPr/>
              </p14:nvContentPartPr>
              <p14:xfrm>
                <a:off x="673522" y="4595457"/>
                <a:ext cx="238320" cy="19008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BF33CBF-D6D4-4251-8396-15135ED9A96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55522" y="4577817"/>
                  <a:ext cx="27396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19CD3A2-77D6-4C67-8E0B-C2F90B9A4525}"/>
                    </a:ext>
                  </a:extLst>
                </p14:cNvPr>
                <p14:cNvContentPartPr/>
                <p14:nvPr/>
              </p14:nvContentPartPr>
              <p14:xfrm>
                <a:off x="1162402" y="4571697"/>
                <a:ext cx="112680" cy="3675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19CD3A2-77D6-4C67-8E0B-C2F90B9A452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44402" y="4554057"/>
                  <a:ext cx="148320" cy="40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18607EE-BBBB-4FCF-9DC5-924645E7ACE5}"/>
                    </a:ext>
                  </a:extLst>
                </p14:cNvPr>
                <p14:cNvContentPartPr/>
                <p14:nvPr/>
              </p14:nvContentPartPr>
              <p14:xfrm>
                <a:off x="971962" y="4495737"/>
                <a:ext cx="468360" cy="2818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18607EE-BBBB-4FCF-9DC5-924645E7ACE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54322" y="4478097"/>
                  <a:ext cx="50400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FE81587-8517-44AE-BB2C-48F651BDA0EF}"/>
                    </a:ext>
                  </a:extLst>
                </p14:cNvPr>
                <p14:cNvContentPartPr/>
                <p14:nvPr/>
              </p14:nvContentPartPr>
              <p14:xfrm>
                <a:off x="1466602" y="4598697"/>
                <a:ext cx="273600" cy="2181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FE81587-8517-44AE-BB2C-48F651BDA0E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448602" y="4581057"/>
                  <a:ext cx="30924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C666188-AA23-4CF9-8BAB-B74F6286763F}"/>
                    </a:ext>
                  </a:extLst>
                </p14:cNvPr>
                <p14:cNvContentPartPr/>
                <p14:nvPr/>
              </p14:nvContentPartPr>
              <p14:xfrm>
                <a:off x="1731922" y="4616697"/>
                <a:ext cx="161280" cy="2178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C666188-AA23-4CF9-8BAB-B74F6286763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714282" y="4598697"/>
                  <a:ext cx="19692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1E38FD9-4A18-4D99-A5C6-9BBD8F343F7B}"/>
                    </a:ext>
                  </a:extLst>
                </p14:cNvPr>
                <p14:cNvContentPartPr/>
                <p14:nvPr/>
              </p14:nvContentPartPr>
              <p14:xfrm>
                <a:off x="1921282" y="4662417"/>
                <a:ext cx="687600" cy="2253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1E38FD9-4A18-4D99-A5C6-9BBD8F343F7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903642" y="4644417"/>
                  <a:ext cx="72324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9DD1C9B-1F00-4088-8FBC-E34EF51DB7E7}"/>
                    </a:ext>
                  </a:extLst>
                </p14:cNvPr>
                <p14:cNvContentPartPr/>
                <p14:nvPr/>
              </p14:nvContentPartPr>
              <p14:xfrm>
                <a:off x="2597722" y="4571697"/>
                <a:ext cx="549360" cy="2851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9DD1C9B-1F00-4088-8FBC-E34EF51DB7E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580082" y="4554057"/>
                  <a:ext cx="58500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61C4E33-38D4-4750-BA3E-DDD35E611B1D}"/>
                    </a:ext>
                  </a:extLst>
                </p14:cNvPr>
                <p14:cNvContentPartPr/>
                <p14:nvPr/>
              </p14:nvContentPartPr>
              <p14:xfrm>
                <a:off x="3150322" y="4618497"/>
                <a:ext cx="533520" cy="5364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61C4E33-38D4-4750-BA3E-DDD35E611B1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132322" y="4600497"/>
                  <a:ext cx="569160" cy="57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C2B6502-FC21-4452-A6D1-15FA31FBC38A}"/>
                    </a:ext>
                  </a:extLst>
                </p14:cNvPr>
                <p14:cNvContentPartPr/>
                <p14:nvPr/>
              </p14:nvContentPartPr>
              <p14:xfrm>
                <a:off x="3777442" y="4282617"/>
                <a:ext cx="25200" cy="35748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C2B6502-FC21-4452-A6D1-15FA31FBC38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759802" y="4264617"/>
                  <a:ext cx="6084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EF74146-13B4-4E18-9617-A334774EF4B9}"/>
                    </a:ext>
                  </a:extLst>
                </p14:cNvPr>
                <p14:cNvContentPartPr/>
                <p14:nvPr/>
              </p14:nvContentPartPr>
              <p14:xfrm>
                <a:off x="3801202" y="4836297"/>
                <a:ext cx="360" cy="97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EF74146-13B4-4E18-9617-A334774EF4B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783202" y="4818657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746163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E5B68-3AA3-40F6-988A-95A964C16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F3ABD-FEA9-4151-8A42-8C2F63ACA9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0393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F25E-B633-4D06-B7F1-7F30324769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6095" y="1956872"/>
            <a:ext cx="7766936" cy="1646302"/>
          </a:xfrm>
        </p:spPr>
        <p:txBody>
          <a:bodyPr/>
          <a:lstStyle/>
          <a:p>
            <a:r>
              <a:rPr lang="en-GB" b="1" dirty="0"/>
              <a:t>Teaching Compound Measures using </a:t>
            </a:r>
            <a:br>
              <a:rPr lang="en-GB" b="1" dirty="0"/>
            </a:br>
            <a:r>
              <a:rPr lang="en-GB" b="1" dirty="0"/>
              <a:t>Ratio &amp; Proportion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58F168-D1F0-4786-AE5C-EE16EB2ED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6095" y="3603171"/>
            <a:ext cx="7766936" cy="2392170"/>
          </a:xfrm>
        </p:spPr>
        <p:txBody>
          <a:bodyPr>
            <a:normAutofit/>
          </a:bodyPr>
          <a:lstStyle/>
          <a:p>
            <a:r>
              <a:rPr lang="en-GB" sz="2400" b="1" dirty="0"/>
              <a:t>Kathryn Darwin</a:t>
            </a:r>
          </a:p>
          <a:p>
            <a:r>
              <a:rPr lang="en-GB" dirty="0"/>
              <a:t>Deputy Subject Leader – Maths</a:t>
            </a:r>
          </a:p>
          <a:p>
            <a:r>
              <a:rPr lang="en-GB" dirty="0"/>
              <a:t>Manor Croft Academy, Dewsbury</a:t>
            </a:r>
          </a:p>
          <a:p>
            <a:r>
              <a:rPr lang="en-GB" dirty="0"/>
              <a:t>darwink@manorcroft.org.uk</a:t>
            </a:r>
          </a:p>
          <a:p>
            <a:r>
              <a:rPr lang="en-GB" dirty="0"/>
              <a:t>@Arithmaticks</a:t>
            </a:r>
          </a:p>
        </p:txBody>
      </p:sp>
      <p:pic>
        <p:nvPicPr>
          <p:cNvPr id="5" name="Graphic 4" descr="Envelope">
            <a:extLst>
              <a:ext uri="{FF2B5EF4-FFF2-40B4-BE49-F238E27FC236}">
                <a16:creationId xmlns:a16="http://schemas.microsoft.com/office/drawing/2014/main" id="{738143FF-5FC0-437D-9251-FEF9D08B0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14571" y="4821302"/>
            <a:ext cx="341085" cy="341085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D72E92C-E95B-421E-9662-193A9CDA4A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230240" y="5162387"/>
            <a:ext cx="4826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46340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TM02900688[[fn=Facet]]</Template>
  <TotalTime>324</TotalTime>
  <Words>803</Words>
  <Application>Microsoft Office PowerPoint</Application>
  <PresentationFormat>Widescreen</PresentationFormat>
  <Paragraphs>162</Paragraphs>
  <Slides>27</Slides>
  <Notes>22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Cambria Math</vt:lpstr>
      <vt:lpstr>Trebuchet MS</vt:lpstr>
      <vt:lpstr>Wingdings 3</vt:lpstr>
      <vt:lpstr>Facet</vt:lpstr>
      <vt:lpstr>Teaching Compound Measures using  Ratio &amp; Proportion</vt:lpstr>
      <vt:lpstr>Session Outline</vt:lpstr>
      <vt:lpstr>The Problem with Triangles</vt:lpstr>
      <vt:lpstr>The Problem with Triangles</vt:lpstr>
      <vt:lpstr>The problem with the concept…</vt:lpstr>
      <vt:lpstr>Speed Calculations  - Prerequisites</vt:lpstr>
      <vt:lpstr>Speed Calculations  - Bar Models</vt:lpstr>
      <vt:lpstr>Speed Calculations  - Bar Models</vt:lpstr>
      <vt:lpstr>Speed Calculations  - Bar Models</vt:lpstr>
      <vt:lpstr>Speed Calculations  - Ratio (Tables)</vt:lpstr>
      <vt:lpstr>Speed Calculations  - Ratio (Tables)</vt:lpstr>
      <vt:lpstr>Speed Calculations  - Ratio (Tables)</vt:lpstr>
      <vt:lpstr>Speed Calculations – Ratio (Tables)</vt:lpstr>
      <vt:lpstr>Speed Calculations  - Ratio (Tables)</vt:lpstr>
      <vt:lpstr>Speed Calculations  - Ratio (Tables)</vt:lpstr>
      <vt:lpstr>Speed Calculations  - Ratio (Tables)</vt:lpstr>
      <vt:lpstr>Speed Calculations  - Ratio (Tables)</vt:lpstr>
      <vt:lpstr>Speed Calculations  - Unit Changes</vt:lpstr>
      <vt:lpstr>Speed Calculations  - Ratio (Tables)</vt:lpstr>
      <vt:lpstr>Speed Calculations  - Ratio (Tables)</vt:lpstr>
      <vt:lpstr>Speed Calculations  - Ratio (Tables)</vt:lpstr>
      <vt:lpstr>Speed Calculations  - Ratio (Tables)</vt:lpstr>
      <vt:lpstr>Density &amp; Pressure</vt:lpstr>
      <vt:lpstr>Density &amp; Pressure</vt:lpstr>
      <vt:lpstr>Other Topics</vt:lpstr>
      <vt:lpstr>Questions?</vt:lpstr>
      <vt:lpstr>Teaching Compound Measures using  Ratio &amp; Proportion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Kathryn Darwin</dc:creator>
  <cp:lastModifiedBy>Kathryn</cp:lastModifiedBy>
  <cp:revision>11</cp:revision>
  <cp:lastPrinted>2020-10-01T19:38:42Z</cp:lastPrinted>
  <dcterms:created xsi:type="dcterms:W3CDTF">2020-10-01T17:19:52Z</dcterms:created>
  <dcterms:modified xsi:type="dcterms:W3CDTF">2020-10-03T15:55:26Z</dcterms:modified>
</cp:coreProperties>
</file>