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572" r:id="rId3"/>
    <p:sldId id="573" r:id="rId4"/>
    <p:sldId id="828" r:id="rId5"/>
    <p:sldId id="825" r:id="rId6"/>
    <p:sldId id="826" r:id="rId7"/>
    <p:sldId id="82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1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yn Darwin" userId="80fb2c51d6963bc0" providerId="LiveId" clId="{EB4E1FD2-5CEC-4A8F-A247-0AB2DD3D681A}"/>
    <pc:docChg chg="addSld modSld">
      <pc:chgData name="Kathryn Darwin" userId="80fb2c51d6963bc0" providerId="LiveId" clId="{EB4E1FD2-5CEC-4A8F-A247-0AB2DD3D681A}" dt="2023-01-23T21:27:02.359" v="1" actId="14826"/>
      <pc:docMkLst>
        <pc:docMk/>
      </pc:docMkLst>
      <pc:sldChg chg="modSp add mod">
        <pc:chgData name="Kathryn Darwin" userId="80fb2c51d6963bc0" providerId="LiveId" clId="{EB4E1FD2-5CEC-4A8F-A247-0AB2DD3D681A}" dt="2023-01-23T21:27:02.359" v="1" actId="14826"/>
        <pc:sldMkLst>
          <pc:docMk/>
          <pc:sldMk cId="1521821108" sldId="828"/>
        </pc:sldMkLst>
        <pc:picChg chg="mod">
          <ac:chgData name="Kathryn Darwin" userId="80fb2c51d6963bc0" providerId="LiveId" clId="{EB4E1FD2-5CEC-4A8F-A247-0AB2DD3D681A}" dt="2023-01-23T21:27:02.359" v="1" actId="14826"/>
          <ac:picMkLst>
            <pc:docMk/>
            <pc:sldMk cId="1521821108" sldId="828"/>
            <ac:picMk id="7" creationId="{6C0A40CD-18E2-16BA-9C52-D26F3B82A30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FF0F6-AE78-8161-F6B0-F1DD060C7E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06F209-3FCF-C443-00FD-BCE355292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769F8-B745-CF8B-5A96-005434A8B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E1A-5036-4078-A584-02F0FF082EE8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B546E-45EB-9DC0-E6F2-8B13AD55A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50BA1-0D5E-E710-596F-35C2305E7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EBE7-1515-49E3-BF0E-69AA4E142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361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AB36E-EB3E-C741-554B-90754EA5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AAEFD-37BA-B753-1800-8F41FC06F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B647F-CBC2-7C0A-70BF-857B50D0D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E1A-5036-4078-A584-02F0FF082EE8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3C99A-FE9B-3951-354B-1DE0C2279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34504-07FA-DD29-5D57-030DA6D88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EBE7-1515-49E3-BF0E-69AA4E142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414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1AEB5-A560-6B36-1E00-823F6D0CF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42BE4-0E81-7373-47CC-8F2F973BA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61ACD-5C95-9FAA-AADC-E63938D05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E1A-5036-4078-A584-02F0FF082EE8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16A75-16D6-4586-1E05-A7924F87E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99092-CAC9-32C0-F50A-B0E059111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EBE7-1515-49E3-BF0E-69AA4E142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920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C9048-A6CC-DAE2-73D4-96466386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CC508-A706-4075-54B6-BF2C69CD21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A7E19-3742-AAD9-83F4-DFAC77C28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6D4CB-268B-9C87-27E5-F7A9F4BBD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E1A-5036-4078-A584-02F0FF082EE8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B245EA-33C2-D98F-67C2-9243ED874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164761-16B3-1D7A-3E53-F2921C146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EBE7-1515-49E3-BF0E-69AA4E142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462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EB6A0-0F4F-F25D-F96E-43FFFA086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338D7-1E73-6F50-A588-D327A97EC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8FBCF-2FF6-5F3E-4AAE-8B07EAC36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BE5DF3-D4AF-6AFC-8378-49EF8F439A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08B3BC-3A7F-67E1-6B1F-51C7121479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7ABDD7-7E3B-BA96-3CF7-98265E933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E1A-5036-4078-A584-02F0FF082EE8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514553-BC01-9E83-9B04-3103DFCD8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E69552-4840-5390-37D5-B50193281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EBE7-1515-49E3-BF0E-69AA4E142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39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01F79-3AB7-40C1-1E2E-AF9BCBB2F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2218CF-D684-BA03-FAB5-95C2E6476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E1A-5036-4078-A584-02F0FF082EE8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192E23-B0BD-F316-86EB-23D51E428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5420FC-DF9A-1B4A-FE5F-A533BBC03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EBE7-1515-49E3-BF0E-69AA4E142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441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993F61-5CAF-AF8B-925F-CE3ED72A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E1A-5036-4078-A584-02F0FF082EE8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A13474-E1BC-BE78-E509-670A7F885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2B701-8E4A-C0F7-6C9C-CFA386790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EBE7-1515-49E3-BF0E-69AA4E142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753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38669-D061-609A-8AFE-7589D738A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A1B64-5D2D-50FF-E1AC-7B77CA059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CEEC7-812C-DFC6-0863-05D176CE9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27D7CB-A6FF-E6C1-FF59-AE2002645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E1A-5036-4078-A584-02F0FF082EE8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CC099-7ECA-2D0F-491A-1F66F019E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F5971-5E67-FB45-7DAA-30DAAFD2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EBE7-1515-49E3-BF0E-69AA4E142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5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81258-4B94-D265-E5EE-A692FB2A4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6C4B1E-DE08-E4F8-6106-B6895EE881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F385C-0F60-5EC7-304B-C1F0C334D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08D4F9-CB81-66DD-11B7-192951E5B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E1A-5036-4078-A584-02F0FF082EE8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F677E-B52F-1146-8DB3-9DC0245BF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C85A9-8DB9-04EB-49BB-5807251F2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EBE7-1515-49E3-BF0E-69AA4E142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16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38A5D-1024-4EF5-5CE6-E61B7C66C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14703F-B5C5-0503-3899-B0F3D723E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A0098-AC83-2993-9BF2-CCE9F5093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E1A-5036-4078-A584-02F0FF082EE8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E5207-2A9B-8F8D-154A-E888531E9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2E273-4F13-7BB4-6F3D-2CF4751F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EBE7-1515-49E3-BF0E-69AA4E142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918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A556F7-128E-E33A-FA9D-0F81D4B90D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97ED1F-4DE6-FAC2-C55B-D47B338849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02AB9-B1E6-AB7E-05B6-522107576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E1A-5036-4078-A584-02F0FF082EE8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86387-E720-3991-DCB4-2DB5FEB99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CAD94-6553-ABC1-D564-21B4843F4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9EBE7-1515-49E3-BF0E-69AA4E142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89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80838-9053-EA76-797C-591014989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130B0-6B83-CD84-AA8A-63C29A58C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533C6-AA6A-3D5C-B79A-23E955EF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B9E1A-5036-4078-A584-02F0FF082EE8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47171-4EF7-1C5D-AB71-428A1EB0C4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0415C-1D51-36D3-9076-3FD83F4FE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9EBE7-1515-49E3-BF0E-69AA4E1426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291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mathsbot.com/tables/indice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mathsbot.com/tables/indice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F37E-D3E4-80A8-3F4D-FCEDB1F29D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4BC5A7-8B4D-687F-65FD-C471C8D318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42BE184D-2349-5793-C631-0FAB6B3AB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3" y="0"/>
            <a:ext cx="9756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523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F4314C0-76CB-4232-0D4C-3367B8C23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7" y="0"/>
            <a:ext cx="120906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0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A099A-0B3D-9D91-E41D-EB263C5C7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7CA2D-E1C5-9ADF-5993-E5334C596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74634B-674F-0630-20DE-BAEC76DB3A70}"/>
              </a:ext>
            </a:extLst>
          </p:cNvPr>
          <p:cNvSpPr txBox="1"/>
          <p:nvPr/>
        </p:nvSpPr>
        <p:spPr>
          <a:xfrm>
            <a:off x="8447314" y="64886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https://mathsbot.com/tables/indices</a:t>
            </a:r>
            <a:r>
              <a:rPr lang="en-GB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0A40CD-18E2-16BA-9C52-D26F3B82A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84" y="196008"/>
            <a:ext cx="11768231" cy="613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78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A099A-0B3D-9D91-E41D-EB263C5C7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7CA2D-E1C5-9ADF-5993-E5334C596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74634B-674F-0630-20DE-BAEC76DB3A70}"/>
              </a:ext>
            </a:extLst>
          </p:cNvPr>
          <p:cNvSpPr txBox="1"/>
          <p:nvPr/>
        </p:nvSpPr>
        <p:spPr>
          <a:xfrm>
            <a:off x="8447314" y="64886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https://mathsbot.com/tables/indices</a:t>
            </a:r>
            <a:r>
              <a:rPr lang="en-GB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0A40CD-18E2-16BA-9C52-D26F3B82A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442" y="196008"/>
            <a:ext cx="11637115" cy="613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21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931B7-741F-8DDE-CB48-AC08670EEA19}"/>
              </a:ext>
            </a:extLst>
          </p:cNvPr>
          <p:cNvSpPr txBox="1">
            <a:spLocks/>
          </p:cNvSpPr>
          <p:nvPr/>
        </p:nvSpPr>
        <p:spPr>
          <a:xfrm>
            <a:off x="0" y="-32994"/>
            <a:ext cx="12192000" cy="5413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Red Zone: Task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A8465-C9C8-1936-E79D-694906BEEB9E}"/>
              </a:ext>
            </a:extLst>
          </p:cNvPr>
          <p:cNvSpPr/>
          <p:nvPr/>
        </p:nvSpPr>
        <p:spPr>
          <a:xfrm>
            <a:off x="450073" y="4367644"/>
            <a:ext cx="817253" cy="300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72F685-D152-CCE4-F11A-C5C80F26EAB3}"/>
              </a:ext>
            </a:extLst>
          </p:cNvPr>
          <p:cNvSpPr/>
          <p:nvPr/>
        </p:nvSpPr>
        <p:spPr>
          <a:xfrm>
            <a:off x="450072" y="6335665"/>
            <a:ext cx="817253" cy="300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F86F7F-0169-7929-C5E3-90F2FF49C263}"/>
              </a:ext>
            </a:extLst>
          </p:cNvPr>
          <p:cNvSpPr/>
          <p:nvPr/>
        </p:nvSpPr>
        <p:spPr>
          <a:xfrm>
            <a:off x="3958388" y="4367643"/>
            <a:ext cx="817253" cy="300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899F4F-97A3-B4B9-594B-64F73EFCFCA7}"/>
              </a:ext>
            </a:extLst>
          </p:cNvPr>
          <p:cNvSpPr/>
          <p:nvPr/>
        </p:nvSpPr>
        <p:spPr>
          <a:xfrm>
            <a:off x="3958387" y="6335665"/>
            <a:ext cx="817253" cy="300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66BA3B77-EDD4-9C6F-EFD4-31B0578B3B1C}"/>
              </a:ext>
            </a:extLst>
          </p:cNvPr>
          <p:cNvGraphicFramePr>
            <a:graphicFrameLocks noGrp="1"/>
          </p:cNvGraphicFramePr>
          <p:nvPr/>
        </p:nvGraphicFramePr>
        <p:xfrm>
          <a:off x="57000" y="601349"/>
          <a:ext cx="12078000" cy="618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000">
                  <a:extLst>
                    <a:ext uri="{9D8B030D-6E8A-4147-A177-3AD203B41FA5}">
                      <a16:colId xmlns:a16="http://schemas.microsoft.com/office/drawing/2014/main" val="1701342718"/>
                    </a:ext>
                  </a:extLst>
                </a:gridCol>
                <a:gridCol w="3312000">
                  <a:extLst>
                    <a:ext uri="{9D8B030D-6E8A-4147-A177-3AD203B41FA5}">
                      <a16:colId xmlns:a16="http://schemas.microsoft.com/office/drawing/2014/main" val="3804534939"/>
                    </a:ext>
                  </a:extLst>
                </a:gridCol>
                <a:gridCol w="1090800">
                  <a:extLst>
                    <a:ext uri="{9D8B030D-6E8A-4147-A177-3AD203B41FA5}">
                      <a16:colId xmlns:a16="http://schemas.microsoft.com/office/drawing/2014/main" val="2111631228"/>
                    </a:ext>
                  </a:extLst>
                </a:gridCol>
                <a:gridCol w="1090800">
                  <a:extLst>
                    <a:ext uri="{9D8B030D-6E8A-4147-A177-3AD203B41FA5}">
                      <a16:colId xmlns:a16="http://schemas.microsoft.com/office/drawing/2014/main" val="498874569"/>
                    </a:ext>
                  </a:extLst>
                </a:gridCol>
                <a:gridCol w="1090800">
                  <a:extLst>
                    <a:ext uri="{9D8B030D-6E8A-4147-A177-3AD203B41FA5}">
                      <a16:colId xmlns:a16="http://schemas.microsoft.com/office/drawing/2014/main" val="889051089"/>
                    </a:ext>
                  </a:extLst>
                </a:gridCol>
                <a:gridCol w="1090800">
                  <a:extLst>
                    <a:ext uri="{9D8B030D-6E8A-4147-A177-3AD203B41FA5}">
                      <a16:colId xmlns:a16="http://schemas.microsoft.com/office/drawing/2014/main" val="308477628"/>
                    </a:ext>
                  </a:extLst>
                </a:gridCol>
                <a:gridCol w="1090800">
                  <a:extLst>
                    <a:ext uri="{9D8B030D-6E8A-4147-A177-3AD203B41FA5}">
                      <a16:colId xmlns:a16="http://schemas.microsoft.com/office/drawing/2014/main" val="4047431179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Data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Ordered Data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Data Points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Smallest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Largest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Range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Median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965558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1, 3, 4, 6, 7, 8, 10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1, 3, 4, 6, 7, 8, 10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38981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5, 9, 2, 3, 8, 11, 7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83461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5, 9, 2, 3, 11, 7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36489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3, 4, 5, 7, 8, ___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04594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6, 1, 7, ___, 5, 10,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88924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6, ___, 7, 1, 3, 8, 1, 10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25717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2, 5, 8, 9, 4, 8, 4, ___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639836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54476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417170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2457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17172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890092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416331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4260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64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931B7-741F-8DDE-CB48-AC08670EEA19}"/>
              </a:ext>
            </a:extLst>
          </p:cNvPr>
          <p:cNvSpPr txBox="1">
            <a:spLocks/>
          </p:cNvSpPr>
          <p:nvPr/>
        </p:nvSpPr>
        <p:spPr>
          <a:xfrm>
            <a:off x="0" y="-32994"/>
            <a:ext cx="12192000" cy="5413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Red Zone: Task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A8465-C9C8-1936-E79D-694906BEEB9E}"/>
              </a:ext>
            </a:extLst>
          </p:cNvPr>
          <p:cNvSpPr/>
          <p:nvPr/>
        </p:nvSpPr>
        <p:spPr>
          <a:xfrm>
            <a:off x="450073" y="4367644"/>
            <a:ext cx="817253" cy="300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72F685-D152-CCE4-F11A-C5C80F26EAB3}"/>
              </a:ext>
            </a:extLst>
          </p:cNvPr>
          <p:cNvSpPr/>
          <p:nvPr/>
        </p:nvSpPr>
        <p:spPr>
          <a:xfrm>
            <a:off x="450072" y="6335665"/>
            <a:ext cx="817253" cy="300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F86F7F-0169-7929-C5E3-90F2FF49C263}"/>
              </a:ext>
            </a:extLst>
          </p:cNvPr>
          <p:cNvSpPr/>
          <p:nvPr/>
        </p:nvSpPr>
        <p:spPr>
          <a:xfrm>
            <a:off x="3958388" y="4367643"/>
            <a:ext cx="817253" cy="300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899F4F-97A3-B4B9-594B-64F73EFCFCA7}"/>
              </a:ext>
            </a:extLst>
          </p:cNvPr>
          <p:cNvSpPr/>
          <p:nvPr/>
        </p:nvSpPr>
        <p:spPr>
          <a:xfrm>
            <a:off x="3958387" y="6335665"/>
            <a:ext cx="817253" cy="300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66BA3B77-EDD4-9C6F-EFD4-31B0578B3B1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7980" y="572663"/>
              <a:ext cx="12084020" cy="6184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12000">
                      <a:extLst>
                        <a:ext uri="{9D8B030D-6E8A-4147-A177-3AD203B41FA5}">
                          <a16:colId xmlns:a16="http://schemas.microsoft.com/office/drawing/2014/main" val="1701342718"/>
                        </a:ext>
                      </a:extLst>
                    </a:gridCol>
                    <a:gridCol w="3312000">
                      <a:extLst>
                        <a:ext uri="{9D8B030D-6E8A-4147-A177-3AD203B41FA5}">
                          <a16:colId xmlns:a16="http://schemas.microsoft.com/office/drawing/2014/main" val="3354173416"/>
                        </a:ext>
                      </a:extLst>
                    </a:gridCol>
                    <a:gridCol w="1092004">
                      <a:extLst>
                        <a:ext uri="{9D8B030D-6E8A-4147-A177-3AD203B41FA5}">
                          <a16:colId xmlns:a16="http://schemas.microsoft.com/office/drawing/2014/main" val="2111631228"/>
                        </a:ext>
                      </a:extLst>
                    </a:gridCol>
                    <a:gridCol w="1092004">
                      <a:extLst>
                        <a:ext uri="{9D8B030D-6E8A-4147-A177-3AD203B41FA5}">
                          <a16:colId xmlns:a16="http://schemas.microsoft.com/office/drawing/2014/main" val="498874569"/>
                        </a:ext>
                      </a:extLst>
                    </a:gridCol>
                    <a:gridCol w="1092004">
                      <a:extLst>
                        <a:ext uri="{9D8B030D-6E8A-4147-A177-3AD203B41FA5}">
                          <a16:colId xmlns:a16="http://schemas.microsoft.com/office/drawing/2014/main" val="889051089"/>
                        </a:ext>
                      </a:extLst>
                    </a:gridCol>
                    <a:gridCol w="1092004">
                      <a:extLst>
                        <a:ext uri="{9D8B030D-6E8A-4147-A177-3AD203B41FA5}">
                          <a16:colId xmlns:a16="http://schemas.microsoft.com/office/drawing/2014/main" val="308477628"/>
                        </a:ext>
                      </a:extLst>
                    </a:gridCol>
                    <a:gridCol w="1092004">
                      <a:extLst>
                        <a:ext uri="{9D8B030D-6E8A-4147-A177-3AD203B41FA5}">
                          <a16:colId xmlns:a16="http://schemas.microsoft.com/office/drawing/2014/main" val="4047431179"/>
                        </a:ext>
                      </a:extLst>
                    </a:gridCol>
                  </a:tblGrid>
                  <a:tr h="396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Data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Ordered Data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Data Points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Smallest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Largest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Range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Median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39655580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58389811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97834618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9364894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46045940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50889247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78257178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96398360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9544764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+1, 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+2,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+3,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+1, 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+2,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+3,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4171702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+1 ,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+5,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+3,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+4,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85024576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20171728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68900929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2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3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4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5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4163313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426041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66BA3B77-EDD4-9C6F-EFD4-31B0578B3B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6028474"/>
                  </p:ext>
                </p:extLst>
              </p:nvPr>
            </p:nvGraphicFramePr>
            <p:xfrm>
              <a:off x="107980" y="572663"/>
              <a:ext cx="12084020" cy="6184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12000">
                      <a:extLst>
                        <a:ext uri="{9D8B030D-6E8A-4147-A177-3AD203B41FA5}">
                          <a16:colId xmlns:a16="http://schemas.microsoft.com/office/drawing/2014/main" val="1701342718"/>
                        </a:ext>
                      </a:extLst>
                    </a:gridCol>
                    <a:gridCol w="3312000">
                      <a:extLst>
                        <a:ext uri="{9D8B030D-6E8A-4147-A177-3AD203B41FA5}">
                          <a16:colId xmlns:a16="http://schemas.microsoft.com/office/drawing/2014/main" val="3354173416"/>
                        </a:ext>
                      </a:extLst>
                    </a:gridCol>
                    <a:gridCol w="1092004">
                      <a:extLst>
                        <a:ext uri="{9D8B030D-6E8A-4147-A177-3AD203B41FA5}">
                          <a16:colId xmlns:a16="http://schemas.microsoft.com/office/drawing/2014/main" val="2111631228"/>
                        </a:ext>
                      </a:extLst>
                    </a:gridCol>
                    <a:gridCol w="1092004">
                      <a:extLst>
                        <a:ext uri="{9D8B030D-6E8A-4147-A177-3AD203B41FA5}">
                          <a16:colId xmlns:a16="http://schemas.microsoft.com/office/drawing/2014/main" val="498874569"/>
                        </a:ext>
                      </a:extLst>
                    </a:gridCol>
                    <a:gridCol w="1092004">
                      <a:extLst>
                        <a:ext uri="{9D8B030D-6E8A-4147-A177-3AD203B41FA5}">
                          <a16:colId xmlns:a16="http://schemas.microsoft.com/office/drawing/2014/main" val="889051089"/>
                        </a:ext>
                      </a:extLst>
                    </a:gridCol>
                    <a:gridCol w="1092004">
                      <a:extLst>
                        <a:ext uri="{9D8B030D-6E8A-4147-A177-3AD203B41FA5}">
                          <a16:colId xmlns:a16="http://schemas.microsoft.com/office/drawing/2014/main" val="308477628"/>
                        </a:ext>
                      </a:extLst>
                    </a:gridCol>
                    <a:gridCol w="1092004">
                      <a:extLst>
                        <a:ext uri="{9D8B030D-6E8A-4147-A177-3AD203B41FA5}">
                          <a16:colId xmlns:a16="http://schemas.microsoft.com/office/drawing/2014/main" val="4047431179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Data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Ordered Data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Data Points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Smallest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Largest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Range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Median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39655580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58389811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97834618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9364894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46045940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50889247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78257178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96398360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4" t="-870769" r="-265074" b="-6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9544764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4" t="-970769" r="-265074" b="-5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68" t="-970769" r="-165562" b="-5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4171702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4" t="-1070769" r="-265074" b="-4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85024576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07821" t="-1170769" r="-302235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3333" t="-1170769" r="-200556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80" t="-1170769" r="-1676" b="-3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0171728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07821" t="-1270769" r="-302235" b="-2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3333" t="-1270769" r="-200556" b="-2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80" t="-1270769" r="-1676" b="-2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8900929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4" t="-1370769" r="-265074" b="-1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4163313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08380" t="-1470769" r="-101676" b="-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80" t="-1470769" r="-1676" b="-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426041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63822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C380F-8FF3-5506-5132-82DD7F2AA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8D888-C1DA-A707-25E3-C42C6CF1F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EEC743-FDCD-17D8-3D91-0D70F3B6D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87" y="110233"/>
            <a:ext cx="5994400" cy="45923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5D50A6-2CB9-F068-E8C0-66E289FB7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0" y="2751799"/>
            <a:ext cx="5994400" cy="403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35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318</Words>
  <Application>Microsoft Office PowerPoint</Application>
  <PresentationFormat>Widescreen</PresentationFormat>
  <Paragraphs>116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Kathryn Darwin</dc:creator>
  <cp:lastModifiedBy>Kathryn Darwin</cp:lastModifiedBy>
  <cp:revision>1</cp:revision>
  <dcterms:created xsi:type="dcterms:W3CDTF">2023-01-23T18:52:28Z</dcterms:created>
  <dcterms:modified xsi:type="dcterms:W3CDTF">2023-01-23T21:27:06Z</dcterms:modified>
</cp:coreProperties>
</file>