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1" r:id="rId2"/>
    <p:sldMasterId id="2147483713" r:id="rId3"/>
    <p:sldMasterId id="2147483725" r:id="rId4"/>
  </p:sldMasterIdLst>
  <p:sldIdLst>
    <p:sldId id="256" r:id="rId5"/>
    <p:sldId id="259" r:id="rId6"/>
    <p:sldId id="257" r:id="rId7"/>
    <p:sldId id="260" r:id="rId8"/>
    <p:sldId id="261" r:id="rId9"/>
    <p:sldId id="262" r:id="rId10"/>
    <p:sldId id="263" r:id="rId11"/>
    <p:sldId id="264" r:id="rId12"/>
    <p:sldId id="282" r:id="rId13"/>
    <p:sldId id="289" r:id="rId14"/>
    <p:sldId id="265" r:id="rId15"/>
    <p:sldId id="281" r:id="rId16"/>
    <p:sldId id="266" r:id="rId17"/>
    <p:sldId id="268" r:id="rId18"/>
    <p:sldId id="267" r:id="rId19"/>
    <p:sldId id="270" r:id="rId20"/>
    <p:sldId id="271" r:id="rId21"/>
    <p:sldId id="269" r:id="rId22"/>
    <p:sldId id="272" r:id="rId23"/>
    <p:sldId id="273" r:id="rId24"/>
    <p:sldId id="274" r:id="rId25"/>
    <p:sldId id="275" r:id="rId26"/>
    <p:sldId id="279" r:id="rId27"/>
    <p:sldId id="278" r:id="rId28"/>
    <p:sldId id="277" r:id="rId29"/>
    <p:sldId id="276" r:id="rId30"/>
    <p:sldId id="283" r:id="rId31"/>
    <p:sldId id="284" r:id="rId32"/>
    <p:sldId id="286" r:id="rId33"/>
    <p:sldId id="285" r:id="rId34"/>
    <p:sldId id="287" r:id="rId35"/>
    <p:sldId id="288" r:id="rId36"/>
    <p:sldId id="292" r:id="rId37"/>
    <p:sldId id="293" r:id="rId38"/>
    <p:sldId id="294" r:id="rId39"/>
    <p:sldId id="297" r:id="rId40"/>
    <p:sldId id="291" r:id="rId41"/>
    <p:sldId id="280" r:id="rId42"/>
    <p:sldId id="296" r:id="rId43"/>
    <p:sldId id="298" r:id="rId44"/>
    <p:sldId id="295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E9848-334F-4C1A-8F80-66F9CB3D96C7}" v="3705" dt="2023-10-08T18:20:58.4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Clark" userId="80fb2c51d6963bc0" providerId="LiveId" clId="{5ACE9848-334F-4C1A-8F80-66F9CB3D96C7}"/>
    <pc:docChg chg="undo redo custSel addSld delSld modSld sldOrd addMainMaster modMainMaster">
      <pc:chgData name="Kathryn Clark" userId="80fb2c51d6963bc0" providerId="LiveId" clId="{5ACE9848-334F-4C1A-8F80-66F9CB3D96C7}" dt="2023-10-08T18:21:00.731" v="7696"/>
      <pc:docMkLst>
        <pc:docMk/>
      </pc:docMkLst>
      <pc:sldChg chg="addSp delSp modSp mod">
        <pc:chgData name="Kathryn Clark" userId="80fb2c51d6963bc0" providerId="LiveId" clId="{5ACE9848-334F-4C1A-8F80-66F9CB3D96C7}" dt="2023-10-06T14:03:42.230" v="7397" actId="22"/>
        <pc:sldMkLst>
          <pc:docMk/>
          <pc:sldMk cId="1398789351" sldId="256"/>
        </pc:sldMkLst>
        <pc:spChg chg="mod">
          <ac:chgData name="Kathryn Clark" userId="80fb2c51d6963bc0" providerId="LiveId" clId="{5ACE9848-334F-4C1A-8F80-66F9CB3D96C7}" dt="2023-10-04T20:03:17.469" v="1564" actId="122"/>
          <ac:spMkLst>
            <pc:docMk/>
            <pc:sldMk cId="1398789351" sldId="256"/>
            <ac:spMk id="2" creationId="{E0E17380-7200-FA2D-7335-4CD6861B5B7D}"/>
          </ac:spMkLst>
        </pc:spChg>
        <pc:spChg chg="mod">
          <ac:chgData name="Kathryn Clark" userId="80fb2c51d6963bc0" providerId="LiveId" clId="{5ACE9848-334F-4C1A-8F80-66F9CB3D96C7}" dt="2023-10-04T20:03:05.528" v="1562" actId="2711"/>
          <ac:spMkLst>
            <pc:docMk/>
            <pc:sldMk cId="1398789351" sldId="256"/>
            <ac:spMk id="3" creationId="{95639270-CBE5-28E2-399D-0FF8666B3016}"/>
          </ac:spMkLst>
        </pc:spChg>
        <pc:picChg chg="mod">
          <ac:chgData name="Kathryn Clark" userId="80fb2c51d6963bc0" providerId="LiveId" clId="{5ACE9848-334F-4C1A-8F80-66F9CB3D96C7}" dt="2023-10-04T20:03:23.479" v="1565" actId="1076"/>
          <ac:picMkLst>
            <pc:docMk/>
            <pc:sldMk cId="1398789351" sldId="256"/>
            <ac:picMk id="5" creationId="{88B32388-AED2-CC39-1709-C91C35DB7ADB}"/>
          </ac:picMkLst>
        </pc:picChg>
        <pc:picChg chg="add del mod">
          <ac:chgData name="Kathryn Clark" userId="80fb2c51d6963bc0" providerId="LiveId" clId="{5ACE9848-334F-4C1A-8F80-66F9CB3D96C7}" dt="2023-10-06T14:03:42.230" v="7397" actId="22"/>
          <ac:picMkLst>
            <pc:docMk/>
            <pc:sldMk cId="1398789351" sldId="256"/>
            <ac:picMk id="8" creationId="{6337DB98-142B-222D-1EF9-681F47F4A623}"/>
          </ac:picMkLst>
        </pc:picChg>
      </pc:sldChg>
      <pc:sldChg chg="addSp modSp mod modClrScheme chgLayout">
        <pc:chgData name="Kathryn Clark" userId="80fb2c51d6963bc0" providerId="LiveId" clId="{5ACE9848-334F-4C1A-8F80-66F9CB3D96C7}" dt="2023-10-06T13:30:12.893" v="7163" actId="122"/>
        <pc:sldMkLst>
          <pc:docMk/>
          <pc:sldMk cId="3236858847" sldId="257"/>
        </pc:sldMkLst>
        <pc:spChg chg="mod ord">
          <ac:chgData name="Kathryn Clark" userId="80fb2c51d6963bc0" providerId="LiveId" clId="{5ACE9848-334F-4C1A-8F80-66F9CB3D96C7}" dt="2023-10-06T13:30:12.893" v="7163" actId="122"/>
          <ac:spMkLst>
            <pc:docMk/>
            <pc:sldMk cId="3236858847" sldId="257"/>
            <ac:spMk id="2" creationId="{87AC0F59-FF75-625F-A492-FA7201BB6246}"/>
          </ac:spMkLst>
        </pc:spChg>
        <pc:spChg chg="mod ord">
          <ac:chgData name="Kathryn Clark" userId="80fb2c51d6963bc0" providerId="LiveId" clId="{5ACE9848-334F-4C1A-8F80-66F9CB3D96C7}" dt="2023-10-06T13:30:07.988" v="7161" actId="700"/>
          <ac:spMkLst>
            <pc:docMk/>
            <pc:sldMk cId="3236858847" sldId="257"/>
            <ac:spMk id="3" creationId="{48F97103-419C-CE77-5614-4AE1EC79FC1A}"/>
          </ac:spMkLst>
        </pc:spChg>
        <pc:picChg chg="add mod">
          <ac:chgData name="Kathryn Clark" userId="80fb2c51d6963bc0" providerId="LiveId" clId="{5ACE9848-334F-4C1A-8F80-66F9CB3D96C7}" dt="2023-10-06T13:29:13.203" v="7156" actId="167"/>
          <ac:picMkLst>
            <pc:docMk/>
            <pc:sldMk cId="3236858847" sldId="257"/>
            <ac:picMk id="5" creationId="{FC457CB5-DE0B-D764-F244-F6D80CA98567}"/>
          </ac:picMkLst>
        </pc:picChg>
      </pc:sldChg>
      <pc:sldChg chg="del">
        <pc:chgData name="Kathryn Clark" userId="80fb2c51d6963bc0" providerId="LiveId" clId="{5ACE9848-334F-4C1A-8F80-66F9CB3D96C7}" dt="2023-10-06T13:29:19.158" v="7157" actId="47"/>
        <pc:sldMkLst>
          <pc:docMk/>
          <pc:sldMk cId="2459403875" sldId="258"/>
        </pc:sldMkLst>
      </pc:sldChg>
      <pc:sldChg chg="modSp mod modClrScheme chgLayout">
        <pc:chgData name="Kathryn Clark" userId="80fb2c51d6963bc0" providerId="LiveId" clId="{5ACE9848-334F-4C1A-8F80-66F9CB3D96C7}" dt="2023-10-06T13:28:45.079" v="7153" actId="20577"/>
        <pc:sldMkLst>
          <pc:docMk/>
          <pc:sldMk cId="3191817978" sldId="259"/>
        </pc:sldMkLst>
        <pc:spChg chg="mod ord">
          <ac:chgData name="Kathryn Clark" userId="80fb2c51d6963bc0" providerId="LiveId" clId="{5ACE9848-334F-4C1A-8F80-66F9CB3D96C7}" dt="2023-10-04T20:02:53.223" v="1560" actId="20577"/>
          <ac:spMkLst>
            <pc:docMk/>
            <pc:sldMk cId="3191817978" sldId="259"/>
            <ac:spMk id="2" creationId="{35A4A4E5-A048-F549-AED5-71C7D2F9EF41}"/>
          </ac:spMkLst>
        </pc:spChg>
        <pc:spChg chg="mod ord">
          <ac:chgData name="Kathryn Clark" userId="80fb2c51d6963bc0" providerId="LiveId" clId="{5ACE9848-334F-4C1A-8F80-66F9CB3D96C7}" dt="2023-10-06T13:28:45.079" v="7153" actId="20577"/>
          <ac:spMkLst>
            <pc:docMk/>
            <pc:sldMk cId="3191817978" sldId="259"/>
            <ac:spMk id="3" creationId="{8F2B607B-406A-945B-E71C-3065974C8D94}"/>
          </ac:spMkLst>
        </pc:spChg>
      </pc:sldChg>
      <pc:sldChg chg="addSp delSp modSp new mod modAnim">
        <pc:chgData name="Kathryn Clark" userId="80fb2c51d6963bc0" providerId="LiveId" clId="{5ACE9848-334F-4C1A-8F80-66F9CB3D96C7}" dt="2023-10-08T18:15:11.817" v="7475"/>
        <pc:sldMkLst>
          <pc:docMk/>
          <pc:sldMk cId="3691321916" sldId="260"/>
        </pc:sldMkLst>
        <pc:spChg chg="mod">
          <ac:chgData name="Kathryn Clark" userId="80fb2c51d6963bc0" providerId="LiveId" clId="{5ACE9848-334F-4C1A-8F80-66F9CB3D96C7}" dt="2023-10-01T12:35:33.588" v="31" actId="27636"/>
          <ac:spMkLst>
            <pc:docMk/>
            <pc:sldMk cId="3691321916" sldId="260"/>
            <ac:spMk id="2" creationId="{65FD3B78-34DA-DB31-27D4-529246516B53}"/>
          </ac:spMkLst>
        </pc:spChg>
        <pc:spChg chg="mod">
          <ac:chgData name="Kathryn Clark" userId="80fb2c51d6963bc0" providerId="LiveId" clId="{5ACE9848-334F-4C1A-8F80-66F9CB3D96C7}" dt="2023-10-01T12:38:02.991" v="42" actId="242"/>
          <ac:spMkLst>
            <pc:docMk/>
            <pc:sldMk cId="3691321916" sldId="260"/>
            <ac:spMk id="3" creationId="{B1A4794A-D772-7BFE-69BF-0214C5EC9493}"/>
          </ac:spMkLst>
        </pc:spChg>
        <pc:spChg chg="del">
          <ac:chgData name="Kathryn Clark" userId="80fb2c51d6963bc0" providerId="LiveId" clId="{5ACE9848-334F-4C1A-8F80-66F9CB3D96C7}" dt="2023-10-01T12:37:44.091" v="35" actId="478"/>
          <ac:spMkLst>
            <pc:docMk/>
            <pc:sldMk cId="3691321916" sldId="260"/>
            <ac:spMk id="4" creationId="{E2C4A58C-C805-ED05-4385-9B5F407484C9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6" creationId="{29004AC4-012F-D546-9805-9639AB63BA88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7" creationId="{7BDC3AD0-1001-D8E5-8944-E184CAF2B101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8" creationId="{76B1CA28-2743-3446-A610-7048FDD79A2B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9" creationId="{422014F2-E295-62FB-3810-351A80DCF275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10" creationId="{45F28B7D-BFC7-E792-9A43-086873AA5074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11" creationId="{2EF6DC56-5084-1FC8-767F-170917380795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12" creationId="{6378898E-2394-7ABE-1FEE-E0722365B9AD}"/>
          </ac:spMkLst>
        </pc:spChg>
        <pc:spChg chg="add del mod">
          <ac:chgData name="Kathryn Clark" userId="80fb2c51d6963bc0" providerId="LiveId" clId="{5ACE9848-334F-4C1A-8F80-66F9CB3D96C7}" dt="2023-10-01T12:37:54.253" v="39"/>
          <ac:spMkLst>
            <pc:docMk/>
            <pc:sldMk cId="3691321916" sldId="260"/>
            <ac:spMk id="13" creationId="{E87D8422-547C-7F52-1D9E-5BA87B3F24EA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15" creationId="{DCDF6EC9-6122-C2F4-7D1B-563E746F4805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16" creationId="{FE3EFAF0-8393-E7D5-4F09-B4F12D0B05CB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17" creationId="{8569AD31-5CD8-1370-F203-15E9CC72780E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18" creationId="{771801C7-D554-1704-DDE2-3E46E1FC5B32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19" creationId="{09966F1B-420C-5D94-3DCD-2FFD61DECC01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20" creationId="{E5EC4386-CC4E-75A0-F0BD-A7F6149F662D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21" creationId="{EBF405C8-1631-7632-D428-EA9856D075FB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22" creationId="{112084BE-FE53-E932-1D0E-170085AB913C}"/>
          </ac:spMkLst>
        </pc:spChg>
        <pc:spChg chg="add mod">
          <ac:chgData name="Kathryn Clark" userId="80fb2c51d6963bc0" providerId="LiveId" clId="{5ACE9848-334F-4C1A-8F80-66F9CB3D96C7}" dt="2023-10-01T12:37:58.681" v="41" actId="1076"/>
          <ac:spMkLst>
            <pc:docMk/>
            <pc:sldMk cId="3691321916" sldId="260"/>
            <ac:spMk id="23" creationId="{1EC71671-CFF0-C8BF-393C-EC0880BB4353}"/>
          </ac:spMkLst>
        </pc:spChg>
        <pc:graphicFrameChg chg="add del mod">
          <ac:chgData name="Kathryn Clark" userId="80fb2c51d6963bc0" providerId="LiveId" clId="{5ACE9848-334F-4C1A-8F80-66F9CB3D96C7}" dt="2023-10-01T12:37:54.253" v="39"/>
          <ac:graphicFrameMkLst>
            <pc:docMk/>
            <pc:sldMk cId="3691321916" sldId="260"/>
            <ac:graphicFrameMk id="5" creationId="{BD34ED00-F05B-F9D3-EC55-0923ABA6BA38}"/>
          </ac:graphicFrameMkLst>
        </pc:graphicFrameChg>
        <pc:graphicFrameChg chg="add mod">
          <ac:chgData name="Kathryn Clark" userId="80fb2c51d6963bc0" providerId="LiveId" clId="{5ACE9848-334F-4C1A-8F80-66F9CB3D96C7}" dt="2023-10-01T12:37:58.681" v="41" actId="1076"/>
          <ac:graphicFrameMkLst>
            <pc:docMk/>
            <pc:sldMk cId="3691321916" sldId="260"/>
            <ac:graphicFrameMk id="14" creationId="{62E9E1E0-20DA-6E1C-050E-54EBB9BC95BD}"/>
          </ac:graphicFrameMkLst>
        </pc:graphicFrameChg>
        <pc:picChg chg="add mod">
          <ac:chgData name="Kathryn Clark" userId="80fb2c51d6963bc0" providerId="LiveId" clId="{5ACE9848-334F-4C1A-8F80-66F9CB3D96C7}" dt="2023-10-01T12:43:57.236" v="300"/>
          <ac:picMkLst>
            <pc:docMk/>
            <pc:sldMk cId="3691321916" sldId="260"/>
            <ac:picMk id="24" creationId="{BA2944BE-149D-A8A7-29E2-A796D5836171}"/>
          </ac:picMkLst>
        </pc:picChg>
      </pc:sldChg>
      <pc:sldChg chg="addSp delSp modSp add mod modClrScheme delAnim modAnim chgLayout">
        <pc:chgData name="Kathryn Clark" userId="80fb2c51d6963bc0" providerId="LiveId" clId="{5ACE9848-334F-4C1A-8F80-66F9CB3D96C7}" dt="2023-10-08T18:15:23.387" v="7476"/>
        <pc:sldMkLst>
          <pc:docMk/>
          <pc:sldMk cId="2251395903" sldId="261"/>
        </pc:sldMkLst>
        <pc:spChg chg="mod ord">
          <ac:chgData name="Kathryn Clark" userId="80fb2c51d6963bc0" providerId="LiveId" clId="{5ACE9848-334F-4C1A-8F80-66F9CB3D96C7}" dt="2023-10-01T12:39:41.440" v="51" actId="700"/>
          <ac:spMkLst>
            <pc:docMk/>
            <pc:sldMk cId="2251395903" sldId="261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1T12:40:01.469" v="144" actId="313"/>
          <ac:spMkLst>
            <pc:docMk/>
            <pc:sldMk cId="2251395903" sldId="261"/>
            <ac:spMk id="3" creationId="{B1A4794A-D772-7BFE-69BF-0214C5EC9493}"/>
          </ac:spMkLst>
        </pc:spChg>
        <pc:spChg chg="add del mod ord">
          <ac:chgData name="Kathryn Clark" userId="80fb2c51d6963bc0" providerId="LiveId" clId="{5ACE9848-334F-4C1A-8F80-66F9CB3D96C7}" dt="2023-10-01T12:39:43.922" v="52" actId="478"/>
          <ac:spMkLst>
            <pc:docMk/>
            <pc:sldMk cId="2251395903" sldId="261"/>
            <ac:spMk id="4" creationId="{E677D74E-3E44-8451-883F-A2A5147CE859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6" creationId="{6D0A6090-138C-8099-1BCE-6F1C0AB64F9C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7" creationId="{C5DEDCC1-3F39-3150-B21B-340E488A5C7C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8" creationId="{41940DBF-DD33-CE15-FFFC-2043B807DE95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9" creationId="{579A36F0-60D0-33F0-0320-59DFAEBADED3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10" creationId="{701AD9DA-F95D-A26B-5CF9-0E9CF88ED6D6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11" creationId="{4DCE59FC-19B8-BE47-7723-0D401F18DC2C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12" creationId="{EBDAD52A-2BE6-81A7-4C91-88C19235D874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13" creationId="{EC9E51AF-2AE5-60C2-A847-87CB681027D4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16" creationId="{FE3EFAF0-8393-E7D5-4F09-B4F12D0B05CB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19" creationId="{09966F1B-420C-5D94-3DCD-2FFD61DECC01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20" creationId="{E5EC4386-CC4E-75A0-F0BD-A7F6149F662D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21" creationId="{EBF405C8-1631-7632-D428-EA9856D075FB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22" creationId="{112084BE-FE53-E932-1D0E-170085AB913C}"/>
          </ac:spMkLst>
        </pc:spChg>
        <pc:spChg chg="del">
          <ac:chgData name="Kathryn Clark" userId="80fb2c51d6963bc0" providerId="LiveId" clId="{5ACE9848-334F-4C1A-8F80-66F9CB3D96C7}" dt="2023-10-01T12:40:03.977" v="145" actId="478"/>
          <ac:spMkLst>
            <pc:docMk/>
            <pc:sldMk cId="2251395903" sldId="261"/>
            <ac:spMk id="23" creationId="{1EC71671-CFF0-C8BF-393C-EC0880BB4353}"/>
          </ac:spMkLst>
        </pc:spChg>
        <pc:spChg chg="add mod">
          <ac:chgData name="Kathryn Clark" userId="80fb2c51d6963bc0" providerId="LiveId" clId="{5ACE9848-334F-4C1A-8F80-66F9CB3D96C7}" dt="2023-10-01T12:40:09.747" v="147" actId="1076"/>
          <ac:spMkLst>
            <pc:docMk/>
            <pc:sldMk cId="2251395903" sldId="261"/>
            <ac:spMk id="24" creationId="{E1BBA5C2-9101-D894-F9DC-90CEEFF3BCFC}"/>
          </ac:spMkLst>
        </pc:spChg>
        <pc:graphicFrameChg chg="add mod">
          <ac:chgData name="Kathryn Clark" userId="80fb2c51d6963bc0" providerId="LiveId" clId="{5ACE9848-334F-4C1A-8F80-66F9CB3D96C7}" dt="2023-10-01T12:40:09.747" v="147" actId="1076"/>
          <ac:graphicFrameMkLst>
            <pc:docMk/>
            <pc:sldMk cId="2251395903" sldId="261"/>
            <ac:graphicFrameMk id="5" creationId="{9511DD3E-E0A8-C066-EDC1-474028070375}"/>
          </ac:graphicFrameMkLst>
        </pc:graphicFrameChg>
        <pc:graphicFrameChg chg="del">
          <ac:chgData name="Kathryn Clark" userId="80fb2c51d6963bc0" providerId="LiveId" clId="{5ACE9848-334F-4C1A-8F80-66F9CB3D96C7}" dt="2023-10-01T12:40:03.977" v="145" actId="478"/>
          <ac:graphicFrameMkLst>
            <pc:docMk/>
            <pc:sldMk cId="2251395903" sldId="261"/>
            <ac:graphicFrameMk id="14" creationId="{62E9E1E0-20DA-6E1C-050E-54EBB9BC95BD}"/>
          </ac:graphicFrameMkLst>
        </pc:graphicFrameChg>
        <pc:picChg chg="add mod">
          <ac:chgData name="Kathryn Clark" userId="80fb2c51d6963bc0" providerId="LiveId" clId="{5ACE9848-334F-4C1A-8F80-66F9CB3D96C7}" dt="2023-10-01T12:43:58.095" v="301"/>
          <ac:picMkLst>
            <pc:docMk/>
            <pc:sldMk cId="2251395903" sldId="261"/>
            <ac:picMk id="25" creationId="{37A027D7-722D-7682-CF0B-BCDD9C980D67}"/>
          </ac:picMkLst>
        </pc:picChg>
      </pc:sldChg>
      <pc:sldChg chg="new del">
        <pc:chgData name="Kathryn Clark" userId="80fb2c51d6963bc0" providerId="LiveId" clId="{5ACE9848-334F-4C1A-8F80-66F9CB3D96C7}" dt="2023-10-01T12:35:10.746" v="23" actId="47"/>
        <pc:sldMkLst>
          <pc:docMk/>
          <pc:sldMk cId="2472639760" sldId="261"/>
        </pc:sldMkLst>
      </pc:sldChg>
      <pc:sldChg chg="addSp delSp modSp add mod modClrScheme delAnim modAnim chgLayout">
        <pc:chgData name="Kathryn Clark" userId="80fb2c51d6963bc0" providerId="LiveId" clId="{5ACE9848-334F-4C1A-8F80-66F9CB3D96C7}" dt="2023-10-08T18:15:43.563" v="7477"/>
        <pc:sldMkLst>
          <pc:docMk/>
          <pc:sldMk cId="3742554157" sldId="262"/>
        </pc:sldMkLst>
        <pc:spChg chg="mod ord">
          <ac:chgData name="Kathryn Clark" userId="80fb2c51d6963bc0" providerId="LiveId" clId="{5ACE9848-334F-4C1A-8F80-66F9CB3D96C7}" dt="2023-10-01T12:46:59.387" v="361" actId="700"/>
          <ac:spMkLst>
            <pc:docMk/>
            <pc:sldMk cId="3742554157" sldId="262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4T20:12:29.681" v="1838" actId="313"/>
          <ac:spMkLst>
            <pc:docMk/>
            <pc:sldMk cId="3742554157" sldId="262"/>
            <ac:spMk id="3" creationId="{B1A4794A-D772-7BFE-69BF-0214C5EC9493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6" creationId="{6D0A6090-138C-8099-1BCE-6F1C0AB64F9C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7" creationId="{C5DEDCC1-3F39-3150-B21B-340E488A5C7C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8" creationId="{41940DBF-DD33-CE15-FFFC-2043B807DE95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9" creationId="{579A36F0-60D0-33F0-0320-59DFAEBADED3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10" creationId="{701AD9DA-F95D-A26B-5CF9-0E9CF88ED6D6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11" creationId="{4DCE59FC-19B8-BE47-7723-0D401F18DC2C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12" creationId="{EBDAD52A-2BE6-81A7-4C91-88C19235D874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13" creationId="{EC9E51AF-2AE5-60C2-A847-87CB681027D4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15" creationId="{5CA23936-6C25-D74D-0C72-77622F4EB1D5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16" creationId="{FC959B4B-BCAC-332E-2EC6-B9E745E06A73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17" creationId="{9C471746-E18C-D4DD-30E1-9CF3D59D6BB1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18" creationId="{D93ABD89-25CA-FEDE-D3B6-0B67C80EB70C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19" creationId="{EBC2028A-5544-94C3-ABF6-D29EE321167E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20" creationId="{AF9E437A-CC01-6984-D82D-5A94445B8165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21" creationId="{09F91EA7-2E19-4E5A-36EE-150BFC409EBF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22" creationId="{B5A1A09B-FB5D-A743-ECEB-FC6A8E33A122}"/>
          </ac:spMkLst>
        </pc:spChg>
        <pc:spChg chg="add mod">
          <ac:chgData name="Kathryn Clark" userId="80fb2c51d6963bc0" providerId="LiveId" clId="{5ACE9848-334F-4C1A-8F80-66F9CB3D96C7}" dt="2023-10-01T12:41:03.794" v="219" actId="1076"/>
          <ac:spMkLst>
            <pc:docMk/>
            <pc:sldMk cId="3742554157" sldId="262"/>
            <ac:spMk id="23" creationId="{00EAF0FF-C1C6-B9FA-8172-63A8DE3B4AA8}"/>
          </ac:spMkLst>
        </pc:spChg>
        <pc:spChg chg="del">
          <ac:chgData name="Kathryn Clark" userId="80fb2c51d6963bc0" providerId="LiveId" clId="{5ACE9848-334F-4C1A-8F80-66F9CB3D96C7}" dt="2023-10-01T12:40:54.283" v="214" actId="478"/>
          <ac:spMkLst>
            <pc:docMk/>
            <pc:sldMk cId="3742554157" sldId="262"/>
            <ac:spMk id="24" creationId="{E1BBA5C2-9101-D894-F9DC-90CEEFF3BCFC}"/>
          </ac:spMkLst>
        </pc:spChg>
        <pc:spChg chg="add del mod ord">
          <ac:chgData name="Kathryn Clark" userId="80fb2c51d6963bc0" providerId="LiveId" clId="{5ACE9848-334F-4C1A-8F80-66F9CB3D96C7}" dt="2023-10-01T12:46:59.387" v="361" actId="700"/>
          <ac:spMkLst>
            <pc:docMk/>
            <pc:sldMk cId="3742554157" sldId="262"/>
            <ac:spMk id="26" creationId="{9569ECEA-7166-06CF-C980-7CD4562CE9C2}"/>
          </ac:spMkLst>
        </pc:spChg>
        <pc:spChg chg="add del mod ord">
          <ac:chgData name="Kathryn Clark" userId="80fb2c51d6963bc0" providerId="LiveId" clId="{5ACE9848-334F-4C1A-8F80-66F9CB3D96C7}" dt="2023-10-01T13:15:07.707" v="621" actId="478"/>
          <ac:spMkLst>
            <pc:docMk/>
            <pc:sldMk cId="3742554157" sldId="262"/>
            <ac:spMk id="27" creationId="{40801417-C3B7-A4AA-DF01-677A7551A667}"/>
          </ac:spMkLst>
        </pc:spChg>
        <pc:graphicFrameChg chg="del">
          <ac:chgData name="Kathryn Clark" userId="80fb2c51d6963bc0" providerId="LiveId" clId="{5ACE9848-334F-4C1A-8F80-66F9CB3D96C7}" dt="2023-10-01T12:40:54.283" v="214" actId="478"/>
          <ac:graphicFrameMkLst>
            <pc:docMk/>
            <pc:sldMk cId="3742554157" sldId="262"/>
            <ac:graphicFrameMk id="5" creationId="{9511DD3E-E0A8-C066-EDC1-474028070375}"/>
          </ac:graphicFrameMkLst>
        </pc:graphicFrameChg>
        <pc:graphicFrameChg chg="add mod modGraphic">
          <ac:chgData name="Kathryn Clark" userId="80fb2c51d6963bc0" providerId="LiveId" clId="{5ACE9848-334F-4C1A-8F80-66F9CB3D96C7}" dt="2023-10-01T12:41:03.794" v="219" actId="1076"/>
          <ac:graphicFrameMkLst>
            <pc:docMk/>
            <pc:sldMk cId="3742554157" sldId="262"/>
            <ac:graphicFrameMk id="14" creationId="{A3CEA339-E5F8-3DD8-B455-FFF2F0AA6054}"/>
          </ac:graphicFrameMkLst>
        </pc:graphicFrameChg>
        <pc:picChg chg="add del">
          <ac:chgData name="Kathryn Clark" userId="80fb2c51d6963bc0" providerId="LiveId" clId="{5ACE9848-334F-4C1A-8F80-66F9CB3D96C7}" dt="2023-10-01T12:40:57.236" v="216"/>
          <ac:picMkLst>
            <pc:docMk/>
            <pc:sldMk cId="3742554157" sldId="262"/>
            <ac:picMk id="4" creationId="{535196F7-16F6-2ADB-2F7C-8D60F58E9564}"/>
          </ac:picMkLst>
        </pc:picChg>
        <pc:picChg chg="add mod">
          <ac:chgData name="Kathryn Clark" userId="80fb2c51d6963bc0" providerId="LiveId" clId="{5ACE9848-334F-4C1A-8F80-66F9CB3D96C7}" dt="2023-10-01T12:44:00.275" v="302"/>
          <ac:picMkLst>
            <pc:docMk/>
            <pc:sldMk cId="3742554157" sldId="262"/>
            <ac:picMk id="25" creationId="{7D1BCE69-884A-9DBF-90BC-4230834D909F}"/>
          </ac:picMkLst>
        </pc:picChg>
      </pc:sldChg>
      <pc:sldChg chg="addSp delSp modSp new mod modAnim">
        <pc:chgData name="Kathryn Clark" userId="80fb2c51d6963bc0" providerId="LiveId" clId="{5ACE9848-334F-4C1A-8F80-66F9CB3D96C7}" dt="2023-10-04T20:02:20.268" v="1554" actId="14100"/>
        <pc:sldMkLst>
          <pc:docMk/>
          <pc:sldMk cId="982003089" sldId="263"/>
        </pc:sldMkLst>
        <pc:spChg chg="mod">
          <ac:chgData name="Kathryn Clark" userId="80fb2c51d6963bc0" providerId="LiveId" clId="{5ACE9848-334F-4C1A-8F80-66F9CB3D96C7}" dt="2023-10-01T12:42:11.095" v="282" actId="113"/>
          <ac:spMkLst>
            <pc:docMk/>
            <pc:sldMk cId="982003089" sldId="263"/>
            <ac:spMk id="2" creationId="{4C2426AB-A1E3-E2CD-F9AF-6A2C03C8F537}"/>
          </ac:spMkLst>
        </pc:spChg>
        <pc:spChg chg="del">
          <ac:chgData name="Kathryn Clark" userId="80fb2c51d6963bc0" providerId="LiveId" clId="{5ACE9848-334F-4C1A-8F80-66F9CB3D96C7}" dt="2023-10-01T12:42:20.142" v="283" actId="478"/>
          <ac:spMkLst>
            <pc:docMk/>
            <pc:sldMk cId="982003089" sldId="263"/>
            <ac:spMk id="3" creationId="{9B258D82-B5D5-0500-55A9-5AC1BB44A8A1}"/>
          </ac:spMkLst>
        </pc:spChg>
        <pc:spChg chg="add mod">
          <ac:chgData name="Kathryn Clark" userId="80fb2c51d6963bc0" providerId="LiveId" clId="{5ACE9848-334F-4C1A-8F80-66F9CB3D96C7}" dt="2023-10-01T12:42:52.359" v="291" actId="1076"/>
          <ac:spMkLst>
            <pc:docMk/>
            <pc:sldMk cId="982003089" sldId="263"/>
            <ac:spMk id="5" creationId="{7AB553A8-07F4-0D4F-959B-0F46E1761EA1}"/>
          </ac:spMkLst>
        </pc:spChg>
        <pc:spChg chg="add mod">
          <ac:chgData name="Kathryn Clark" userId="80fb2c51d6963bc0" providerId="LiveId" clId="{5ACE9848-334F-4C1A-8F80-66F9CB3D96C7}" dt="2023-10-01T12:42:52.359" v="291" actId="1076"/>
          <ac:spMkLst>
            <pc:docMk/>
            <pc:sldMk cId="982003089" sldId="263"/>
            <ac:spMk id="8" creationId="{15674EC3-1E19-5275-2A87-5D6D1DBA584C}"/>
          </ac:spMkLst>
        </pc:spChg>
        <pc:spChg chg="add mod">
          <ac:chgData name="Kathryn Clark" userId="80fb2c51d6963bc0" providerId="LiveId" clId="{5ACE9848-334F-4C1A-8F80-66F9CB3D96C7}" dt="2023-10-01T12:42:52.359" v="291" actId="1076"/>
          <ac:spMkLst>
            <pc:docMk/>
            <pc:sldMk cId="982003089" sldId="263"/>
            <ac:spMk id="10" creationId="{1D7F9E36-791B-AD03-79D8-9858CCC0A96F}"/>
          </ac:spMkLst>
        </pc:spChg>
        <pc:spChg chg="add mod">
          <ac:chgData name="Kathryn Clark" userId="80fb2c51d6963bc0" providerId="LiveId" clId="{5ACE9848-334F-4C1A-8F80-66F9CB3D96C7}" dt="2023-10-01T12:42:52.359" v="291" actId="1076"/>
          <ac:spMkLst>
            <pc:docMk/>
            <pc:sldMk cId="982003089" sldId="263"/>
            <ac:spMk id="12" creationId="{242312C5-1D87-31AD-C284-DD2474E08087}"/>
          </ac:spMkLst>
        </pc:spChg>
        <pc:spChg chg="add mod">
          <ac:chgData name="Kathryn Clark" userId="80fb2c51d6963bc0" providerId="LiveId" clId="{5ACE9848-334F-4C1A-8F80-66F9CB3D96C7}" dt="2023-10-01T12:42:52.359" v="291" actId="1076"/>
          <ac:spMkLst>
            <pc:docMk/>
            <pc:sldMk cId="982003089" sldId="263"/>
            <ac:spMk id="14" creationId="{786ADCBB-9016-92FB-AB30-079ACE69B1B8}"/>
          </ac:spMkLst>
        </pc:spChg>
        <pc:spChg chg="add mod">
          <ac:chgData name="Kathryn Clark" userId="80fb2c51d6963bc0" providerId="LiveId" clId="{5ACE9848-334F-4C1A-8F80-66F9CB3D96C7}" dt="2023-10-01T12:42:25.100" v="285" actId="1076"/>
          <ac:spMkLst>
            <pc:docMk/>
            <pc:sldMk cId="982003089" sldId="263"/>
            <ac:spMk id="15" creationId="{39077305-2198-3A0E-29AE-900005C0DC9C}"/>
          </ac:spMkLst>
        </pc:spChg>
        <pc:spChg chg="add mod">
          <ac:chgData name="Kathryn Clark" userId="80fb2c51d6963bc0" providerId="LiveId" clId="{5ACE9848-334F-4C1A-8F80-66F9CB3D96C7}" dt="2023-10-01T12:42:25.100" v="285" actId="1076"/>
          <ac:spMkLst>
            <pc:docMk/>
            <pc:sldMk cId="982003089" sldId="263"/>
            <ac:spMk id="16" creationId="{96B37FFC-2AFB-DC59-09DC-2EC3ECA26C1D}"/>
          </ac:spMkLst>
        </pc:spChg>
        <pc:spChg chg="add mod">
          <ac:chgData name="Kathryn Clark" userId="80fb2c51d6963bc0" providerId="LiveId" clId="{5ACE9848-334F-4C1A-8F80-66F9CB3D96C7}" dt="2023-10-01T12:42:25.100" v="285" actId="1076"/>
          <ac:spMkLst>
            <pc:docMk/>
            <pc:sldMk cId="982003089" sldId="263"/>
            <ac:spMk id="17" creationId="{AD6534A4-83F3-A548-4F98-7362DFBFE28A}"/>
          </ac:spMkLst>
        </pc:spChg>
        <pc:spChg chg="add mod">
          <ac:chgData name="Kathryn Clark" userId="80fb2c51d6963bc0" providerId="LiveId" clId="{5ACE9848-334F-4C1A-8F80-66F9CB3D96C7}" dt="2023-10-04T20:02:20.268" v="1554" actId="14100"/>
          <ac:spMkLst>
            <pc:docMk/>
            <pc:sldMk cId="982003089" sldId="263"/>
            <ac:spMk id="18" creationId="{B8E8F7B5-73A9-7807-44F9-6A2E3B446C2B}"/>
          </ac:spMkLst>
        </pc:spChg>
        <pc:graphicFrameChg chg="add mod">
          <ac:chgData name="Kathryn Clark" userId="80fb2c51d6963bc0" providerId="LiveId" clId="{5ACE9848-334F-4C1A-8F80-66F9CB3D96C7}" dt="2023-10-01T12:42:52.359" v="291" actId="1076"/>
          <ac:graphicFrameMkLst>
            <pc:docMk/>
            <pc:sldMk cId="982003089" sldId="263"/>
            <ac:graphicFrameMk id="4" creationId="{0DD1E1C8-258C-5FA0-584C-D035C2D6B086}"/>
          </ac:graphicFrameMkLst>
        </pc:graphicFrameChg>
        <pc:graphicFrameChg chg="add mod">
          <ac:chgData name="Kathryn Clark" userId="80fb2c51d6963bc0" providerId="LiveId" clId="{5ACE9848-334F-4C1A-8F80-66F9CB3D96C7}" dt="2023-10-01T12:42:25.100" v="285" actId="1076"/>
          <ac:graphicFrameMkLst>
            <pc:docMk/>
            <pc:sldMk cId="982003089" sldId="263"/>
            <ac:graphicFrameMk id="6" creationId="{A1E54AD3-3FBC-238A-4493-C2A36A7AAA12}"/>
          </ac:graphicFrameMkLst>
        </pc:graphicFrameChg>
        <pc:graphicFrameChg chg="add mod">
          <ac:chgData name="Kathryn Clark" userId="80fb2c51d6963bc0" providerId="LiveId" clId="{5ACE9848-334F-4C1A-8F80-66F9CB3D96C7}" dt="2023-10-01T12:42:52.359" v="291" actId="1076"/>
          <ac:graphicFrameMkLst>
            <pc:docMk/>
            <pc:sldMk cId="982003089" sldId="263"/>
            <ac:graphicFrameMk id="7" creationId="{0EE1CD1F-FC4C-893F-EFA3-81E8812BA8B9}"/>
          </ac:graphicFrameMkLst>
        </pc:graphicFrameChg>
        <pc:graphicFrameChg chg="add mod">
          <ac:chgData name="Kathryn Clark" userId="80fb2c51d6963bc0" providerId="LiveId" clId="{5ACE9848-334F-4C1A-8F80-66F9CB3D96C7}" dt="2023-10-01T12:42:52.359" v="291" actId="1076"/>
          <ac:graphicFrameMkLst>
            <pc:docMk/>
            <pc:sldMk cId="982003089" sldId="263"/>
            <ac:graphicFrameMk id="9" creationId="{3ACDB2A0-B964-3880-64C0-6D000CB1C242}"/>
          </ac:graphicFrameMkLst>
        </pc:graphicFrameChg>
        <pc:graphicFrameChg chg="add mod">
          <ac:chgData name="Kathryn Clark" userId="80fb2c51d6963bc0" providerId="LiveId" clId="{5ACE9848-334F-4C1A-8F80-66F9CB3D96C7}" dt="2023-10-01T12:42:52.359" v="291" actId="1076"/>
          <ac:graphicFrameMkLst>
            <pc:docMk/>
            <pc:sldMk cId="982003089" sldId="263"/>
            <ac:graphicFrameMk id="11" creationId="{E06EC939-224D-EE45-C3CD-0E8ED00DC5A2}"/>
          </ac:graphicFrameMkLst>
        </pc:graphicFrameChg>
        <pc:graphicFrameChg chg="add mod">
          <ac:chgData name="Kathryn Clark" userId="80fb2c51d6963bc0" providerId="LiveId" clId="{5ACE9848-334F-4C1A-8F80-66F9CB3D96C7}" dt="2023-10-01T12:42:52.359" v="291" actId="1076"/>
          <ac:graphicFrameMkLst>
            <pc:docMk/>
            <pc:sldMk cId="982003089" sldId="263"/>
            <ac:graphicFrameMk id="13" creationId="{4A9B34CC-02C4-896D-1C21-348F7E1735EA}"/>
          </ac:graphicFrameMkLst>
        </pc:graphicFrameChg>
        <pc:picChg chg="add mod">
          <ac:chgData name="Kathryn Clark" userId="80fb2c51d6963bc0" providerId="LiveId" clId="{5ACE9848-334F-4C1A-8F80-66F9CB3D96C7}" dt="2023-10-01T12:44:01.913" v="303"/>
          <ac:picMkLst>
            <pc:docMk/>
            <pc:sldMk cId="982003089" sldId="263"/>
            <ac:picMk id="19" creationId="{72F7678A-B434-D533-8972-562B0CE5309E}"/>
          </ac:picMkLst>
        </pc:picChg>
      </pc:sldChg>
      <pc:sldChg chg="add del">
        <pc:chgData name="Kathryn Clark" userId="80fb2c51d6963bc0" providerId="LiveId" clId="{5ACE9848-334F-4C1A-8F80-66F9CB3D96C7}" dt="2023-10-01T12:41:54.352" v="265" actId="2890"/>
        <pc:sldMkLst>
          <pc:docMk/>
          <pc:sldMk cId="1598721760" sldId="263"/>
        </pc:sldMkLst>
      </pc:sldChg>
      <pc:sldChg chg="addSp delSp modSp add mod modClrScheme delAnim chgLayout">
        <pc:chgData name="Kathryn Clark" userId="80fb2c51d6963bc0" providerId="LiveId" clId="{5ACE9848-334F-4C1A-8F80-66F9CB3D96C7}" dt="2023-10-06T13:29:29.247" v="7158" actId="478"/>
        <pc:sldMkLst>
          <pc:docMk/>
          <pc:sldMk cId="2123324836" sldId="264"/>
        </pc:sldMkLst>
        <pc:spChg chg="mod ord">
          <ac:chgData name="Kathryn Clark" userId="80fb2c51d6963bc0" providerId="LiveId" clId="{5ACE9848-334F-4C1A-8F80-66F9CB3D96C7}" dt="2023-10-01T12:47:08.842" v="362" actId="700"/>
          <ac:spMkLst>
            <pc:docMk/>
            <pc:sldMk cId="2123324836" sldId="264"/>
            <ac:spMk id="2" creationId="{4C2426AB-A1E3-E2CD-F9AF-6A2C03C8F537}"/>
          </ac:spMkLst>
        </pc:spChg>
        <pc:spChg chg="add del mod">
          <ac:chgData name="Kathryn Clark" userId="80fb2c51d6963bc0" providerId="LiveId" clId="{5ACE9848-334F-4C1A-8F80-66F9CB3D96C7}" dt="2023-10-06T13:29:29.247" v="7158" actId="478"/>
          <ac:spMkLst>
            <pc:docMk/>
            <pc:sldMk cId="2123324836" sldId="264"/>
            <ac:spMk id="5" creationId="{01704FFD-C88F-2BD7-AECF-3F4C937481C6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5" creationId="{7AB553A8-07F4-0D4F-959B-0F46E1761EA1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8" creationId="{15674EC3-1E19-5275-2A87-5D6D1DBA584C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0" creationId="{1D7F9E36-791B-AD03-79D8-9858CCC0A96F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2" creationId="{242312C5-1D87-31AD-C284-DD2474E08087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4" creationId="{786ADCBB-9016-92FB-AB30-079ACE69B1B8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5" creationId="{39077305-2198-3A0E-29AE-900005C0DC9C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6" creationId="{96B37FFC-2AFB-DC59-09DC-2EC3ECA26C1D}"/>
          </ac:spMkLst>
        </pc:spChg>
        <pc:spChg chg="del">
          <ac:chgData name="Kathryn Clark" userId="80fb2c51d6963bc0" providerId="LiveId" clId="{5ACE9848-334F-4C1A-8F80-66F9CB3D96C7}" dt="2023-10-01T12:43:27.531" v="293" actId="478"/>
          <ac:spMkLst>
            <pc:docMk/>
            <pc:sldMk cId="2123324836" sldId="264"/>
            <ac:spMk id="17" creationId="{AD6534A4-83F3-A548-4F98-7362DFBFE28A}"/>
          </ac:spMkLst>
        </pc:spChg>
        <pc:spChg chg="del">
          <ac:chgData name="Kathryn Clark" userId="80fb2c51d6963bc0" providerId="LiveId" clId="{5ACE9848-334F-4C1A-8F80-66F9CB3D96C7}" dt="2023-10-01T12:43:49.722" v="299" actId="478"/>
          <ac:spMkLst>
            <pc:docMk/>
            <pc:sldMk cId="2123324836" sldId="264"/>
            <ac:spMk id="18" creationId="{B8E8F7B5-73A9-7807-44F9-6A2E3B446C2B}"/>
          </ac:spMkLst>
        </pc:spChg>
        <pc:spChg chg="add mod">
          <ac:chgData name="Kathryn Clark" userId="80fb2c51d6963bc0" providerId="LiveId" clId="{5ACE9848-334F-4C1A-8F80-66F9CB3D96C7}" dt="2023-10-01T12:44:23.219" v="311" actId="1076"/>
          <ac:spMkLst>
            <pc:docMk/>
            <pc:sldMk cId="2123324836" sldId="264"/>
            <ac:spMk id="20" creationId="{9E8CA1B4-5755-AE6B-B230-C5DB82BDA78F}"/>
          </ac:spMkLst>
        </pc:spChg>
        <pc:spChg chg="add mod">
          <ac:chgData name="Kathryn Clark" userId="80fb2c51d6963bc0" providerId="LiveId" clId="{5ACE9848-334F-4C1A-8F80-66F9CB3D96C7}" dt="2023-10-01T12:44:16.014" v="310" actId="1076"/>
          <ac:spMkLst>
            <pc:docMk/>
            <pc:sldMk cId="2123324836" sldId="264"/>
            <ac:spMk id="21" creationId="{DA0DCF89-79FC-0897-C481-C5448BA30838}"/>
          </ac:spMkLst>
        </pc:spChg>
        <pc:spChg chg="add mod">
          <ac:chgData name="Kathryn Clark" userId="80fb2c51d6963bc0" providerId="LiveId" clId="{5ACE9848-334F-4C1A-8F80-66F9CB3D96C7}" dt="2023-10-01T12:43:32.795" v="295" actId="1076"/>
          <ac:spMkLst>
            <pc:docMk/>
            <pc:sldMk cId="2123324836" sldId="264"/>
            <ac:spMk id="22" creationId="{5BEE0C65-A7F1-EB98-28B4-78700011C79C}"/>
          </ac:spMkLst>
        </pc:spChg>
        <pc:spChg chg="add mod">
          <ac:chgData name="Kathryn Clark" userId="80fb2c51d6963bc0" providerId="LiveId" clId="{5ACE9848-334F-4C1A-8F80-66F9CB3D96C7}" dt="2023-10-01T12:43:40.012" v="297" actId="1076"/>
          <ac:spMkLst>
            <pc:docMk/>
            <pc:sldMk cId="2123324836" sldId="264"/>
            <ac:spMk id="23" creationId="{1B07410C-D031-6F4F-A81C-D9812E215B8D}"/>
          </ac:spMkLst>
        </pc:spChg>
        <pc:spChg chg="add del mod ord">
          <ac:chgData name="Kathryn Clark" userId="80fb2c51d6963bc0" providerId="LiveId" clId="{5ACE9848-334F-4C1A-8F80-66F9CB3D96C7}" dt="2023-10-01T12:47:12.129" v="363" actId="478"/>
          <ac:spMkLst>
            <pc:docMk/>
            <pc:sldMk cId="2123324836" sldId="264"/>
            <ac:spMk id="25" creationId="{1B417C8F-C0B5-C478-4E11-E4AC5340D1B5}"/>
          </ac:spMkLst>
        </pc:spChg>
        <pc:graphicFrameChg chg="add mod">
          <ac:chgData name="Kathryn Clark" userId="80fb2c51d6963bc0" providerId="LiveId" clId="{5ACE9848-334F-4C1A-8F80-66F9CB3D96C7}" dt="2023-10-01T12:44:23.219" v="311" actId="1076"/>
          <ac:graphicFrameMkLst>
            <pc:docMk/>
            <pc:sldMk cId="2123324836" sldId="264"/>
            <ac:graphicFrameMk id="3" creationId="{E337DFA0-A18B-2EFA-B887-4FF96CE10176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4" creationId="{0DD1E1C8-258C-5FA0-584C-D035C2D6B086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6" creationId="{A1E54AD3-3FBC-238A-4493-C2A36A7AAA12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7" creationId="{0EE1CD1F-FC4C-893F-EFA3-81E8812BA8B9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9" creationId="{3ACDB2A0-B964-3880-64C0-6D000CB1C242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11" creationId="{E06EC939-224D-EE45-C3CD-0E8ED00DC5A2}"/>
          </ac:graphicFrameMkLst>
        </pc:graphicFrameChg>
        <pc:graphicFrameChg chg="del">
          <ac:chgData name="Kathryn Clark" userId="80fb2c51d6963bc0" providerId="LiveId" clId="{5ACE9848-334F-4C1A-8F80-66F9CB3D96C7}" dt="2023-10-01T12:43:27.531" v="293" actId="478"/>
          <ac:graphicFrameMkLst>
            <pc:docMk/>
            <pc:sldMk cId="2123324836" sldId="264"/>
            <ac:graphicFrameMk id="13" creationId="{4A9B34CC-02C4-896D-1C21-348F7E1735EA}"/>
          </ac:graphicFrameMkLst>
        </pc:graphicFrameChg>
        <pc:graphicFrameChg chg="add mod">
          <ac:chgData name="Kathryn Clark" userId="80fb2c51d6963bc0" providerId="LiveId" clId="{5ACE9848-334F-4C1A-8F80-66F9CB3D96C7}" dt="2023-10-01T12:44:16.014" v="310" actId="1076"/>
          <ac:graphicFrameMkLst>
            <pc:docMk/>
            <pc:sldMk cId="2123324836" sldId="264"/>
            <ac:graphicFrameMk id="19" creationId="{3C2D3EBE-1CDF-9FFF-B22D-2F006F68F0DE}"/>
          </ac:graphicFrameMkLst>
        </pc:graphicFrameChg>
        <pc:picChg chg="add mod">
          <ac:chgData name="Kathryn Clark" userId="80fb2c51d6963bc0" providerId="LiveId" clId="{5ACE9848-334F-4C1A-8F80-66F9CB3D96C7}" dt="2023-10-01T12:44:03.183" v="304"/>
          <ac:picMkLst>
            <pc:docMk/>
            <pc:sldMk cId="2123324836" sldId="264"/>
            <ac:picMk id="24" creationId="{39370E8C-831E-4B37-DE3B-DE4A920FAB26}"/>
          </ac:picMkLst>
        </pc:picChg>
      </pc:sldChg>
      <pc:sldChg chg="addSp delSp modSp add mod ord modClrScheme addAnim delAnim modAnim chgLayout">
        <pc:chgData name="Kathryn Clark" userId="80fb2c51d6963bc0" providerId="LiveId" clId="{5ACE9848-334F-4C1A-8F80-66F9CB3D96C7}" dt="2023-10-06T13:49:24.286" v="7308"/>
        <pc:sldMkLst>
          <pc:docMk/>
          <pc:sldMk cId="489832160" sldId="265"/>
        </pc:sldMkLst>
        <pc:spChg chg="del mod ord">
          <ac:chgData name="Kathryn Clark" userId="80fb2c51d6963bc0" providerId="LiveId" clId="{5ACE9848-334F-4C1A-8F80-66F9CB3D96C7}" dt="2023-10-01T12:47:59.317" v="371" actId="478"/>
          <ac:spMkLst>
            <pc:docMk/>
            <pc:sldMk cId="489832160" sldId="265"/>
            <ac:spMk id="2" creationId="{4C2426AB-A1E3-E2CD-F9AF-6A2C03C8F537}"/>
          </ac:spMkLst>
        </pc:spChg>
        <pc:spChg chg="add mod">
          <ac:chgData name="Kathryn Clark" userId="80fb2c51d6963bc0" providerId="LiveId" clId="{5ACE9848-334F-4C1A-8F80-66F9CB3D96C7}" dt="2023-10-01T12:49:42.214" v="378" actId="313"/>
          <ac:spMkLst>
            <pc:docMk/>
            <pc:sldMk cId="489832160" sldId="265"/>
            <ac:spMk id="4" creationId="{0E9AAA0F-FCAF-2DA1-3D99-09973649DE6B}"/>
          </ac:spMkLst>
        </pc:spChg>
        <pc:spChg chg="add mod">
          <ac:chgData name="Kathryn Clark" userId="80fb2c51d6963bc0" providerId="LiveId" clId="{5ACE9848-334F-4C1A-8F80-66F9CB3D96C7}" dt="2023-10-01T12:46:36.845" v="359" actId="1076"/>
          <ac:spMkLst>
            <pc:docMk/>
            <pc:sldMk cId="489832160" sldId="265"/>
            <ac:spMk id="5" creationId="{E10445DB-467B-022A-BEB5-D082B9B22DC7}"/>
          </ac:spMkLst>
        </pc:spChg>
        <pc:spChg chg="add mod">
          <ac:chgData name="Kathryn Clark" userId="80fb2c51d6963bc0" providerId="LiveId" clId="{5ACE9848-334F-4C1A-8F80-66F9CB3D96C7}" dt="2023-10-01T12:46:36.845" v="359" actId="1076"/>
          <ac:spMkLst>
            <pc:docMk/>
            <pc:sldMk cId="489832160" sldId="265"/>
            <ac:spMk id="6" creationId="{E87AB448-C5EB-8CEA-FD90-3EF67698E864}"/>
          </ac:spMkLst>
        </pc:spChg>
        <pc:spChg chg="add mod">
          <ac:chgData name="Kathryn Clark" userId="80fb2c51d6963bc0" providerId="LiveId" clId="{5ACE9848-334F-4C1A-8F80-66F9CB3D96C7}" dt="2023-10-01T13:12:11.542" v="620" actId="1076"/>
          <ac:spMkLst>
            <pc:docMk/>
            <pc:sldMk cId="489832160" sldId="265"/>
            <ac:spMk id="7" creationId="{267A6583-DF8A-1D30-9986-FC441136BB02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8" creationId="{C5028171-5D49-6FC6-55E1-923A80D4102C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9" creationId="{7EEF9241-6694-45EF-40F7-D1813BCD1E30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1" creationId="{B4D60D6A-C82B-0A01-38D1-A474E0C827B2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2" creationId="{4E72B3A2-10F2-DD11-864A-500B48A74C1A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3" creationId="{7137DCA5-CBA4-79F0-39A7-7FBA498936D9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4" creationId="{3B744D1E-6C30-9BD3-02C9-D966EBD91812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5" creationId="{C19CD84F-11BF-9CF1-C847-16B115A63DF7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6" creationId="{E39D6603-6D89-2138-2986-69EE8A409F8D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17" creationId="{CCAC251F-824C-C131-1B42-BC304CE56E79}"/>
          </ac:spMkLst>
        </pc:spChg>
        <pc:spChg chg="del">
          <ac:chgData name="Kathryn Clark" userId="80fb2c51d6963bc0" providerId="LiveId" clId="{5ACE9848-334F-4C1A-8F80-66F9CB3D96C7}" dt="2023-10-01T12:45:59.521" v="313" actId="478"/>
          <ac:spMkLst>
            <pc:docMk/>
            <pc:sldMk cId="489832160" sldId="265"/>
            <ac:spMk id="20" creationId="{9E8CA1B4-5755-AE6B-B230-C5DB82BDA78F}"/>
          </ac:spMkLst>
        </pc:spChg>
        <pc:spChg chg="del">
          <ac:chgData name="Kathryn Clark" userId="80fb2c51d6963bc0" providerId="LiveId" clId="{5ACE9848-334F-4C1A-8F80-66F9CB3D96C7}" dt="2023-10-01T12:45:59.521" v="313" actId="478"/>
          <ac:spMkLst>
            <pc:docMk/>
            <pc:sldMk cId="489832160" sldId="265"/>
            <ac:spMk id="21" creationId="{DA0DCF89-79FC-0897-C481-C5448BA30838}"/>
          </ac:spMkLst>
        </pc:spChg>
        <pc:spChg chg="del">
          <ac:chgData name="Kathryn Clark" userId="80fb2c51d6963bc0" providerId="LiveId" clId="{5ACE9848-334F-4C1A-8F80-66F9CB3D96C7}" dt="2023-10-01T12:45:59.521" v="313" actId="478"/>
          <ac:spMkLst>
            <pc:docMk/>
            <pc:sldMk cId="489832160" sldId="265"/>
            <ac:spMk id="22" creationId="{5BEE0C65-A7F1-EB98-28B4-78700011C79C}"/>
          </ac:spMkLst>
        </pc:spChg>
        <pc:spChg chg="del">
          <ac:chgData name="Kathryn Clark" userId="80fb2c51d6963bc0" providerId="LiveId" clId="{5ACE9848-334F-4C1A-8F80-66F9CB3D96C7}" dt="2023-10-01T12:45:59.521" v="313" actId="478"/>
          <ac:spMkLst>
            <pc:docMk/>
            <pc:sldMk cId="489832160" sldId="265"/>
            <ac:spMk id="23" creationId="{1B07410C-D031-6F4F-A81C-D9812E215B8D}"/>
          </ac:spMkLst>
        </pc:spChg>
        <pc:spChg chg="mod">
          <ac:chgData name="Kathryn Clark" userId="80fb2c51d6963bc0" providerId="LiveId" clId="{5ACE9848-334F-4C1A-8F80-66F9CB3D96C7}" dt="2023-10-01T12:46:10.653" v="352"/>
          <ac:spMkLst>
            <pc:docMk/>
            <pc:sldMk cId="489832160" sldId="265"/>
            <ac:spMk id="25" creationId="{092705F4-C26F-7D9B-C9D7-0305AB13484F}"/>
          </ac:spMkLst>
        </pc:spChg>
        <pc:spChg chg="mod">
          <ac:chgData name="Kathryn Clark" userId="80fb2c51d6963bc0" providerId="LiveId" clId="{5ACE9848-334F-4C1A-8F80-66F9CB3D96C7}" dt="2023-10-01T12:51:06.105" v="386" actId="13926"/>
          <ac:spMkLst>
            <pc:docMk/>
            <pc:sldMk cId="489832160" sldId="265"/>
            <ac:spMk id="26" creationId="{E717DA17-B354-E04E-3029-6485FB7FE2CC}"/>
          </ac:spMkLst>
        </pc:spChg>
        <pc:spChg chg="add mod">
          <ac:chgData name="Kathryn Clark" userId="80fb2c51d6963bc0" providerId="LiveId" clId="{5ACE9848-334F-4C1A-8F80-66F9CB3D96C7}" dt="2023-10-01T12:48:06.261" v="372" actId="1076"/>
          <ac:spMkLst>
            <pc:docMk/>
            <pc:sldMk cId="489832160" sldId="265"/>
            <ac:spMk id="27" creationId="{63DE3EE0-0C01-9B1F-1172-C67934B086C8}"/>
          </ac:spMkLst>
        </pc:spChg>
        <pc:spChg chg="add del mod">
          <ac:chgData name="Kathryn Clark" userId="80fb2c51d6963bc0" providerId="LiveId" clId="{5ACE9848-334F-4C1A-8F80-66F9CB3D96C7}" dt="2023-10-01T12:56:17.355" v="470" actId="1076"/>
          <ac:spMkLst>
            <pc:docMk/>
            <pc:sldMk cId="489832160" sldId="265"/>
            <ac:spMk id="29" creationId="{562299C2-2D96-0E41-4C96-C8B07E492A4C}"/>
          </ac:spMkLst>
        </pc:spChg>
        <pc:spChg chg="add del mod ord">
          <ac:chgData name="Kathryn Clark" userId="80fb2c51d6963bc0" providerId="LiveId" clId="{5ACE9848-334F-4C1A-8F80-66F9CB3D96C7}" dt="2023-10-01T12:47:21.365" v="365" actId="478"/>
          <ac:spMkLst>
            <pc:docMk/>
            <pc:sldMk cId="489832160" sldId="265"/>
            <ac:spMk id="31" creationId="{E70DFDD7-B4F4-5152-5B88-3B0B75C823A9}"/>
          </ac:spMkLst>
        </pc:spChg>
        <pc:spChg chg="add del mod ord">
          <ac:chgData name="Kathryn Clark" userId="80fb2c51d6963bc0" providerId="LiveId" clId="{5ACE9848-334F-4C1A-8F80-66F9CB3D96C7}" dt="2023-10-01T12:47:31.138" v="367" actId="700"/>
          <ac:spMkLst>
            <pc:docMk/>
            <pc:sldMk cId="489832160" sldId="265"/>
            <ac:spMk id="32" creationId="{A7460CD9-9272-60C3-A604-A35CE0C83AD2}"/>
          </ac:spMkLst>
        </pc:spChg>
        <pc:spChg chg="add del mod ord">
          <ac:chgData name="Kathryn Clark" userId="80fb2c51d6963bc0" providerId="LiveId" clId="{5ACE9848-334F-4C1A-8F80-66F9CB3D96C7}" dt="2023-10-01T12:47:39.688" v="368" actId="700"/>
          <ac:spMkLst>
            <pc:docMk/>
            <pc:sldMk cId="489832160" sldId="265"/>
            <ac:spMk id="33" creationId="{3993BC1C-CC3F-3A59-965F-7E2A134CE4FB}"/>
          </ac:spMkLst>
        </pc:spChg>
        <pc:spChg chg="add del mod ord">
          <ac:chgData name="Kathryn Clark" userId="80fb2c51d6963bc0" providerId="LiveId" clId="{5ACE9848-334F-4C1A-8F80-66F9CB3D96C7}" dt="2023-10-01T12:47:43.351" v="369" actId="700"/>
          <ac:spMkLst>
            <pc:docMk/>
            <pc:sldMk cId="489832160" sldId="265"/>
            <ac:spMk id="34" creationId="{85F989AA-3E59-73AE-686A-183FDCF28D21}"/>
          </ac:spMkLst>
        </pc:spChg>
        <pc:spChg chg="add del mod ord">
          <ac:chgData name="Kathryn Clark" userId="80fb2c51d6963bc0" providerId="LiveId" clId="{5ACE9848-334F-4C1A-8F80-66F9CB3D96C7}" dt="2023-10-01T12:47:55.200" v="370" actId="700"/>
          <ac:spMkLst>
            <pc:docMk/>
            <pc:sldMk cId="489832160" sldId="265"/>
            <ac:spMk id="35" creationId="{DBE0602C-DAD9-6BF0-BCB0-5F4A27A3879E}"/>
          </ac:spMkLst>
        </pc:spChg>
        <pc:spChg chg="add mod">
          <ac:chgData name="Kathryn Clark" userId="80fb2c51d6963bc0" providerId="LiveId" clId="{5ACE9848-334F-4C1A-8F80-66F9CB3D96C7}" dt="2023-10-01T12:52:54.022" v="455" actId="1076"/>
          <ac:spMkLst>
            <pc:docMk/>
            <pc:sldMk cId="489832160" sldId="265"/>
            <ac:spMk id="36" creationId="{2B78DA9D-EB99-BD7A-9165-FB30BDC01B79}"/>
          </ac:spMkLst>
        </pc:spChg>
        <pc:spChg chg="add mod">
          <ac:chgData name="Kathryn Clark" userId="80fb2c51d6963bc0" providerId="LiveId" clId="{5ACE9848-334F-4C1A-8F80-66F9CB3D96C7}" dt="2023-10-01T13:04:22.242" v="574" actId="1076"/>
          <ac:spMkLst>
            <pc:docMk/>
            <pc:sldMk cId="489832160" sldId="265"/>
            <ac:spMk id="38" creationId="{7448200B-6959-ACED-AD64-6426BE127B91}"/>
          </ac:spMkLst>
        </pc:spChg>
        <pc:grpChg chg="add mod">
          <ac:chgData name="Kathryn Clark" userId="80fb2c51d6963bc0" providerId="LiveId" clId="{5ACE9848-334F-4C1A-8F80-66F9CB3D96C7}" dt="2023-10-01T12:51:15.243" v="387" actId="14100"/>
          <ac:grpSpMkLst>
            <pc:docMk/>
            <pc:sldMk cId="489832160" sldId="265"/>
            <ac:grpSpMk id="18" creationId="{EF346F60-6889-93C0-3DE1-2022AB99E644}"/>
          </ac:grpSpMkLst>
        </pc:grpChg>
        <pc:graphicFrameChg chg="del">
          <ac:chgData name="Kathryn Clark" userId="80fb2c51d6963bc0" providerId="LiveId" clId="{5ACE9848-334F-4C1A-8F80-66F9CB3D96C7}" dt="2023-10-01T12:45:59.521" v="313" actId="478"/>
          <ac:graphicFrameMkLst>
            <pc:docMk/>
            <pc:sldMk cId="489832160" sldId="265"/>
            <ac:graphicFrameMk id="3" creationId="{E337DFA0-A18B-2EFA-B887-4FF96CE10176}"/>
          </ac:graphicFrameMkLst>
        </pc:graphicFrameChg>
        <pc:graphicFrameChg chg="add mod modGraphic">
          <ac:chgData name="Kathryn Clark" userId="80fb2c51d6963bc0" providerId="LiveId" clId="{5ACE9848-334F-4C1A-8F80-66F9CB3D96C7}" dt="2023-10-01T12:58:13.383" v="480" actId="20577"/>
          <ac:graphicFrameMkLst>
            <pc:docMk/>
            <pc:sldMk cId="489832160" sldId="265"/>
            <ac:graphicFrameMk id="10" creationId="{1680434C-E465-70E1-DDAC-DFA3919A06F4}"/>
          </ac:graphicFrameMkLst>
        </pc:graphicFrameChg>
        <pc:graphicFrameChg chg="del">
          <ac:chgData name="Kathryn Clark" userId="80fb2c51d6963bc0" providerId="LiveId" clId="{5ACE9848-334F-4C1A-8F80-66F9CB3D96C7}" dt="2023-10-01T12:45:59.521" v="313" actId="478"/>
          <ac:graphicFrameMkLst>
            <pc:docMk/>
            <pc:sldMk cId="489832160" sldId="265"/>
            <ac:graphicFrameMk id="19" creationId="{3C2D3EBE-1CDF-9FFF-B22D-2F006F68F0DE}"/>
          </ac:graphicFrameMkLst>
        </pc:graphicFrameChg>
        <pc:cxnChg chg="add mod">
          <ac:chgData name="Kathryn Clark" userId="80fb2c51d6963bc0" providerId="LiveId" clId="{5ACE9848-334F-4C1A-8F80-66F9CB3D96C7}" dt="2023-10-01T12:56:22.934" v="471" actId="14100"/>
          <ac:cxnSpMkLst>
            <pc:docMk/>
            <pc:sldMk cId="489832160" sldId="265"/>
            <ac:cxnSpMk id="28" creationId="{01EFC152-6181-311D-22EA-16AE22F59B41}"/>
          </ac:cxnSpMkLst>
        </pc:cxnChg>
      </pc:sldChg>
      <pc:sldChg chg="addSp delSp modSp add mod ord modClrScheme addAnim delAnim modAnim chgLayout">
        <pc:chgData name="Kathryn Clark" userId="80fb2c51d6963bc0" providerId="LiveId" clId="{5ACE9848-334F-4C1A-8F80-66F9CB3D96C7}" dt="2023-10-08T18:16:44.334" v="7485" actId="1076"/>
        <pc:sldMkLst>
          <pc:docMk/>
          <pc:sldMk cId="305911550" sldId="266"/>
        </pc:sldMkLst>
        <pc:spChg chg="mod ord">
          <ac:chgData name="Kathryn Clark" userId="80fb2c51d6963bc0" providerId="LiveId" clId="{5ACE9848-334F-4C1A-8F80-66F9CB3D96C7}" dt="2023-10-06T13:31:02.144" v="7168" actId="700"/>
          <ac:spMkLst>
            <pc:docMk/>
            <pc:sldMk cId="305911550" sldId="266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1:07.404" v="7170" actId="14100"/>
          <ac:spMkLst>
            <pc:docMk/>
            <pc:sldMk cId="305911550" sldId="266"/>
            <ac:spMk id="3" creationId="{B1A4794A-D772-7BFE-69BF-0214C5EC9493}"/>
          </ac:spMkLst>
        </pc:spChg>
        <pc:spChg chg="add mod">
          <ac:chgData name="Kathryn Clark" userId="80fb2c51d6963bc0" providerId="LiveId" clId="{5ACE9848-334F-4C1A-8F80-66F9CB3D96C7}" dt="2023-10-01T13:36:13.890" v="962" actId="20577"/>
          <ac:spMkLst>
            <pc:docMk/>
            <pc:sldMk cId="305911550" sldId="266"/>
            <ac:spMk id="4" creationId="{D6B6A77E-E412-E8F1-75C1-8A9E3993DA7C}"/>
          </ac:spMkLst>
        </pc:spChg>
        <pc:spChg chg="add del mod">
          <ac:chgData name="Kathryn Clark" userId="80fb2c51d6963bc0" providerId="LiveId" clId="{5ACE9848-334F-4C1A-8F80-66F9CB3D96C7}" dt="2023-10-01T13:51:33.873" v="1102" actId="12789"/>
          <ac:spMkLst>
            <pc:docMk/>
            <pc:sldMk cId="305911550" sldId="266"/>
            <ac:spMk id="5" creationId="{F21CF0FE-859D-AE85-4ECD-FFD8317A6848}"/>
          </ac:spMkLst>
        </pc:spChg>
        <pc:spChg chg="add mod">
          <ac:chgData name="Kathryn Clark" userId="80fb2c51d6963bc0" providerId="LiveId" clId="{5ACE9848-334F-4C1A-8F80-66F9CB3D96C7}" dt="2023-10-01T13:41:15.151" v="997" actId="1076"/>
          <ac:spMkLst>
            <pc:docMk/>
            <pc:sldMk cId="305911550" sldId="266"/>
            <ac:spMk id="6" creationId="{1A05A043-FFD9-A896-E95E-4CF1F3801B07}"/>
          </ac:spMkLst>
        </pc:spChg>
        <pc:spChg chg="add mod">
          <ac:chgData name="Kathryn Clark" userId="80fb2c51d6963bc0" providerId="LiveId" clId="{5ACE9848-334F-4C1A-8F80-66F9CB3D96C7}" dt="2023-10-08T18:16:44.334" v="7485" actId="1076"/>
          <ac:spMkLst>
            <pc:docMk/>
            <pc:sldMk cId="305911550" sldId="266"/>
            <ac:spMk id="7" creationId="{511BE629-237C-3E23-48FA-0D456F7E84BC}"/>
          </ac:spMkLst>
        </pc:spChg>
        <pc:spChg chg="add mod">
          <ac:chgData name="Kathryn Clark" userId="80fb2c51d6963bc0" providerId="LiveId" clId="{5ACE9848-334F-4C1A-8F80-66F9CB3D96C7}" dt="2023-10-04T20:10:00.584" v="1730" actId="14100"/>
          <ac:spMkLst>
            <pc:docMk/>
            <pc:sldMk cId="305911550" sldId="266"/>
            <ac:spMk id="8" creationId="{93DC718E-1FD6-C107-9A95-3E0D1E18B88E}"/>
          </ac:spMkLst>
        </pc:spChg>
        <pc:spChg chg="add mod">
          <ac:chgData name="Kathryn Clark" userId="80fb2c51d6963bc0" providerId="LiveId" clId="{5ACE9848-334F-4C1A-8F80-66F9CB3D96C7}" dt="2023-10-01T13:46:08.414" v="1045" actId="20577"/>
          <ac:spMkLst>
            <pc:docMk/>
            <pc:sldMk cId="305911550" sldId="266"/>
            <ac:spMk id="9" creationId="{DBB98456-F0B9-F902-35A9-4E6D73D855FB}"/>
          </ac:spMkLst>
        </pc:spChg>
        <pc:spChg chg="add mod">
          <ac:chgData name="Kathryn Clark" userId="80fb2c51d6963bc0" providerId="LiveId" clId="{5ACE9848-334F-4C1A-8F80-66F9CB3D96C7}" dt="2023-10-04T20:09:57.427" v="1729" actId="14100"/>
          <ac:spMkLst>
            <pc:docMk/>
            <pc:sldMk cId="305911550" sldId="266"/>
            <ac:spMk id="10" creationId="{39653038-88DF-76C7-7420-5C4B6F838DFB}"/>
          </ac:spMkLst>
        </pc:spChg>
        <pc:spChg chg="add mod">
          <ac:chgData name="Kathryn Clark" userId="80fb2c51d6963bc0" providerId="LiveId" clId="{5ACE9848-334F-4C1A-8F80-66F9CB3D96C7}" dt="2023-10-01T13:46:45.543" v="1049" actId="1076"/>
          <ac:spMkLst>
            <pc:docMk/>
            <pc:sldMk cId="305911550" sldId="266"/>
            <ac:spMk id="11" creationId="{D0AD2965-E538-11D2-D233-CCE619393F56}"/>
          </ac:spMkLst>
        </pc:spChg>
        <pc:spChg chg="add mod">
          <ac:chgData name="Kathryn Clark" userId="80fb2c51d6963bc0" providerId="LiveId" clId="{5ACE9848-334F-4C1A-8F80-66F9CB3D96C7}" dt="2023-10-01T14:01:22.890" v="1165" actId="14100"/>
          <ac:spMkLst>
            <pc:docMk/>
            <pc:sldMk cId="305911550" sldId="266"/>
            <ac:spMk id="12" creationId="{229E74FD-B39E-ABDD-1152-1B480E0CB20A}"/>
          </ac:spMkLst>
        </pc:spChg>
        <pc:spChg chg="add del mod ord">
          <ac:chgData name="Kathryn Clark" userId="80fb2c51d6963bc0" providerId="LiveId" clId="{5ACE9848-334F-4C1A-8F80-66F9CB3D96C7}" dt="2023-10-06T13:31:04.519" v="7169" actId="478"/>
          <ac:spMkLst>
            <pc:docMk/>
            <pc:sldMk cId="305911550" sldId="266"/>
            <ac:spMk id="13" creationId="{37C3F99F-C920-65CE-C485-EB1651AE953D}"/>
          </ac:spMkLst>
        </pc:spChg>
        <pc:spChg chg="add del mod">
          <ac:chgData name="Kathryn Clark" userId="80fb2c51d6963bc0" providerId="LiveId" clId="{5ACE9848-334F-4C1A-8F80-66F9CB3D96C7}" dt="2023-10-01T13:50:32.835" v="1083" actId="478"/>
          <ac:spMkLst>
            <pc:docMk/>
            <pc:sldMk cId="305911550" sldId="266"/>
            <ac:spMk id="13" creationId="{4A1D2FD4-4736-C4EC-948E-EB6A75749EC5}"/>
          </ac:spMkLst>
        </pc:spChg>
        <pc:spChg chg="mod">
          <ac:chgData name="Kathryn Clark" userId="80fb2c51d6963bc0" providerId="LiveId" clId="{5ACE9848-334F-4C1A-8F80-66F9CB3D96C7}" dt="2023-10-01T13:34:19.691" v="957" actId="20577"/>
          <ac:spMkLst>
            <pc:docMk/>
            <pc:sldMk cId="305911550" sldId="266"/>
            <ac:spMk id="15" creationId="{DCDF6EC9-6122-C2F4-7D1B-563E746F4805}"/>
          </ac:spMkLst>
        </pc:spChg>
        <pc:spChg chg="mod">
          <ac:chgData name="Kathryn Clark" userId="80fb2c51d6963bc0" providerId="LiveId" clId="{5ACE9848-334F-4C1A-8F80-66F9CB3D96C7}" dt="2023-10-01T13:42:32.128" v="1016" actId="1076"/>
          <ac:spMkLst>
            <pc:docMk/>
            <pc:sldMk cId="305911550" sldId="266"/>
            <ac:spMk id="16" creationId="{FE3EFAF0-8393-E7D5-4F09-B4F12D0B05CB}"/>
          </ac:spMkLst>
        </pc:spChg>
        <pc:spChg chg="mod">
          <ac:chgData name="Kathryn Clark" userId="80fb2c51d6963bc0" providerId="LiveId" clId="{5ACE9848-334F-4C1A-8F80-66F9CB3D96C7}" dt="2023-10-01T13:37:37.699" v="971" actId="1076"/>
          <ac:spMkLst>
            <pc:docMk/>
            <pc:sldMk cId="305911550" sldId="266"/>
            <ac:spMk id="17" creationId="{8569AD31-5CD8-1370-F203-15E9CC72780E}"/>
          </ac:spMkLst>
        </pc:spChg>
        <pc:spChg chg="mod">
          <ac:chgData name="Kathryn Clark" userId="80fb2c51d6963bc0" providerId="LiveId" clId="{5ACE9848-334F-4C1A-8F80-66F9CB3D96C7}" dt="2023-10-01T13:36:30.625" v="965" actId="20577"/>
          <ac:spMkLst>
            <pc:docMk/>
            <pc:sldMk cId="305911550" sldId="266"/>
            <ac:spMk id="19" creationId="{09966F1B-420C-5D94-3DCD-2FFD61DECC01}"/>
          </ac:spMkLst>
        </pc:spChg>
        <pc:spChg chg="mod">
          <ac:chgData name="Kathryn Clark" userId="80fb2c51d6963bc0" providerId="LiveId" clId="{5ACE9848-334F-4C1A-8F80-66F9CB3D96C7}" dt="2023-10-01T13:31:52.606" v="930" actId="1076"/>
          <ac:spMkLst>
            <pc:docMk/>
            <pc:sldMk cId="305911550" sldId="266"/>
            <ac:spMk id="20" creationId="{E5EC4386-CC4E-75A0-F0BD-A7F6149F662D}"/>
          </ac:spMkLst>
        </pc:spChg>
        <pc:spChg chg="add mod">
          <ac:chgData name="Kathryn Clark" userId="80fb2c51d6963bc0" providerId="LiveId" clId="{5ACE9848-334F-4C1A-8F80-66F9CB3D96C7}" dt="2023-10-01T13:51:08.781" v="1096" actId="12789"/>
          <ac:spMkLst>
            <pc:docMk/>
            <pc:sldMk cId="305911550" sldId="266"/>
            <ac:spMk id="21" creationId="{0648D79C-D0B7-2F8F-71C9-F49D60FD6873}"/>
          </ac:spMkLst>
        </pc:spChg>
        <pc:spChg chg="del mod">
          <ac:chgData name="Kathryn Clark" userId="80fb2c51d6963bc0" providerId="LiveId" clId="{5ACE9848-334F-4C1A-8F80-66F9CB3D96C7}" dt="2023-10-01T13:41:39.672" v="1002" actId="478"/>
          <ac:spMkLst>
            <pc:docMk/>
            <pc:sldMk cId="305911550" sldId="266"/>
            <ac:spMk id="21" creationId="{EBF405C8-1631-7632-D428-EA9856D075FB}"/>
          </ac:spMkLst>
        </pc:spChg>
        <pc:spChg chg="mod">
          <ac:chgData name="Kathryn Clark" userId="80fb2c51d6963bc0" providerId="LiveId" clId="{5ACE9848-334F-4C1A-8F80-66F9CB3D96C7}" dt="2023-10-04T19:58:43.393" v="1476" actId="1076"/>
          <ac:spMkLst>
            <pc:docMk/>
            <pc:sldMk cId="305911550" sldId="266"/>
            <ac:spMk id="22" creationId="{112084BE-FE53-E932-1D0E-170085AB913C}"/>
          </ac:spMkLst>
        </pc:spChg>
        <pc:spChg chg="del mod">
          <ac:chgData name="Kathryn Clark" userId="80fb2c51d6963bc0" providerId="LiveId" clId="{5ACE9848-334F-4C1A-8F80-66F9CB3D96C7}" dt="2023-10-01T13:41:39.672" v="1002" actId="478"/>
          <ac:spMkLst>
            <pc:docMk/>
            <pc:sldMk cId="305911550" sldId="266"/>
            <ac:spMk id="23" creationId="{1EC71671-CFF0-C8BF-393C-EC0880BB4353}"/>
          </ac:spMkLst>
        </pc:spChg>
        <pc:spChg chg="add mod">
          <ac:chgData name="Kathryn Clark" userId="80fb2c51d6963bc0" providerId="LiveId" clId="{5ACE9848-334F-4C1A-8F80-66F9CB3D96C7}" dt="2023-10-01T13:51:54.390" v="1109" actId="1076"/>
          <ac:spMkLst>
            <pc:docMk/>
            <pc:sldMk cId="305911550" sldId="266"/>
            <ac:spMk id="23" creationId="{2858D628-FCE7-1A69-B2AE-249EA33EF1D8}"/>
          </ac:spMkLst>
        </pc:spChg>
        <pc:spChg chg="add del mod">
          <ac:chgData name="Kathryn Clark" userId="80fb2c51d6963bc0" providerId="LiveId" clId="{5ACE9848-334F-4C1A-8F80-66F9CB3D96C7}" dt="2023-10-01T13:50:30.162" v="1081" actId="478"/>
          <ac:spMkLst>
            <pc:docMk/>
            <pc:sldMk cId="305911550" sldId="266"/>
            <ac:spMk id="25" creationId="{95EB7829-1BB7-445B-A456-4A0DC13B1E34}"/>
          </ac:spMkLst>
        </pc:spChg>
        <pc:spChg chg="add del mod">
          <ac:chgData name="Kathryn Clark" userId="80fb2c51d6963bc0" providerId="LiveId" clId="{5ACE9848-334F-4C1A-8F80-66F9CB3D96C7}" dt="2023-10-01T13:50:28.915" v="1080" actId="478"/>
          <ac:spMkLst>
            <pc:docMk/>
            <pc:sldMk cId="305911550" sldId="266"/>
            <ac:spMk id="26" creationId="{E68C835F-6FFA-372C-E5B7-3EF6E183ADFA}"/>
          </ac:spMkLst>
        </pc:spChg>
        <pc:spChg chg="add del mod">
          <ac:chgData name="Kathryn Clark" userId="80fb2c51d6963bc0" providerId="LiveId" clId="{5ACE9848-334F-4C1A-8F80-66F9CB3D96C7}" dt="2023-10-01T13:50:28.373" v="1079" actId="478"/>
          <ac:spMkLst>
            <pc:docMk/>
            <pc:sldMk cId="305911550" sldId="266"/>
            <ac:spMk id="27" creationId="{C9CC5CFE-BCF1-6E6D-FB14-2DE8016E92D6}"/>
          </ac:spMkLst>
        </pc:spChg>
        <pc:spChg chg="add del mod">
          <ac:chgData name="Kathryn Clark" userId="80fb2c51d6963bc0" providerId="LiveId" clId="{5ACE9848-334F-4C1A-8F80-66F9CB3D96C7}" dt="2023-10-01T13:50:27.806" v="1078" actId="478"/>
          <ac:spMkLst>
            <pc:docMk/>
            <pc:sldMk cId="305911550" sldId="266"/>
            <ac:spMk id="28" creationId="{B2E7DC6E-7BF8-A35E-CEF5-EDEF76E65618}"/>
          </ac:spMkLst>
        </pc:spChg>
        <pc:spChg chg="add del mod">
          <ac:chgData name="Kathryn Clark" userId="80fb2c51d6963bc0" providerId="LiveId" clId="{5ACE9848-334F-4C1A-8F80-66F9CB3D96C7}" dt="2023-10-01T13:50:27.039" v="1077" actId="478"/>
          <ac:spMkLst>
            <pc:docMk/>
            <pc:sldMk cId="305911550" sldId="266"/>
            <ac:spMk id="29" creationId="{4DD71747-5D3E-3B6D-2F4F-98259DEB5F63}"/>
          </ac:spMkLst>
        </pc:spChg>
        <pc:spChg chg="add mod">
          <ac:chgData name="Kathryn Clark" userId="80fb2c51d6963bc0" providerId="LiveId" clId="{5ACE9848-334F-4C1A-8F80-66F9CB3D96C7}" dt="2023-10-01T13:51:08.781" v="1096" actId="12789"/>
          <ac:spMkLst>
            <pc:docMk/>
            <pc:sldMk cId="305911550" sldId="266"/>
            <ac:spMk id="30" creationId="{F2E574C8-2426-1C49-5D25-159C49EDF1E6}"/>
          </ac:spMkLst>
        </pc:spChg>
        <pc:spChg chg="add mod ord">
          <ac:chgData name="Kathryn Clark" userId="80fb2c51d6963bc0" providerId="LiveId" clId="{5ACE9848-334F-4C1A-8F80-66F9CB3D96C7}" dt="2023-10-01T13:52:23.949" v="1139" actId="171"/>
          <ac:spMkLst>
            <pc:docMk/>
            <pc:sldMk cId="305911550" sldId="266"/>
            <ac:spMk id="31" creationId="{47EA4A86-CD0C-0A75-F2A8-126535B9B0F1}"/>
          </ac:spMkLst>
        </pc:spChg>
        <pc:spChg chg="add mod ord">
          <ac:chgData name="Kathryn Clark" userId="80fb2c51d6963bc0" providerId="LiveId" clId="{5ACE9848-334F-4C1A-8F80-66F9CB3D96C7}" dt="2023-10-01T13:52:23.949" v="1139" actId="171"/>
          <ac:spMkLst>
            <pc:docMk/>
            <pc:sldMk cId="305911550" sldId="266"/>
            <ac:spMk id="32" creationId="{204DCBB4-D0DD-5CBC-EAA5-2868447190CF}"/>
          </ac:spMkLst>
        </pc:spChg>
        <pc:spChg chg="add mod">
          <ac:chgData name="Kathryn Clark" userId="80fb2c51d6963bc0" providerId="LiveId" clId="{5ACE9848-334F-4C1A-8F80-66F9CB3D96C7}" dt="2023-10-01T13:52:04.029" v="1112" actId="20577"/>
          <ac:spMkLst>
            <pc:docMk/>
            <pc:sldMk cId="305911550" sldId="266"/>
            <ac:spMk id="33" creationId="{7607EF77-8C21-6389-16E2-D8D95CB1CE23}"/>
          </ac:spMkLst>
        </pc:spChg>
        <pc:spChg chg="add mod">
          <ac:chgData name="Kathryn Clark" userId="80fb2c51d6963bc0" providerId="LiveId" clId="{5ACE9848-334F-4C1A-8F80-66F9CB3D96C7}" dt="2023-10-01T13:51:33.873" v="1102" actId="12789"/>
          <ac:spMkLst>
            <pc:docMk/>
            <pc:sldMk cId="305911550" sldId="266"/>
            <ac:spMk id="34" creationId="{B53BB0A3-1FBC-1712-ED36-099C0F7FB924}"/>
          </ac:spMkLst>
        </pc:spChg>
        <pc:spChg chg="add del mod">
          <ac:chgData name="Kathryn Clark" userId="80fb2c51d6963bc0" providerId="LiveId" clId="{5ACE9848-334F-4C1A-8F80-66F9CB3D96C7}" dt="2023-10-01T13:52:38.200" v="1144" actId="478"/>
          <ac:spMkLst>
            <pc:docMk/>
            <pc:sldMk cId="305911550" sldId="266"/>
            <ac:spMk id="35" creationId="{D743A0BA-2C5C-A575-3BB4-EA609C1155B7}"/>
          </ac:spMkLst>
        </pc:spChg>
        <pc:graphicFrameChg chg="mod modGraphic">
          <ac:chgData name="Kathryn Clark" userId="80fb2c51d6963bc0" providerId="LiveId" clId="{5ACE9848-334F-4C1A-8F80-66F9CB3D96C7}" dt="2023-10-01T13:49:33.783" v="1061" actId="6549"/>
          <ac:graphicFrameMkLst>
            <pc:docMk/>
            <pc:sldMk cId="305911550" sldId="266"/>
            <ac:graphicFrameMk id="14" creationId="{62E9E1E0-20DA-6E1C-050E-54EBB9BC95BD}"/>
          </ac:graphicFrameMkLst>
        </pc:graphicFrameChg>
      </pc:sldChg>
      <pc:sldChg chg="addSp delSp modSp add mod modClrScheme delAnim modAnim chgLayout">
        <pc:chgData name="Kathryn Clark" userId="80fb2c51d6963bc0" providerId="LiveId" clId="{5ACE9848-334F-4C1A-8F80-66F9CB3D96C7}" dt="2023-10-08T18:16:58.061" v="7488" actId="1076"/>
        <pc:sldMkLst>
          <pc:docMk/>
          <pc:sldMk cId="1954096329" sldId="267"/>
        </pc:sldMkLst>
        <pc:spChg chg="mod ord">
          <ac:chgData name="Kathryn Clark" userId="80fb2c51d6963bc0" providerId="LiveId" clId="{5ACE9848-334F-4C1A-8F80-66F9CB3D96C7}" dt="2023-10-06T13:31:22.696" v="7174" actId="700"/>
          <ac:spMkLst>
            <pc:docMk/>
            <pc:sldMk cId="1954096329" sldId="267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1:26.657" v="7176" actId="14100"/>
          <ac:spMkLst>
            <pc:docMk/>
            <pc:sldMk cId="1954096329" sldId="267"/>
            <ac:spMk id="3" creationId="{B1A4794A-D772-7BFE-69BF-0214C5EC9493}"/>
          </ac:spMkLst>
        </pc:spChg>
        <pc:spChg chg="mod ord">
          <ac:chgData name="Kathryn Clark" userId="80fb2c51d6963bc0" providerId="LiveId" clId="{5ACE9848-334F-4C1A-8F80-66F9CB3D96C7}" dt="2023-10-04T19:57:26.229" v="1455" actId="166"/>
          <ac:spMkLst>
            <pc:docMk/>
            <pc:sldMk cId="1954096329" sldId="267"/>
            <ac:spMk id="4" creationId="{D6B6A77E-E412-E8F1-75C1-8A9E3993DA7C}"/>
          </ac:spMkLst>
        </pc:spChg>
        <pc:spChg chg="mod">
          <ac:chgData name="Kathryn Clark" userId="80fb2c51d6963bc0" providerId="LiveId" clId="{5ACE9848-334F-4C1A-8F80-66F9CB3D96C7}" dt="2023-10-04T20:04:55.848" v="1597" actId="20577"/>
          <ac:spMkLst>
            <pc:docMk/>
            <pc:sldMk cId="1954096329" sldId="267"/>
            <ac:spMk id="5" creationId="{F21CF0FE-859D-AE85-4ECD-FFD8317A6848}"/>
          </ac:spMkLst>
        </pc:spChg>
        <pc:spChg chg="mod">
          <ac:chgData name="Kathryn Clark" userId="80fb2c51d6963bc0" providerId="LiveId" clId="{5ACE9848-334F-4C1A-8F80-66F9CB3D96C7}" dt="2023-10-08T18:16:55.529" v="7487" actId="20577"/>
          <ac:spMkLst>
            <pc:docMk/>
            <pc:sldMk cId="1954096329" sldId="267"/>
            <ac:spMk id="6" creationId="{1A05A043-FFD9-A896-E95E-4CF1F3801B07}"/>
          </ac:spMkLst>
        </pc:spChg>
        <pc:spChg chg="del mod">
          <ac:chgData name="Kathryn Clark" userId="80fb2c51d6963bc0" providerId="LiveId" clId="{5ACE9848-334F-4C1A-8F80-66F9CB3D96C7}" dt="2023-10-04T20:04:13.296" v="1579" actId="478"/>
          <ac:spMkLst>
            <pc:docMk/>
            <pc:sldMk cId="1954096329" sldId="267"/>
            <ac:spMk id="7" creationId="{511BE629-237C-3E23-48FA-0D456F7E84BC}"/>
          </ac:spMkLst>
        </pc:spChg>
        <pc:spChg chg="add del mod ord">
          <ac:chgData name="Kathryn Clark" userId="80fb2c51d6963bc0" providerId="LiveId" clId="{5ACE9848-334F-4C1A-8F80-66F9CB3D96C7}" dt="2023-10-06T13:31:24.287" v="7175" actId="478"/>
          <ac:spMkLst>
            <pc:docMk/>
            <pc:sldMk cId="1954096329" sldId="267"/>
            <ac:spMk id="7" creationId="{74DCEA9F-5245-545A-DE50-1FB5F560A97A}"/>
          </ac:spMkLst>
        </pc:spChg>
        <pc:spChg chg="add del mod ord">
          <ac:chgData name="Kathryn Clark" userId="80fb2c51d6963bc0" providerId="LiveId" clId="{5ACE9848-334F-4C1A-8F80-66F9CB3D96C7}" dt="2023-10-06T08:15:37.090" v="2577" actId="478"/>
          <ac:spMkLst>
            <pc:docMk/>
            <pc:sldMk cId="1954096329" sldId="267"/>
            <ac:spMk id="7" creationId="{7CFF77C6-6406-E57A-FBAF-8517BF563AF2}"/>
          </ac:spMkLst>
        </pc:spChg>
        <pc:spChg chg="mod">
          <ac:chgData name="Kathryn Clark" userId="80fb2c51d6963bc0" providerId="LiveId" clId="{5ACE9848-334F-4C1A-8F80-66F9CB3D96C7}" dt="2023-10-04T20:10:10.334" v="1732" actId="14100"/>
          <ac:spMkLst>
            <pc:docMk/>
            <pc:sldMk cId="1954096329" sldId="267"/>
            <ac:spMk id="8" creationId="{93DC718E-1FD6-C107-9A95-3E0D1E18B88E}"/>
          </ac:spMkLst>
        </pc:spChg>
        <pc:spChg chg="mod">
          <ac:chgData name="Kathryn Clark" userId="80fb2c51d6963bc0" providerId="LiveId" clId="{5ACE9848-334F-4C1A-8F80-66F9CB3D96C7}" dt="2023-10-04T19:56:56.827" v="1449" actId="20577"/>
          <ac:spMkLst>
            <pc:docMk/>
            <pc:sldMk cId="1954096329" sldId="267"/>
            <ac:spMk id="9" creationId="{DBB98456-F0B9-F902-35A9-4E6D73D855FB}"/>
          </ac:spMkLst>
        </pc:spChg>
        <pc:spChg chg="mod">
          <ac:chgData name="Kathryn Clark" userId="80fb2c51d6963bc0" providerId="LiveId" clId="{5ACE9848-334F-4C1A-8F80-66F9CB3D96C7}" dt="2023-10-04T20:10:06.569" v="1731" actId="14100"/>
          <ac:spMkLst>
            <pc:docMk/>
            <pc:sldMk cId="1954096329" sldId="267"/>
            <ac:spMk id="10" creationId="{39653038-88DF-76C7-7420-5C4B6F838DFB}"/>
          </ac:spMkLst>
        </pc:spChg>
        <pc:spChg chg="mod">
          <ac:chgData name="Kathryn Clark" userId="80fb2c51d6963bc0" providerId="LiveId" clId="{5ACE9848-334F-4C1A-8F80-66F9CB3D96C7}" dt="2023-10-04T19:56:54.405" v="1447" actId="20577"/>
          <ac:spMkLst>
            <pc:docMk/>
            <pc:sldMk cId="1954096329" sldId="267"/>
            <ac:spMk id="11" creationId="{D0AD2965-E538-11D2-D233-CCE619393F56}"/>
          </ac:spMkLst>
        </pc:spChg>
        <pc:spChg chg="del mod">
          <ac:chgData name="Kathryn Clark" userId="80fb2c51d6963bc0" providerId="LiveId" clId="{5ACE9848-334F-4C1A-8F80-66F9CB3D96C7}" dt="2023-10-04T19:54:14.292" v="1423" actId="478"/>
          <ac:spMkLst>
            <pc:docMk/>
            <pc:sldMk cId="1954096329" sldId="267"/>
            <ac:spMk id="12" creationId="{229E74FD-B39E-ABDD-1152-1B480E0CB20A}"/>
          </ac:spMkLst>
        </pc:spChg>
        <pc:spChg chg="add mod">
          <ac:chgData name="Kathryn Clark" userId="80fb2c51d6963bc0" providerId="LiveId" clId="{5ACE9848-334F-4C1A-8F80-66F9CB3D96C7}" dt="2023-10-04T19:52:24.108" v="1407" actId="1076"/>
          <ac:spMkLst>
            <pc:docMk/>
            <pc:sldMk cId="1954096329" sldId="267"/>
            <ac:spMk id="13" creationId="{D81DC502-8258-26B0-5F15-3795E171B0AA}"/>
          </ac:spMkLst>
        </pc:spChg>
        <pc:spChg chg="mod ord">
          <ac:chgData name="Kathryn Clark" userId="80fb2c51d6963bc0" providerId="LiveId" clId="{5ACE9848-334F-4C1A-8F80-66F9CB3D96C7}" dt="2023-10-04T19:55:50.287" v="1438" actId="166"/>
          <ac:spMkLst>
            <pc:docMk/>
            <pc:sldMk cId="1954096329" sldId="267"/>
            <ac:spMk id="15" creationId="{DCDF6EC9-6122-C2F4-7D1B-563E746F4805}"/>
          </ac:spMkLst>
        </pc:spChg>
        <pc:spChg chg="mod">
          <ac:chgData name="Kathryn Clark" userId="80fb2c51d6963bc0" providerId="LiveId" clId="{5ACE9848-334F-4C1A-8F80-66F9CB3D96C7}" dt="2023-10-04T19:52:24.108" v="1407" actId="1076"/>
          <ac:spMkLst>
            <pc:docMk/>
            <pc:sldMk cId="1954096329" sldId="267"/>
            <ac:spMk id="16" creationId="{FE3EFAF0-8393-E7D5-4F09-B4F12D0B05CB}"/>
          </ac:spMkLst>
        </pc:spChg>
        <pc:spChg chg="mod">
          <ac:chgData name="Kathryn Clark" userId="80fb2c51d6963bc0" providerId="LiveId" clId="{5ACE9848-334F-4C1A-8F80-66F9CB3D96C7}" dt="2023-10-04T19:55:57.648" v="1439" actId="20577"/>
          <ac:spMkLst>
            <pc:docMk/>
            <pc:sldMk cId="1954096329" sldId="267"/>
            <ac:spMk id="17" creationId="{8569AD31-5CD8-1370-F203-15E9CC72780E}"/>
          </ac:spMkLst>
        </pc:spChg>
        <pc:spChg chg="mod">
          <ac:chgData name="Kathryn Clark" userId="80fb2c51d6963bc0" providerId="LiveId" clId="{5ACE9848-334F-4C1A-8F80-66F9CB3D96C7}" dt="2023-10-04T19:52:24.108" v="1407" actId="1076"/>
          <ac:spMkLst>
            <pc:docMk/>
            <pc:sldMk cId="1954096329" sldId="267"/>
            <ac:spMk id="18" creationId="{771801C7-D554-1704-DDE2-3E46E1FC5B32}"/>
          </ac:spMkLst>
        </pc:spChg>
        <pc:spChg chg="mod">
          <ac:chgData name="Kathryn Clark" userId="80fb2c51d6963bc0" providerId="LiveId" clId="{5ACE9848-334F-4C1A-8F80-66F9CB3D96C7}" dt="2023-10-04T19:55:59.492" v="1440" actId="20577"/>
          <ac:spMkLst>
            <pc:docMk/>
            <pc:sldMk cId="1954096329" sldId="267"/>
            <ac:spMk id="19" creationId="{09966F1B-420C-5D94-3DCD-2FFD61DECC01}"/>
          </ac:spMkLst>
        </pc:spChg>
        <pc:spChg chg="mod">
          <ac:chgData name="Kathryn Clark" userId="80fb2c51d6963bc0" providerId="LiveId" clId="{5ACE9848-334F-4C1A-8F80-66F9CB3D96C7}" dt="2023-10-04T19:52:24.108" v="1407" actId="1076"/>
          <ac:spMkLst>
            <pc:docMk/>
            <pc:sldMk cId="1954096329" sldId="267"/>
            <ac:spMk id="20" creationId="{E5EC4386-CC4E-75A0-F0BD-A7F6149F662D}"/>
          </ac:spMkLst>
        </pc:spChg>
        <pc:spChg chg="mod">
          <ac:chgData name="Kathryn Clark" userId="80fb2c51d6963bc0" providerId="LiveId" clId="{5ACE9848-334F-4C1A-8F80-66F9CB3D96C7}" dt="2023-10-04T19:56:31.417" v="1443" actId="20577"/>
          <ac:spMkLst>
            <pc:docMk/>
            <pc:sldMk cId="1954096329" sldId="267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4T19:59:00.081" v="1478" actId="1076"/>
          <ac:spMkLst>
            <pc:docMk/>
            <pc:sldMk cId="1954096329" sldId="267"/>
            <ac:spMk id="22" creationId="{112084BE-FE53-E932-1D0E-170085AB913C}"/>
          </ac:spMkLst>
        </pc:spChg>
        <pc:spChg chg="mod">
          <ac:chgData name="Kathryn Clark" userId="80fb2c51d6963bc0" providerId="LiveId" clId="{5ACE9848-334F-4C1A-8F80-66F9CB3D96C7}" dt="2023-10-04T19:55:40.505" v="1436" actId="404"/>
          <ac:spMkLst>
            <pc:docMk/>
            <pc:sldMk cId="1954096329" sldId="267"/>
            <ac:spMk id="23" creationId="{2858D628-FCE7-1A69-B2AE-249EA33EF1D8}"/>
          </ac:spMkLst>
        </pc:spChg>
        <pc:spChg chg="add mod">
          <ac:chgData name="Kathryn Clark" userId="80fb2c51d6963bc0" providerId="LiveId" clId="{5ACE9848-334F-4C1A-8F80-66F9CB3D96C7}" dt="2023-10-04T19:59:04.662" v="1479" actId="403"/>
          <ac:spMkLst>
            <pc:docMk/>
            <pc:sldMk cId="1954096329" sldId="267"/>
            <ac:spMk id="25" creationId="{CFA18415-62D5-4631-2D2D-77BF281C8402}"/>
          </ac:spMkLst>
        </pc:spChg>
        <pc:spChg chg="add mod">
          <ac:chgData name="Kathryn Clark" userId="80fb2c51d6963bc0" providerId="LiveId" clId="{5ACE9848-334F-4C1A-8F80-66F9CB3D96C7}" dt="2023-10-04T20:04:47.721" v="1593" actId="14100"/>
          <ac:spMkLst>
            <pc:docMk/>
            <pc:sldMk cId="1954096329" sldId="267"/>
            <ac:spMk id="26" creationId="{696491F7-B671-6BAB-EFFA-01165637AD47}"/>
          </ac:spMkLst>
        </pc:spChg>
        <pc:spChg chg="add mod">
          <ac:chgData name="Kathryn Clark" userId="80fb2c51d6963bc0" providerId="LiveId" clId="{5ACE9848-334F-4C1A-8F80-66F9CB3D96C7}" dt="2023-10-08T18:16:58.061" v="7488" actId="1076"/>
          <ac:spMkLst>
            <pc:docMk/>
            <pc:sldMk cId="1954096329" sldId="267"/>
            <ac:spMk id="27" creationId="{CAAADD35-FE42-F84F-AA96-7A79A4F2E097}"/>
          </ac:spMkLst>
        </pc:spChg>
        <pc:spChg chg="mod">
          <ac:chgData name="Kathryn Clark" userId="80fb2c51d6963bc0" providerId="LiveId" clId="{5ACE9848-334F-4C1A-8F80-66F9CB3D96C7}" dt="2023-10-04T19:56:26.511" v="1442" actId="20577"/>
          <ac:spMkLst>
            <pc:docMk/>
            <pc:sldMk cId="1954096329" sldId="267"/>
            <ac:spMk id="30" creationId="{F2E574C8-2426-1C49-5D25-159C49EDF1E6}"/>
          </ac:spMkLst>
        </pc:spChg>
        <pc:spChg chg="mod">
          <ac:chgData name="Kathryn Clark" userId="80fb2c51d6963bc0" providerId="LiveId" clId="{5ACE9848-334F-4C1A-8F80-66F9CB3D96C7}" dt="2023-10-04T19:55:18.462" v="1431" actId="20577"/>
          <ac:spMkLst>
            <pc:docMk/>
            <pc:sldMk cId="1954096329" sldId="267"/>
            <ac:spMk id="31" creationId="{47EA4A86-CD0C-0A75-F2A8-126535B9B0F1}"/>
          </ac:spMkLst>
        </pc:spChg>
        <pc:spChg chg="mod">
          <ac:chgData name="Kathryn Clark" userId="80fb2c51d6963bc0" providerId="LiveId" clId="{5ACE9848-334F-4C1A-8F80-66F9CB3D96C7}" dt="2023-10-04T19:56:49.123" v="1445" actId="20577"/>
          <ac:spMkLst>
            <pc:docMk/>
            <pc:sldMk cId="1954096329" sldId="267"/>
            <ac:spMk id="32" creationId="{204DCBB4-D0DD-5CBC-EAA5-2868447190CF}"/>
          </ac:spMkLst>
        </pc:spChg>
        <pc:spChg chg="mod">
          <ac:chgData name="Kathryn Clark" userId="80fb2c51d6963bc0" providerId="LiveId" clId="{5ACE9848-334F-4C1A-8F80-66F9CB3D96C7}" dt="2023-10-04T19:57:02.467" v="1452" actId="20577"/>
          <ac:spMkLst>
            <pc:docMk/>
            <pc:sldMk cId="1954096329" sldId="267"/>
            <ac:spMk id="33" creationId="{7607EF77-8C21-6389-16E2-D8D95CB1CE23}"/>
          </ac:spMkLst>
        </pc:spChg>
        <pc:spChg chg="mod">
          <ac:chgData name="Kathryn Clark" userId="80fb2c51d6963bc0" providerId="LiveId" clId="{5ACE9848-334F-4C1A-8F80-66F9CB3D96C7}" dt="2023-10-04T20:03:56.638" v="1568" actId="20577"/>
          <ac:spMkLst>
            <pc:docMk/>
            <pc:sldMk cId="1954096329" sldId="267"/>
            <ac:spMk id="34" creationId="{B53BB0A3-1FBC-1712-ED36-099C0F7FB924}"/>
          </ac:spMkLst>
        </pc:spChg>
        <pc:graphicFrameChg chg="mod ord">
          <ac:chgData name="Kathryn Clark" userId="80fb2c51d6963bc0" providerId="LiveId" clId="{5ACE9848-334F-4C1A-8F80-66F9CB3D96C7}" dt="2023-10-04T19:55:11.893" v="1429" actId="167"/>
          <ac:graphicFrameMkLst>
            <pc:docMk/>
            <pc:sldMk cId="1954096329" sldId="267"/>
            <ac:graphicFrameMk id="14" creationId="{62E9E1E0-20DA-6E1C-050E-54EBB9BC95BD}"/>
          </ac:graphicFrameMkLst>
        </pc:graphicFrameChg>
      </pc:sldChg>
      <pc:sldChg chg="addSp delSp modSp add mod modClrScheme delAnim modAnim chgLayout">
        <pc:chgData name="Kathryn Clark" userId="80fb2c51d6963bc0" providerId="LiveId" clId="{5ACE9848-334F-4C1A-8F80-66F9CB3D96C7}" dt="2023-10-08T18:18:49.067" v="7680"/>
        <pc:sldMkLst>
          <pc:docMk/>
          <pc:sldMk cId="65689183" sldId="268"/>
        </pc:sldMkLst>
        <pc:spChg chg="mod ord">
          <ac:chgData name="Kathryn Clark" userId="80fb2c51d6963bc0" providerId="LiveId" clId="{5ACE9848-334F-4C1A-8F80-66F9CB3D96C7}" dt="2023-10-06T13:31:12.442" v="7171" actId="700"/>
          <ac:spMkLst>
            <pc:docMk/>
            <pc:sldMk cId="65689183" sldId="268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1:16.293" v="7173" actId="14100"/>
          <ac:spMkLst>
            <pc:docMk/>
            <pc:sldMk cId="65689183" sldId="268"/>
            <ac:spMk id="3" creationId="{B1A4794A-D772-7BFE-69BF-0214C5EC9493}"/>
          </ac:spMkLst>
        </pc:spChg>
        <pc:spChg chg="add del mod ord">
          <ac:chgData name="Kathryn Clark" userId="80fb2c51d6963bc0" providerId="LiveId" clId="{5ACE9848-334F-4C1A-8F80-66F9CB3D96C7}" dt="2023-10-06T13:31:13.974" v="7172" actId="478"/>
          <ac:spMkLst>
            <pc:docMk/>
            <pc:sldMk cId="65689183" sldId="268"/>
            <ac:spMk id="4" creationId="{91EDB3DB-C5E6-C809-EBE6-2997103E02D8}"/>
          </ac:spMkLst>
        </pc:spChg>
        <pc:spChg chg="add del mod ord">
          <ac:chgData name="Kathryn Clark" userId="80fb2c51d6963bc0" providerId="LiveId" clId="{5ACE9848-334F-4C1A-8F80-66F9CB3D96C7}" dt="2023-10-06T08:15:25.030" v="2574" actId="478"/>
          <ac:spMkLst>
            <pc:docMk/>
            <pc:sldMk cId="65689183" sldId="268"/>
            <ac:spMk id="4" creationId="{A94016B9-31FD-41FA-96BE-71871DF31FFC}"/>
          </ac:spMkLst>
        </pc:spChg>
        <pc:spChg chg="del">
          <ac:chgData name="Kathryn Clark" userId="80fb2c51d6963bc0" providerId="LiveId" clId="{5ACE9848-334F-4C1A-8F80-66F9CB3D96C7}" dt="2023-10-04T19:41:29.160" v="1205" actId="478"/>
          <ac:spMkLst>
            <pc:docMk/>
            <pc:sldMk cId="65689183" sldId="268"/>
            <ac:spMk id="4" creationId="{D6B6A77E-E412-E8F1-75C1-8A9E3993DA7C}"/>
          </ac:spMkLst>
        </pc:spChg>
        <pc:spChg chg="mod">
          <ac:chgData name="Kathryn Clark" userId="80fb2c51d6963bc0" providerId="LiveId" clId="{5ACE9848-334F-4C1A-8F80-66F9CB3D96C7}" dt="2023-10-04T19:43:46.045" v="1324" actId="113"/>
          <ac:spMkLst>
            <pc:docMk/>
            <pc:sldMk cId="65689183" sldId="268"/>
            <ac:spMk id="5" creationId="{F21CF0FE-859D-AE85-4ECD-FFD8317A6848}"/>
          </ac:spMkLst>
        </pc:spChg>
        <pc:spChg chg="add del mod">
          <ac:chgData name="Kathryn Clark" userId="80fb2c51d6963bc0" providerId="LiveId" clId="{5ACE9848-334F-4C1A-8F80-66F9CB3D96C7}" dt="2023-10-04T19:47:57.839" v="1387" actId="21"/>
          <ac:spMkLst>
            <pc:docMk/>
            <pc:sldMk cId="65689183" sldId="268"/>
            <ac:spMk id="6" creationId="{1A05A043-FFD9-A896-E95E-4CF1F3801B07}"/>
          </ac:spMkLst>
        </pc:spChg>
        <pc:spChg chg="del">
          <ac:chgData name="Kathryn Clark" userId="80fb2c51d6963bc0" providerId="LiveId" clId="{5ACE9848-334F-4C1A-8F80-66F9CB3D96C7}" dt="2023-10-04T19:41:31.379" v="1207" actId="478"/>
          <ac:spMkLst>
            <pc:docMk/>
            <pc:sldMk cId="65689183" sldId="268"/>
            <ac:spMk id="7" creationId="{511BE629-237C-3E23-48FA-0D456F7E84BC}"/>
          </ac:spMkLst>
        </pc:spChg>
        <pc:spChg chg="del">
          <ac:chgData name="Kathryn Clark" userId="80fb2c51d6963bc0" providerId="LiveId" clId="{5ACE9848-334F-4C1A-8F80-66F9CB3D96C7}" dt="2023-10-04T19:43:16.074" v="1318" actId="478"/>
          <ac:spMkLst>
            <pc:docMk/>
            <pc:sldMk cId="65689183" sldId="268"/>
            <ac:spMk id="8" creationId="{93DC718E-1FD6-C107-9A95-3E0D1E18B88E}"/>
          </ac:spMkLst>
        </pc:spChg>
        <pc:spChg chg="del">
          <ac:chgData name="Kathryn Clark" userId="80fb2c51d6963bc0" providerId="LiveId" clId="{5ACE9848-334F-4C1A-8F80-66F9CB3D96C7}" dt="2023-10-04T19:43:12.356" v="1316" actId="478"/>
          <ac:spMkLst>
            <pc:docMk/>
            <pc:sldMk cId="65689183" sldId="268"/>
            <ac:spMk id="9" creationId="{DBB98456-F0B9-F902-35A9-4E6D73D855FB}"/>
          </ac:spMkLst>
        </pc:spChg>
        <pc:spChg chg="del">
          <ac:chgData name="Kathryn Clark" userId="80fb2c51d6963bc0" providerId="LiveId" clId="{5ACE9848-334F-4C1A-8F80-66F9CB3D96C7}" dt="2023-10-04T19:43:14.691" v="1317" actId="478"/>
          <ac:spMkLst>
            <pc:docMk/>
            <pc:sldMk cId="65689183" sldId="268"/>
            <ac:spMk id="10" creationId="{39653038-88DF-76C7-7420-5C4B6F838DFB}"/>
          </ac:spMkLst>
        </pc:spChg>
        <pc:spChg chg="del">
          <ac:chgData name="Kathryn Clark" userId="80fb2c51d6963bc0" providerId="LiveId" clId="{5ACE9848-334F-4C1A-8F80-66F9CB3D96C7}" dt="2023-10-04T19:43:17.186" v="1319" actId="478"/>
          <ac:spMkLst>
            <pc:docMk/>
            <pc:sldMk cId="65689183" sldId="268"/>
            <ac:spMk id="11" creationId="{D0AD2965-E538-11D2-D233-CCE619393F56}"/>
          </ac:spMkLst>
        </pc:spChg>
        <pc:spChg chg="del mod">
          <ac:chgData name="Kathryn Clark" userId="80fb2c51d6963bc0" providerId="LiveId" clId="{5ACE9848-334F-4C1A-8F80-66F9CB3D96C7}" dt="2023-10-04T19:43:49.877" v="1326" actId="478"/>
          <ac:spMkLst>
            <pc:docMk/>
            <pc:sldMk cId="65689183" sldId="268"/>
            <ac:spMk id="12" creationId="{229E74FD-B39E-ABDD-1152-1B480E0CB20A}"/>
          </ac:spMkLst>
        </pc:spChg>
        <pc:spChg chg="add mod">
          <ac:chgData name="Kathryn Clark" userId="80fb2c51d6963bc0" providerId="LiveId" clId="{5ACE9848-334F-4C1A-8F80-66F9CB3D96C7}" dt="2023-10-07T14:31:58.654" v="7469" actId="20577"/>
          <ac:spMkLst>
            <pc:docMk/>
            <pc:sldMk cId="65689183" sldId="268"/>
            <ac:spMk id="13" creationId="{4523D369-3CAE-088E-F4DF-8B6E03B0BA08}"/>
          </ac:spMkLst>
        </pc:spChg>
        <pc:spChg chg="del">
          <ac:chgData name="Kathryn Clark" userId="80fb2c51d6963bc0" providerId="LiveId" clId="{5ACE9848-334F-4C1A-8F80-66F9CB3D96C7}" dt="2023-10-04T19:41:30.410" v="1206" actId="478"/>
          <ac:spMkLst>
            <pc:docMk/>
            <pc:sldMk cId="65689183" sldId="268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4T19:43:16.074" v="1318" actId="478"/>
          <ac:spMkLst>
            <pc:docMk/>
            <pc:sldMk cId="65689183" sldId="268"/>
            <ac:spMk id="16" creationId="{FE3EFAF0-8393-E7D5-4F09-B4F12D0B05CB}"/>
          </ac:spMkLst>
        </pc:spChg>
        <pc:spChg chg="del">
          <ac:chgData name="Kathryn Clark" userId="80fb2c51d6963bc0" providerId="LiveId" clId="{5ACE9848-334F-4C1A-8F80-66F9CB3D96C7}" dt="2023-10-04T19:43:16.074" v="1318" actId="478"/>
          <ac:spMkLst>
            <pc:docMk/>
            <pc:sldMk cId="65689183" sldId="268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4T19:43:14.691" v="1317" actId="478"/>
          <ac:spMkLst>
            <pc:docMk/>
            <pc:sldMk cId="65689183" sldId="268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4T19:43:14.691" v="1317" actId="478"/>
          <ac:spMkLst>
            <pc:docMk/>
            <pc:sldMk cId="65689183" sldId="268"/>
            <ac:spMk id="19" creationId="{09966F1B-420C-5D94-3DCD-2FFD61DECC01}"/>
          </ac:spMkLst>
        </pc:spChg>
        <pc:spChg chg="mod">
          <ac:chgData name="Kathryn Clark" userId="80fb2c51d6963bc0" providerId="LiveId" clId="{5ACE9848-334F-4C1A-8F80-66F9CB3D96C7}" dt="2023-10-04T19:58:52.956" v="1477" actId="1076"/>
          <ac:spMkLst>
            <pc:docMk/>
            <pc:sldMk cId="65689183" sldId="268"/>
            <ac:spMk id="22" creationId="{112084BE-FE53-E932-1D0E-170085AB913C}"/>
          </ac:spMkLst>
        </pc:spChg>
        <pc:spChg chg="del">
          <ac:chgData name="Kathryn Clark" userId="80fb2c51d6963bc0" providerId="LiveId" clId="{5ACE9848-334F-4C1A-8F80-66F9CB3D96C7}" dt="2023-10-04T19:43:12.356" v="1316" actId="478"/>
          <ac:spMkLst>
            <pc:docMk/>
            <pc:sldMk cId="65689183" sldId="268"/>
            <ac:spMk id="23" creationId="{2858D628-FCE7-1A69-B2AE-249EA33EF1D8}"/>
          </ac:spMkLst>
        </pc:spChg>
        <pc:spChg chg="add mod">
          <ac:chgData name="Kathryn Clark" userId="80fb2c51d6963bc0" providerId="LiveId" clId="{5ACE9848-334F-4C1A-8F80-66F9CB3D96C7}" dt="2023-10-04T19:45:27.436" v="1342" actId="1076"/>
          <ac:spMkLst>
            <pc:docMk/>
            <pc:sldMk cId="65689183" sldId="268"/>
            <ac:spMk id="25" creationId="{A3DE88AB-C692-6B27-88EB-4E4907F04CAC}"/>
          </ac:spMkLst>
        </pc:spChg>
        <pc:spChg chg="add mod">
          <ac:chgData name="Kathryn Clark" userId="80fb2c51d6963bc0" providerId="LiveId" clId="{5ACE9848-334F-4C1A-8F80-66F9CB3D96C7}" dt="2023-10-04T19:46:42.878" v="1374" actId="1076"/>
          <ac:spMkLst>
            <pc:docMk/>
            <pc:sldMk cId="65689183" sldId="268"/>
            <ac:spMk id="26" creationId="{099EA72F-9AC7-D2FD-CB00-7DF55376910E}"/>
          </ac:spMkLst>
        </pc:spChg>
        <pc:spChg chg="add mod">
          <ac:chgData name="Kathryn Clark" userId="80fb2c51d6963bc0" providerId="LiveId" clId="{5ACE9848-334F-4C1A-8F80-66F9CB3D96C7}" dt="2023-10-04T19:50:42.941" v="1399" actId="14100"/>
          <ac:spMkLst>
            <pc:docMk/>
            <pc:sldMk cId="65689183" sldId="268"/>
            <ac:spMk id="27" creationId="{17447667-0D4C-7E4F-DB52-702080D6E73A}"/>
          </ac:spMkLst>
        </pc:spChg>
        <pc:spChg chg="add mod">
          <ac:chgData name="Kathryn Clark" userId="80fb2c51d6963bc0" providerId="LiveId" clId="{5ACE9848-334F-4C1A-8F80-66F9CB3D96C7}" dt="2023-10-04T19:46:12.183" v="1355" actId="1076"/>
          <ac:spMkLst>
            <pc:docMk/>
            <pc:sldMk cId="65689183" sldId="268"/>
            <ac:spMk id="28" creationId="{2B3DB1E9-153C-3D6B-18C7-EB6F71B3606A}"/>
          </ac:spMkLst>
        </pc:spChg>
        <pc:spChg chg="add mod">
          <ac:chgData name="Kathryn Clark" userId="80fb2c51d6963bc0" providerId="LiveId" clId="{5ACE9848-334F-4C1A-8F80-66F9CB3D96C7}" dt="2023-10-04T19:46:21.483" v="1363" actId="404"/>
          <ac:spMkLst>
            <pc:docMk/>
            <pc:sldMk cId="65689183" sldId="268"/>
            <ac:spMk id="29" creationId="{A4616986-3EB2-76A5-72BB-EC5CB57CBE44}"/>
          </ac:spMkLst>
        </pc:spChg>
        <pc:spChg chg="del">
          <ac:chgData name="Kathryn Clark" userId="80fb2c51d6963bc0" providerId="LiveId" clId="{5ACE9848-334F-4C1A-8F80-66F9CB3D96C7}" dt="2023-10-04T19:43:12.356" v="1316" actId="478"/>
          <ac:spMkLst>
            <pc:docMk/>
            <pc:sldMk cId="65689183" sldId="268"/>
            <ac:spMk id="31" creationId="{47EA4A86-CD0C-0A75-F2A8-126535B9B0F1}"/>
          </ac:spMkLst>
        </pc:spChg>
        <pc:spChg chg="del">
          <ac:chgData name="Kathryn Clark" userId="80fb2c51d6963bc0" providerId="LiveId" clId="{5ACE9848-334F-4C1A-8F80-66F9CB3D96C7}" dt="2023-10-04T19:42:56.214" v="1314" actId="478"/>
          <ac:spMkLst>
            <pc:docMk/>
            <pc:sldMk cId="65689183" sldId="268"/>
            <ac:spMk id="32" creationId="{204DCBB4-D0DD-5CBC-EAA5-2868447190CF}"/>
          </ac:spMkLst>
        </pc:spChg>
        <pc:spChg chg="del">
          <ac:chgData name="Kathryn Clark" userId="80fb2c51d6963bc0" providerId="LiveId" clId="{5ACE9848-334F-4C1A-8F80-66F9CB3D96C7}" dt="2023-10-04T19:42:56.214" v="1314" actId="478"/>
          <ac:spMkLst>
            <pc:docMk/>
            <pc:sldMk cId="65689183" sldId="268"/>
            <ac:spMk id="33" creationId="{7607EF77-8C21-6389-16E2-D8D95CB1CE23}"/>
          </ac:spMkLst>
        </pc:spChg>
        <pc:spChg chg="mod">
          <ac:chgData name="Kathryn Clark" userId="80fb2c51d6963bc0" providerId="LiveId" clId="{5ACE9848-334F-4C1A-8F80-66F9CB3D96C7}" dt="2023-10-04T19:43:34.511" v="1322" actId="1076"/>
          <ac:spMkLst>
            <pc:docMk/>
            <pc:sldMk cId="65689183" sldId="268"/>
            <ac:spMk id="34" creationId="{B53BB0A3-1FBC-1712-ED36-099C0F7FB924}"/>
          </ac:spMkLst>
        </pc:spChg>
        <pc:graphicFrameChg chg="modGraphic">
          <ac:chgData name="Kathryn Clark" userId="80fb2c51d6963bc0" providerId="LiveId" clId="{5ACE9848-334F-4C1A-8F80-66F9CB3D96C7}" dt="2023-10-04T19:43:26.212" v="1321" actId="2161"/>
          <ac:graphicFrameMkLst>
            <pc:docMk/>
            <pc:sldMk cId="65689183" sldId="268"/>
            <ac:graphicFrameMk id="14" creationId="{62E9E1E0-20DA-6E1C-050E-54EBB9BC95BD}"/>
          </ac:graphicFrameMkLst>
        </pc:graphicFrameChg>
      </pc:sldChg>
      <pc:sldChg chg="addSp delSp modSp add mod ord modClrScheme addAnim delAnim modAnim chgLayout">
        <pc:chgData name="Kathryn Clark" userId="80fb2c51d6963bc0" providerId="LiveId" clId="{5ACE9848-334F-4C1A-8F80-66F9CB3D96C7}" dt="2023-10-06T08:48:37.585" v="2828" actId="1076"/>
        <pc:sldMkLst>
          <pc:docMk/>
          <pc:sldMk cId="1403455953" sldId="269"/>
        </pc:sldMkLst>
        <pc:spChg chg="mod ord">
          <ac:chgData name="Kathryn Clark" userId="80fb2c51d6963bc0" providerId="LiveId" clId="{5ACE9848-334F-4C1A-8F80-66F9CB3D96C7}" dt="2023-10-06T08:16:05.807" v="2583" actId="700"/>
          <ac:spMkLst>
            <pc:docMk/>
            <pc:sldMk cId="1403455953" sldId="269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08:16:13.298" v="2584" actId="1076"/>
          <ac:spMkLst>
            <pc:docMk/>
            <pc:sldMk cId="1403455953" sldId="269"/>
            <ac:spMk id="3" creationId="{B1A4794A-D772-7BFE-69BF-0214C5EC9493}"/>
          </ac:spMkLst>
        </pc:spChg>
        <pc:spChg chg="mod ord">
          <ac:chgData name="Kathryn Clark" userId="80fb2c51d6963bc0" providerId="LiveId" clId="{5ACE9848-334F-4C1A-8F80-66F9CB3D96C7}" dt="2023-10-04T20:35:00.512" v="2227" actId="1076"/>
          <ac:spMkLst>
            <pc:docMk/>
            <pc:sldMk cId="1403455953" sldId="269"/>
            <ac:spMk id="4" creationId="{D6B6A77E-E412-E8F1-75C1-8A9E3993DA7C}"/>
          </ac:spMkLst>
        </pc:spChg>
        <pc:spChg chg="del mod ord">
          <ac:chgData name="Kathryn Clark" userId="80fb2c51d6963bc0" providerId="LiveId" clId="{5ACE9848-334F-4C1A-8F80-66F9CB3D96C7}" dt="2023-10-04T20:31:17.022" v="2154" actId="478"/>
          <ac:spMkLst>
            <pc:docMk/>
            <pc:sldMk cId="1403455953" sldId="269"/>
            <ac:spMk id="5" creationId="{F21CF0FE-859D-AE85-4ECD-FFD8317A6848}"/>
          </ac:spMkLst>
        </pc:spChg>
        <pc:spChg chg="mod">
          <ac:chgData name="Kathryn Clark" userId="80fb2c51d6963bc0" providerId="LiveId" clId="{5ACE9848-334F-4C1A-8F80-66F9CB3D96C7}" dt="2023-10-04T20:34:20.464" v="2214"/>
          <ac:spMkLst>
            <pc:docMk/>
            <pc:sldMk cId="1403455953" sldId="269"/>
            <ac:spMk id="6" creationId="{1A05A043-FFD9-A896-E95E-4CF1F3801B07}"/>
          </ac:spMkLst>
        </pc:spChg>
        <pc:spChg chg="mod">
          <ac:chgData name="Kathryn Clark" userId="80fb2c51d6963bc0" providerId="LiveId" clId="{5ACE9848-334F-4C1A-8F80-66F9CB3D96C7}" dt="2023-10-04T20:34:24.966" v="2216" actId="14100"/>
          <ac:spMkLst>
            <pc:docMk/>
            <pc:sldMk cId="1403455953" sldId="269"/>
            <ac:spMk id="7" creationId="{511BE629-237C-3E23-48FA-0D456F7E84BC}"/>
          </ac:spMkLst>
        </pc:spChg>
        <pc:spChg chg="del mod">
          <ac:chgData name="Kathryn Clark" userId="80fb2c51d6963bc0" providerId="LiveId" clId="{5ACE9848-334F-4C1A-8F80-66F9CB3D96C7}" dt="2023-10-04T20:31:05.687" v="2149" actId="478"/>
          <ac:spMkLst>
            <pc:docMk/>
            <pc:sldMk cId="1403455953" sldId="269"/>
            <ac:spMk id="8" creationId="{93DC718E-1FD6-C107-9A95-3E0D1E18B88E}"/>
          </ac:spMkLst>
        </pc:spChg>
        <pc:spChg chg="del mod">
          <ac:chgData name="Kathryn Clark" userId="80fb2c51d6963bc0" providerId="LiveId" clId="{5ACE9848-334F-4C1A-8F80-66F9CB3D96C7}" dt="2023-10-04T20:31:05.687" v="2149" actId="478"/>
          <ac:spMkLst>
            <pc:docMk/>
            <pc:sldMk cId="1403455953" sldId="269"/>
            <ac:spMk id="9" creationId="{DBB98456-F0B9-F902-35A9-4E6D73D855FB}"/>
          </ac:spMkLst>
        </pc:spChg>
        <pc:spChg chg="del">
          <ac:chgData name="Kathryn Clark" userId="80fb2c51d6963bc0" providerId="LiveId" clId="{5ACE9848-334F-4C1A-8F80-66F9CB3D96C7}" dt="2023-10-04T20:31:02.838" v="2148" actId="478"/>
          <ac:spMkLst>
            <pc:docMk/>
            <pc:sldMk cId="1403455953" sldId="269"/>
            <ac:spMk id="10" creationId="{39653038-88DF-76C7-7420-5C4B6F838DFB}"/>
          </ac:spMkLst>
        </pc:spChg>
        <pc:spChg chg="del">
          <ac:chgData name="Kathryn Clark" userId="80fb2c51d6963bc0" providerId="LiveId" clId="{5ACE9848-334F-4C1A-8F80-66F9CB3D96C7}" dt="2023-10-04T20:31:07.053" v="2150" actId="478"/>
          <ac:spMkLst>
            <pc:docMk/>
            <pc:sldMk cId="1403455953" sldId="269"/>
            <ac:spMk id="11" creationId="{D0AD2965-E538-11D2-D233-CCE619393F56}"/>
          </ac:spMkLst>
        </pc:spChg>
        <pc:spChg chg="del">
          <ac:chgData name="Kathryn Clark" userId="80fb2c51d6963bc0" providerId="LiveId" clId="{5ACE9848-334F-4C1A-8F80-66F9CB3D96C7}" dt="2023-10-04T20:26:38.310" v="2078" actId="478"/>
          <ac:spMkLst>
            <pc:docMk/>
            <pc:sldMk cId="1403455953" sldId="269"/>
            <ac:spMk id="12" creationId="{229E74FD-B39E-ABDD-1152-1B480E0CB20A}"/>
          </ac:spMkLst>
        </pc:spChg>
        <pc:spChg chg="add 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13" creationId="{7A0E72DB-C076-0731-F79E-E56C2A4F2273}"/>
          </ac:spMkLst>
        </pc:spChg>
        <pc:spChg chg="mod ord">
          <ac:chgData name="Kathryn Clark" userId="80fb2c51d6963bc0" providerId="LiveId" clId="{5ACE9848-334F-4C1A-8F80-66F9CB3D96C7}" dt="2023-10-04T20:46:35.174" v="2342" actId="1076"/>
          <ac:spMkLst>
            <pc:docMk/>
            <pc:sldMk cId="1403455953" sldId="269"/>
            <ac:spMk id="15" creationId="{DCDF6EC9-6122-C2F4-7D1B-563E746F4805}"/>
          </ac:spMkLst>
        </pc:spChg>
        <pc:spChg chg="del mod">
          <ac:chgData name="Kathryn Clark" userId="80fb2c51d6963bc0" providerId="LiveId" clId="{5ACE9848-334F-4C1A-8F80-66F9CB3D96C7}" dt="2023-10-04T20:31:05.687" v="2149" actId="478"/>
          <ac:spMkLst>
            <pc:docMk/>
            <pc:sldMk cId="1403455953" sldId="269"/>
            <ac:spMk id="16" creationId="{FE3EFAF0-8393-E7D5-4F09-B4F12D0B05CB}"/>
          </ac:spMkLst>
        </pc:spChg>
        <pc:spChg chg="del mod">
          <ac:chgData name="Kathryn Clark" userId="80fb2c51d6963bc0" providerId="LiveId" clId="{5ACE9848-334F-4C1A-8F80-66F9CB3D96C7}" dt="2023-10-04T20:31:05.687" v="2149" actId="478"/>
          <ac:spMkLst>
            <pc:docMk/>
            <pc:sldMk cId="1403455953" sldId="269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4T20:31:02.838" v="2148" actId="478"/>
          <ac:spMkLst>
            <pc:docMk/>
            <pc:sldMk cId="1403455953" sldId="269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4T20:31:02.838" v="2148" actId="478"/>
          <ac:spMkLst>
            <pc:docMk/>
            <pc:sldMk cId="1403455953" sldId="269"/>
            <ac:spMk id="19" creationId="{09966F1B-420C-5D94-3DCD-2FFD61DECC01}"/>
          </ac:spMkLst>
        </pc:spChg>
        <pc:spChg chg="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0" creationId="{E5EC4386-CC4E-75A0-F0BD-A7F6149F662D}"/>
          </ac:spMkLst>
        </pc:spChg>
        <pc:spChg chg="mod">
          <ac:chgData name="Kathryn Clark" userId="80fb2c51d6963bc0" providerId="LiveId" clId="{5ACE9848-334F-4C1A-8F80-66F9CB3D96C7}" dt="2023-10-04T20:35:26.492" v="2230" actId="20577"/>
          <ac:spMkLst>
            <pc:docMk/>
            <pc:sldMk cId="1403455953" sldId="269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2" creationId="{112084BE-FE53-E932-1D0E-170085AB913C}"/>
          </ac:spMkLst>
        </pc:spChg>
        <pc:spChg chg="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3" creationId="{2858D628-FCE7-1A69-B2AE-249EA33EF1D8}"/>
          </ac:spMkLst>
        </pc:spChg>
        <pc:spChg chg="add 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5" creationId="{29344F05-7886-B79F-683B-1AF36AAB2065}"/>
          </ac:spMkLst>
        </pc:spChg>
        <pc:spChg chg="add mod ord">
          <ac:chgData name="Kathryn Clark" userId="80fb2c51d6963bc0" providerId="LiveId" clId="{5ACE9848-334F-4C1A-8F80-66F9CB3D96C7}" dt="2023-10-04T20:34:56.148" v="2226" actId="170"/>
          <ac:spMkLst>
            <pc:docMk/>
            <pc:sldMk cId="1403455953" sldId="269"/>
            <ac:spMk id="26" creationId="{4FA72252-A1DF-F083-C0C6-87F255F2EEE9}"/>
          </ac:spMkLst>
        </pc:spChg>
        <pc:spChg chg="add 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7" creationId="{1F6C4849-3153-E79C-9EB0-7EC91B74AC7E}"/>
          </ac:spMkLst>
        </pc:spChg>
        <pc:spChg chg="add mod">
          <ac:chgData name="Kathryn Clark" userId="80fb2c51d6963bc0" providerId="LiveId" clId="{5ACE9848-334F-4C1A-8F80-66F9CB3D96C7}" dt="2023-10-04T20:33:29.684" v="2191" actId="1076"/>
          <ac:spMkLst>
            <pc:docMk/>
            <pc:sldMk cId="1403455953" sldId="269"/>
            <ac:spMk id="28" creationId="{E57928C5-0A4E-E401-787F-FBB137CB9F96}"/>
          </ac:spMkLst>
        </pc:spChg>
        <pc:spChg chg="add 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29" creationId="{A03C6CA7-CE75-DB6E-F299-8868ACD11108}"/>
          </ac:spMkLst>
        </pc:spChg>
        <pc:spChg chg="mod">
          <ac:chgData name="Kathryn Clark" userId="80fb2c51d6963bc0" providerId="LiveId" clId="{5ACE9848-334F-4C1A-8F80-66F9CB3D96C7}" dt="2023-10-04T20:32:35.792" v="2173" actId="1076"/>
          <ac:spMkLst>
            <pc:docMk/>
            <pc:sldMk cId="1403455953" sldId="269"/>
            <ac:spMk id="30" creationId="{F2E574C8-2426-1C49-5D25-159C49EDF1E6}"/>
          </ac:spMkLst>
        </pc:spChg>
        <pc:spChg chg="mod ord">
          <ac:chgData name="Kathryn Clark" userId="80fb2c51d6963bc0" providerId="LiveId" clId="{5ACE9848-334F-4C1A-8F80-66F9CB3D96C7}" dt="2023-10-04T20:46:30.586" v="2341" actId="1076"/>
          <ac:spMkLst>
            <pc:docMk/>
            <pc:sldMk cId="1403455953" sldId="269"/>
            <ac:spMk id="31" creationId="{47EA4A86-CD0C-0A75-F2A8-126535B9B0F1}"/>
          </ac:spMkLst>
        </pc:spChg>
        <pc:spChg chg="del mod ord">
          <ac:chgData name="Kathryn Clark" userId="80fb2c51d6963bc0" providerId="LiveId" clId="{5ACE9848-334F-4C1A-8F80-66F9CB3D96C7}" dt="2023-10-04T20:31:17.022" v="2154" actId="478"/>
          <ac:spMkLst>
            <pc:docMk/>
            <pc:sldMk cId="1403455953" sldId="269"/>
            <ac:spMk id="32" creationId="{204DCBB4-D0DD-5CBC-EAA5-2868447190CF}"/>
          </ac:spMkLst>
        </pc:spChg>
        <pc:spChg chg="del mod ord">
          <ac:chgData name="Kathryn Clark" userId="80fb2c51d6963bc0" providerId="LiveId" clId="{5ACE9848-334F-4C1A-8F80-66F9CB3D96C7}" dt="2023-10-04T20:31:17.022" v="2154" actId="478"/>
          <ac:spMkLst>
            <pc:docMk/>
            <pc:sldMk cId="1403455953" sldId="269"/>
            <ac:spMk id="33" creationId="{7607EF77-8C21-6389-16E2-D8D95CB1CE23}"/>
          </ac:spMkLst>
        </pc:spChg>
        <pc:spChg chg="del mod ord">
          <ac:chgData name="Kathryn Clark" userId="80fb2c51d6963bc0" providerId="LiveId" clId="{5ACE9848-334F-4C1A-8F80-66F9CB3D96C7}" dt="2023-10-04T20:31:17.022" v="2154" actId="478"/>
          <ac:spMkLst>
            <pc:docMk/>
            <pc:sldMk cId="1403455953" sldId="269"/>
            <ac:spMk id="34" creationId="{B53BB0A3-1FBC-1712-ED36-099C0F7FB924}"/>
          </ac:spMkLst>
        </pc:spChg>
        <pc:spChg chg="add mod">
          <ac:chgData name="Kathryn Clark" userId="80fb2c51d6963bc0" providerId="LiveId" clId="{5ACE9848-334F-4C1A-8F80-66F9CB3D96C7}" dt="2023-10-04T20:32:42.137" v="2177" actId="20577"/>
          <ac:spMkLst>
            <pc:docMk/>
            <pc:sldMk cId="1403455953" sldId="269"/>
            <ac:spMk id="35" creationId="{B7F1DDCA-CBC2-21BE-3E2B-429737BAE357}"/>
          </ac:spMkLst>
        </pc:spChg>
        <pc:spChg chg="add mod">
          <ac:chgData name="Kathryn Clark" userId="80fb2c51d6963bc0" providerId="LiveId" clId="{5ACE9848-334F-4C1A-8F80-66F9CB3D96C7}" dt="2023-10-04T20:34:02.838" v="2205" actId="1076"/>
          <ac:spMkLst>
            <pc:docMk/>
            <pc:sldMk cId="1403455953" sldId="269"/>
            <ac:spMk id="36" creationId="{C5A77E89-FF0F-AFE4-DCD4-9BE5D7F70ABC}"/>
          </ac:spMkLst>
        </pc:spChg>
        <pc:spChg chg="add mod">
          <ac:chgData name="Kathryn Clark" userId="80fb2c51d6963bc0" providerId="LiveId" clId="{5ACE9848-334F-4C1A-8F80-66F9CB3D96C7}" dt="2023-10-04T20:34:08.951" v="2210" actId="1038"/>
          <ac:spMkLst>
            <pc:docMk/>
            <pc:sldMk cId="1403455953" sldId="269"/>
            <ac:spMk id="37" creationId="{B5762DF1-C856-85BC-7238-453B4A49F93A}"/>
          </ac:spMkLst>
        </pc:spChg>
        <pc:spChg chg="add mod">
          <ac:chgData name="Kathryn Clark" userId="80fb2c51d6963bc0" providerId="LiveId" clId="{5ACE9848-334F-4C1A-8F80-66F9CB3D96C7}" dt="2023-10-04T20:34:02.838" v="2205" actId="1076"/>
          <ac:spMkLst>
            <pc:docMk/>
            <pc:sldMk cId="1403455953" sldId="269"/>
            <ac:spMk id="38" creationId="{9EC5BA2C-2D35-E667-98BB-0FD99CB75195}"/>
          </ac:spMkLst>
        </pc:spChg>
        <pc:spChg chg="add mod">
          <ac:chgData name="Kathryn Clark" userId="80fb2c51d6963bc0" providerId="LiveId" clId="{5ACE9848-334F-4C1A-8F80-66F9CB3D96C7}" dt="2023-10-04T20:42:58.763" v="2263" actId="1076"/>
          <ac:spMkLst>
            <pc:docMk/>
            <pc:sldMk cId="1403455953" sldId="269"/>
            <ac:spMk id="39" creationId="{1D62810B-7270-4340-2107-B65D0EA30F41}"/>
          </ac:spMkLst>
        </pc:spChg>
        <pc:spChg chg="add del mod ord">
          <ac:chgData name="Kathryn Clark" userId="80fb2c51d6963bc0" providerId="LiveId" clId="{5ACE9848-334F-4C1A-8F80-66F9CB3D96C7}" dt="2023-10-06T08:48:36.527" v="2827" actId="21"/>
          <ac:spMkLst>
            <pc:docMk/>
            <pc:sldMk cId="1403455953" sldId="269"/>
            <ac:spMk id="40" creationId="{B57D721A-245D-1F70-3540-1D2F4CEB4CAD}"/>
          </ac:spMkLst>
        </pc:spChg>
        <pc:graphicFrameChg chg="mod modGraphic">
          <ac:chgData name="Kathryn Clark" userId="80fb2c51d6963bc0" providerId="LiveId" clId="{5ACE9848-334F-4C1A-8F80-66F9CB3D96C7}" dt="2023-10-06T08:48:37.585" v="2828" actId="1076"/>
          <ac:graphicFrameMkLst>
            <pc:docMk/>
            <pc:sldMk cId="1403455953" sldId="269"/>
            <ac:graphicFrameMk id="14" creationId="{62E9E1E0-20DA-6E1C-050E-54EBB9BC95BD}"/>
          </ac:graphicFrameMkLst>
        </pc:graphicFrameChg>
      </pc:sldChg>
      <pc:sldChg chg="addSp delSp modSp add mod modClrScheme delAnim modAnim chgLayout">
        <pc:chgData name="Kathryn Clark" userId="80fb2c51d6963bc0" providerId="LiveId" clId="{5ACE9848-334F-4C1A-8F80-66F9CB3D96C7}" dt="2023-10-08T18:19:23.724" v="7682" actId="207"/>
        <pc:sldMkLst>
          <pc:docMk/>
          <pc:sldMk cId="3537981914" sldId="270"/>
        </pc:sldMkLst>
        <pc:spChg chg="mod ord">
          <ac:chgData name="Kathryn Clark" userId="80fb2c51d6963bc0" providerId="LiveId" clId="{5ACE9848-334F-4C1A-8F80-66F9CB3D96C7}" dt="2023-10-06T13:31:32.889" v="7177" actId="700"/>
          <ac:spMkLst>
            <pc:docMk/>
            <pc:sldMk cId="3537981914" sldId="270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1:38.889" v="7179" actId="14100"/>
          <ac:spMkLst>
            <pc:docMk/>
            <pc:sldMk cId="3537981914" sldId="270"/>
            <ac:spMk id="3" creationId="{B1A4794A-D772-7BFE-69BF-0214C5EC9493}"/>
          </ac:spMkLst>
        </pc:spChg>
        <pc:spChg chg="add del mod ord">
          <ac:chgData name="Kathryn Clark" userId="80fb2c51d6963bc0" providerId="LiveId" clId="{5ACE9848-334F-4C1A-8F80-66F9CB3D96C7}" dt="2023-10-06T13:31:34.627" v="7178" actId="478"/>
          <ac:spMkLst>
            <pc:docMk/>
            <pc:sldMk cId="3537981914" sldId="270"/>
            <ac:spMk id="4" creationId="{1285C6F7-48A5-B091-C4E3-7D47C6513EA0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4" creationId="{D6B6A77E-E412-E8F1-75C1-8A9E3993DA7C}"/>
          </ac:spMkLst>
        </pc:spChg>
        <pc:spChg chg="del">
          <ac:chgData name="Kathryn Clark" userId="80fb2c51d6963bc0" providerId="LiveId" clId="{5ACE9848-334F-4C1A-8F80-66F9CB3D96C7}" dt="2023-10-04T20:06:24.217" v="1611" actId="478"/>
          <ac:spMkLst>
            <pc:docMk/>
            <pc:sldMk cId="3537981914" sldId="270"/>
            <ac:spMk id="5" creationId="{F21CF0FE-859D-AE85-4ECD-FFD8317A6848}"/>
          </ac:spMkLst>
        </pc:spChg>
        <pc:spChg chg="del">
          <ac:chgData name="Kathryn Clark" userId="80fb2c51d6963bc0" providerId="LiveId" clId="{5ACE9848-334F-4C1A-8F80-66F9CB3D96C7}" dt="2023-10-04T20:07:49.494" v="1694" actId="478"/>
          <ac:spMkLst>
            <pc:docMk/>
            <pc:sldMk cId="3537981914" sldId="270"/>
            <ac:spMk id="6" creationId="{1A05A043-FFD9-A896-E95E-4CF1F3801B07}"/>
          </ac:spMkLst>
        </pc:spChg>
        <pc:spChg chg="add mod">
          <ac:chgData name="Kathryn Clark" userId="80fb2c51d6963bc0" providerId="LiveId" clId="{5ACE9848-334F-4C1A-8F80-66F9CB3D96C7}" dt="2023-10-06T13:31:56.168" v="7181" actId="13822"/>
          <ac:spMkLst>
            <pc:docMk/>
            <pc:sldMk cId="3537981914" sldId="270"/>
            <ac:spMk id="7" creationId="{887A6824-8D6A-2198-1C73-E10D79295300}"/>
          </ac:spMkLst>
        </pc:spChg>
        <pc:spChg chg="del">
          <ac:chgData name="Kathryn Clark" userId="80fb2c51d6963bc0" providerId="LiveId" clId="{5ACE9848-334F-4C1A-8F80-66F9CB3D96C7}" dt="2023-10-04T20:06:13.045" v="1606" actId="478"/>
          <ac:spMkLst>
            <pc:docMk/>
            <pc:sldMk cId="3537981914" sldId="270"/>
            <ac:spMk id="8" creationId="{93DC718E-1FD6-C107-9A95-3E0D1E18B88E}"/>
          </ac:spMkLst>
        </pc:spChg>
        <pc:spChg chg="del">
          <ac:chgData name="Kathryn Clark" userId="80fb2c51d6963bc0" providerId="LiveId" clId="{5ACE9848-334F-4C1A-8F80-66F9CB3D96C7}" dt="2023-10-04T20:06:13.045" v="1606" actId="478"/>
          <ac:spMkLst>
            <pc:docMk/>
            <pc:sldMk cId="3537981914" sldId="270"/>
            <ac:spMk id="9" creationId="{DBB98456-F0B9-F902-35A9-4E6D73D855FB}"/>
          </ac:spMkLst>
        </pc:spChg>
        <pc:spChg chg="del">
          <ac:chgData name="Kathryn Clark" userId="80fb2c51d6963bc0" providerId="LiveId" clId="{5ACE9848-334F-4C1A-8F80-66F9CB3D96C7}" dt="2023-10-04T20:06:14.608" v="1607" actId="478"/>
          <ac:spMkLst>
            <pc:docMk/>
            <pc:sldMk cId="3537981914" sldId="270"/>
            <ac:spMk id="10" creationId="{39653038-88DF-76C7-7420-5C4B6F838DFB}"/>
          </ac:spMkLst>
        </pc:spChg>
        <pc:spChg chg="del">
          <ac:chgData name="Kathryn Clark" userId="80fb2c51d6963bc0" providerId="LiveId" clId="{5ACE9848-334F-4C1A-8F80-66F9CB3D96C7}" dt="2023-10-04T20:06:16.561" v="1608" actId="478"/>
          <ac:spMkLst>
            <pc:docMk/>
            <pc:sldMk cId="3537981914" sldId="270"/>
            <ac:spMk id="11" creationId="{D0AD2965-E538-11D2-D233-CCE619393F56}"/>
          </ac:spMkLst>
        </pc:spChg>
        <pc:spChg chg="add mod">
          <ac:chgData name="Kathryn Clark" userId="80fb2c51d6963bc0" providerId="LiveId" clId="{5ACE9848-334F-4C1A-8F80-66F9CB3D96C7}" dt="2023-10-04T20:11:56.453" v="1751" actId="1076"/>
          <ac:spMkLst>
            <pc:docMk/>
            <pc:sldMk cId="3537981914" sldId="270"/>
            <ac:spMk id="12" creationId="{2D7716B3-DFF2-4033-E8A2-84DEA1626679}"/>
          </ac:spMkLst>
        </pc:spChg>
        <pc:spChg chg="del">
          <ac:chgData name="Kathryn Clark" userId="80fb2c51d6963bc0" providerId="LiveId" clId="{5ACE9848-334F-4C1A-8F80-66F9CB3D96C7}" dt="2023-10-04T20:06:17.389" v="1609" actId="478"/>
          <ac:spMkLst>
            <pc:docMk/>
            <pc:sldMk cId="3537981914" sldId="270"/>
            <ac:spMk id="13" creationId="{D81DC502-8258-26B0-5F15-3795E171B0AA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4T20:06:13.045" v="1606" actId="478"/>
          <ac:spMkLst>
            <pc:docMk/>
            <pc:sldMk cId="3537981914" sldId="270"/>
            <ac:spMk id="16" creationId="{FE3EFAF0-8393-E7D5-4F09-B4F12D0B05CB}"/>
          </ac:spMkLst>
        </pc:spChg>
        <pc:spChg chg="del">
          <ac:chgData name="Kathryn Clark" userId="80fb2c51d6963bc0" providerId="LiveId" clId="{5ACE9848-334F-4C1A-8F80-66F9CB3D96C7}" dt="2023-10-04T20:06:13.045" v="1606" actId="478"/>
          <ac:spMkLst>
            <pc:docMk/>
            <pc:sldMk cId="3537981914" sldId="270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4T20:06:14.608" v="1607" actId="478"/>
          <ac:spMkLst>
            <pc:docMk/>
            <pc:sldMk cId="3537981914" sldId="270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4T20:06:14.608" v="1607" actId="478"/>
          <ac:spMkLst>
            <pc:docMk/>
            <pc:sldMk cId="3537981914" sldId="270"/>
            <ac:spMk id="19" creationId="{09966F1B-420C-5D94-3DCD-2FFD61DECC01}"/>
          </ac:spMkLst>
        </pc:spChg>
        <pc:spChg chg="mod">
          <ac:chgData name="Kathryn Clark" userId="80fb2c51d6963bc0" providerId="LiveId" clId="{5ACE9848-334F-4C1A-8F80-66F9CB3D96C7}" dt="2023-10-04T20:11:56.453" v="1751" actId="1076"/>
          <ac:spMkLst>
            <pc:docMk/>
            <pc:sldMk cId="3537981914" sldId="270"/>
            <ac:spMk id="20" creationId="{E5EC4386-CC4E-75A0-F0BD-A7F6149F662D}"/>
          </ac:spMkLst>
        </pc:spChg>
        <pc:spChg chg="mod">
          <ac:chgData name="Kathryn Clark" userId="80fb2c51d6963bc0" providerId="LiveId" clId="{5ACE9848-334F-4C1A-8F80-66F9CB3D96C7}" dt="2023-10-04T20:11:56.453" v="1751" actId="1076"/>
          <ac:spMkLst>
            <pc:docMk/>
            <pc:sldMk cId="3537981914" sldId="270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4T20:11:56.453" v="1751" actId="1076"/>
          <ac:spMkLst>
            <pc:docMk/>
            <pc:sldMk cId="3537981914" sldId="270"/>
            <ac:spMk id="22" creationId="{112084BE-FE53-E932-1D0E-170085AB913C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23" creationId="{2858D628-FCE7-1A69-B2AE-249EA33EF1D8}"/>
          </ac:spMkLst>
        </pc:spChg>
        <pc:spChg chg="del">
          <ac:chgData name="Kathryn Clark" userId="80fb2c51d6963bc0" providerId="LiveId" clId="{5ACE9848-334F-4C1A-8F80-66F9CB3D96C7}" dt="2023-10-04T20:06:17.389" v="1609" actId="478"/>
          <ac:spMkLst>
            <pc:docMk/>
            <pc:sldMk cId="3537981914" sldId="270"/>
            <ac:spMk id="25" creationId="{CFA18415-62D5-4631-2D2D-77BF281C8402}"/>
          </ac:spMkLst>
        </pc:spChg>
        <pc:spChg chg="del mod">
          <ac:chgData name="Kathryn Clark" userId="80fb2c51d6963bc0" providerId="LiveId" clId="{5ACE9848-334F-4C1A-8F80-66F9CB3D96C7}" dt="2023-10-04T20:07:58.778" v="1695" actId="478"/>
          <ac:spMkLst>
            <pc:docMk/>
            <pc:sldMk cId="3537981914" sldId="270"/>
            <ac:spMk id="26" creationId="{696491F7-B671-6BAB-EFFA-01165637AD47}"/>
          </ac:spMkLst>
        </pc:spChg>
        <pc:spChg chg="del">
          <ac:chgData name="Kathryn Clark" userId="80fb2c51d6963bc0" providerId="LiveId" clId="{5ACE9848-334F-4C1A-8F80-66F9CB3D96C7}" dt="2023-10-04T20:07:49.494" v="1694" actId="478"/>
          <ac:spMkLst>
            <pc:docMk/>
            <pc:sldMk cId="3537981914" sldId="270"/>
            <ac:spMk id="27" creationId="{CAAADD35-FE42-F84F-AA96-7A79A4F2E097}"/>
          </ac:spMkLst>
        </pc:spChg>
        <pc:spChg chg="add mod">
          <ac:chgData name="Kathryn Clark" userId="80fb2c51d6963bc0" providerId="LiveId" clId="{5ACE9848-334F-4C1A-8F80-66F9CB3D96C7}" dt="2023-10-04T20:20:00.908" v="1940" actId="12788"/>
          <ac:spMkLst>
            <pc:docMk/>
            <pc:sldMk cId="3537981914" sldId="270"/>
            <ac:spMk id="28" creationId="{3F22D5CB-7E7C-001B-AB48-0E5DDCD9B6A2}"/>
          </ac:spMkLst>
        </pc:spChg>
        <pc:spChg chg="add mod">
          <ac:chgData name="Kathryn Clark" userId="80fb2c51d6963bc0" providerId="LiveId" clId="{5ACE9848-334F-4C1A-8F80-66F9CB3D96C7}" dt="2023-10-08T18:19:23.724" v="7682" actId="207"/>
          <ac:spMkLst>
            <pc:docMk/>
            <pc:sldMk cId="3537981914" sldId="270"/>
            <ac:spMk id="29" creationId="{2B4B3BF3-5598-853A-4C26-0357BA4D73D2}"/>
          </ac:spMkLst>
        </pc:spChg>
        <pc:spChg chg="mod">
          <ac:chgData name="Kathryn Clark" userId="80fb2c51d6963bc0" providerId="LiveId" clId="{5ACE9848-334F-4C1A-8F80-66F9CB3D96C7}" dt="2023-10-04T20:11:56.453" v="1751" actId="1076"/>
          <ac:spMkLst>
            <pc:docMk/>
            <pc:sldMk cId="3537981914" sldId="270"/>
            <ac:spMk id="30" creationId="{F2E574C8-2426-1C49-5D25-159C49EDF1E6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31" creationId="{47EA4A86-CD0C-0A75-F2A8-126535B9B0F1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32" creationId="{204DCBB4-D0DD-5CBC-EAA5-2868447190CF}"/>
          </ac:spMkLst>
        </pc:spChg>
        <pc:spChg chg="del">
          <ac:chgData name="Kathryn Clark" userId="80fb2c51d6963bc0" providerId="LiveId" clId="{5ACE9848-334F-4C1A-8F80-66F9CB3D96C7}" dt="2023-10-04T20:06:20.717" v="1610" actId="478"/>
          <ac:spMkLst>
            <pc:docMk/>
            <pc:sldMk cId="3537981914" sldId="270"/>
            <ac:spMk id="33" creationId="{7607EF77-8C21-6389-16E2-D8D95CB1CE23}"/>
          </ac:spMkLst>
        </pc:spChg>
        <pc:spChg chg="del">
          <ac:chgData name="Kathryn Clark" userId="80fb2c51d6963bc0" providerId="LiveId" clId="{5ACE9848-334F-4C1A-8F80-66F9CB3D96C7}" dt="2023-10-04T20:06:24.217" v="1611" actId="478"/>
          <ac:spMkLst>
            <pc:docMk/>
            <pc:sldMk cId="3537981914" sldId="270"/>
            <ac:spMk id="34" creationId="{B53BB0A3-1FBC-1712-ED36-099C0F7FB924}"/>
          </ac:spMkLst>
        </pc:spChg>
        <pc:spChg chg="add mod">
          <ac:chgData name="Kathryn Clark" userId="80fb2c51d6963bc0" providerId="LiveId" clId="{5ACE9848-334F-4C1A-8F80-66F9CB3D96C7}" dt="2023-10-04T20:20:24.866" v="1944" actId="122"/>
          <ac:spMkLst>
            <pc:docMk/>
            <pc:sldMk cId="3537981914" sldId="270"/>
            <ac:spMk id="35" creationId="{17CC55E0-C6B4-80B6-B470-0124E9B6556D}"/>
          </ac:spMkLst>
        </pc:spChg>
        <pc:spChg chg="add del mod">
          <ac:chgData name="Kathryn Clark" userId="80fb2c51d6963bc0" providerId="LiveId" clId="{5ACE9848-334F-4C1A-8F80-66F9CB3D96C7}" dt="2023-10-04T20:13:32.922" v="1853"/>
          <ac:spMkLst>
            <pc:docMk/>
            <pc:sldMk cId="3537981914" sldId="270"/>
            <ac:spMk id="36" creationId="{CFDBDCCB-E77A-3B5D-46E8-57250BC4F975}"/>
          </ac:spMkLst>
        </pc:spChg>
        <pc:spChg chg="add mod">
          <ac:chgData name="Kathryn Clark" userId="80fb2c51d6963bc0" providerId="LiveId" clId="{5ACE9848-334F-4C1A-8F80-66F9CB3D96C7}" dt="2023-10-08T18:19:23.724" v="7682" actId="207"/>
          <ac:spMkLst>
            <pc:docMk/>
            <pc:sldMk cId="3537981914" sldId="270"/>
            <ac:spMk id="37" creationId="{5C71BDF6-56AA-2FC4-6FAE-027F75C306C6}"/>
          </ac:spMkLst>
        </pc:spChg>
        <pc:graphicFrameChg chg="mod modGraphic">
          <ac:chgData name="Kathryn Clark" userId="80fb2c51d6963bc0" providerId="LiveId" clId="{5ACE9848-334F-4C1A-8F80-66F9CB3D96C7}" dt="2023-10-04T20:11:56.453" v="1751" actId="1076"/>
          <ac:graphicFrameMkLst>
            <pc:docMk/>
            <pc:sldMk cId="3537981914" sldId="270"/>
            <ac:graphicFrameMk id="14" creationId="{62E9E1E0-20DA-6E1C-050E-54EBB9BC95BD}"/>
          </ac:graphicFrameMkLst>
        </pc:graphicFrameChg>
      </pc:sldChg>
      <pc:sldChg chg="addSp delSp modSp add mod modClrScheme modAnim chgLayout">
        <pc:chgData name="Kathryn Clark" userId="80fb2c51d6963bc0" providerId="LiveId" clId="{5ACE9848-334F-4C1A-8F80-66F9CB3D96C7}" dt="2023-10-08T18:19:20.483" v="7681" actId="207"/>
        <pc:sldMkLst>
          <pc:docMk/>
          <pc:sldMk cId="2048141064" sldId="271"/>
        </pc:sldMkLst>
        <pc:spChg chg="mod ord">
          <ac:chgData name="Kathryn Clark" userId="80fb2c51d6963bc0" providerId="LiveId" clId="{5ACE9848-334F-4C1A-8F80-66F9CB3D96C7}" dt="2023-10-06T13:32:31.058" v="7184" actId="700"/>
          <ac:spMkLst>
            <pc:docMk/>
            <pc:sldMk cId="2048141064" sldId="271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2:36.004" v="7186" actId="14100"/>
          <ac:spMkLst>
            <pc:docMk/>
            <pc:sldMk cId="2048141064" sldId="271"/>
            <ac:spMk id="3" creationId="{B1A4794A-D772-7BFE-69BF-0214C5EC9493}"/>
          </ac:spMkLst>
        </pc:spChg>
        <pc:spChg chg="add del mod ord">
          <ac:chgData name="Kathryn Clark" userId="80fb2c51d6963bc0" providerId="LiveId" clId="{5ACE9848-334F-4C1A-8F80-66F9CB3D96C7}" dt="2023-10-06T08:15:55.899" v="2581" actId="478"/>
          <ac:spMkLst>
            <pc:docMk/>
            <pc:sldMk cId="2048141064" sldId="271"/>
            <ac:spMk id="4" creationId="{8E31C5C9-DB64-26CC-D510-CF7890FA58E4}"/>
          </ac:spMkLst>
        </pc:spChg>
        <pc:spChg chg="add del mod ord">
          <ac:chgData name="Kathryn Clark" userId="80fb2c51d6963bc0" providerId="LiveId" clId="{5ACE9848-334F-4C1A-8F80-66F9CB3D96C7}" dt="2023-10-06T13:32:32.732" v="7185" actId="478"/>
          <ac:spMkLst>
            <pc:docMk/>
            <pc:sldMk cId="2048141064" sldId="271"/>
            <ac:spMk id="4" creationId="{A07480D4-FDE6-8FE6-55DA-B38D0DD0CF02}"/>
          </ac:spMkLst>
        </pc:spChg>
        <pc:spChg chg="mod">
          <ac:chgData name="Kathryn Clark" userId="80fb2c51d6963bc0" providerId="LiveId" clId="{5ACE9848-334F-4C1A-8F80-66F9CB3D96C7}" dt="2023-10-06T13:32:10.684" v="7183" actId="13822"/>
          <ac:spMkLst>
            <pc:docMk/>
            <pc:sldMk cId="2048141064" sldId="271"/>
            <ac:spMk id="7" creationId="{887A6824-8D6A-2198-1C73-E10D79295300}"/>
          </ac:spMkLst>
        </pc:spChg>
        <pc:spChg chg="add mod">
          <ac:chgData name="Kathryn Clark" userId="80fb2c51d6963bc0" providerId="LiveId" clId="{5ACE9848-334F-4C1A-8F80-66F9CB3D96C7}" dt="2023-10-08T18:18:20.994" v="7677" actId="1076"/>
          <ac:spMkLst>
            <pc:docMk/>
            <pc:sldMk cId="2048141064" sldId="271"/>
            <ac:spMk id="8" creationId="{E2B17404-8074-2543-1CA6-ECFF75A62304}"/>
          </ac:spMkLst>
        </pc:spChg>
        <pc:spChg chg="mod">
          <ac:chgData name="Kathryn Clark" userId="80fb2c51d6963bc0" providerId="LiveId" clId="{5ACE9848-334F-4C1A-8F80-66F9CB3D96C7}" dt="2023-10-04T20:22:33.748" v="1988" actId="20577"/>
          <ac:spMkLst>
            <pc:docMk/>
            <pc:sldMk cId="2048141064" sldId="271"/>
            <ac:spMk id="12" creationId="{2D7716B3-DFF2-4033-E8A2-84DEA1626679}"/>
          </ac:spMkLst>
        </pc:spChg>
        <pc:spChg chg="mod">
          <ac:chgData name="Kathryn Clark" userId="80fb2c51d6963bc0" providerId="LiveId" clId="{5ACE9848-334F-4C1A-8F80-66F9CB3D96C7}" dt="2023-10-07T14:37:55.192" v="7473" actId="20577"/>
          <ac:spMkLst>
            <pc:docMk/>
            <pc:sldMk cId="2048141064" sldId="271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4T20:22:27.982" v="1979" actId="20577"/>
          <ac:spMkLst>
            <pc:docMk/>
            <pc:sldMk cId="2048141064" sldId="271"/>
            <ac:spMk id="22" creationId="{112084BE-FE53-E932-1D0E-170085AB913C}"/>
          </ac:spMkLst>
        </pc:spChg>
        <pc:spChg chg="mod">
          <ac:chgData name="Kathryn Clark" userId="80fb2c51d6963bc0" providerId="LiveId" clId="{5ACE9848-334F-4C1A-8F80-66F9CB3D96C7}" dt="2023-10-04T20:23:03.522" v="1999" actId="20577"/>
          <ac:spMkLst>
            <pc:docMk/>
            <pc:sldMk cId="2048141064" sldId="271"/>
            <ac:spMk id="28" creationId="{3F22D5CB-7E7C-001B-AB48-0E5DDCD9B6A2}"/>
          </ac:spMkLst>
        </pc:spChg>
        <pc:spChg chg="mod">
          <ac:chgData name="Kathryn Clark" userId="80fb2c51d6963bc0" providerId="LiveId" clId="{5ACE9848-334F-4C1A-8F80-66F9CB3D96C7}" dt="2023-10-08T18:19:20.483" v="7681" actId="207"/>
          <ac:spMkLst>
            <pc:docMk/>
            <pc:sldMk cId="2048141064" sldId="271"/>
            <ac:spMk id="29" creationId="{2B4B3BF3-5598-853A-4C26-0357BA4D73D2}"/>
          </ac:spMkLst>
        </pc:spChg>
        <pc:spChg chg="mod">
          <ac:chgData name="Kathryn Clark" userId="80fb2c51d6963bc0" providerId="LiveId" clId="{5ACE9848-334F-4C1A-8F80-66F9CB3D96C7}" dt="2023-10-07T14:37:50.013" v="7471" actId="20577"/>
          <ac:spMkLst>
            <pc:docMk/>
            <pc:sldMk cId="2048141064" sldId="271"/>
            <ac:spMk id="30" creationId="{F2E574C8-2426-1C49-5D25-159C49EDF1E6}"/>
          </ac:spMkLst>
        </pc:spChg>
        <pc:spChg chg="mod">
          <ac:chgData name="Kathryn Clark" userId="80fb2c51d6963bc0" providerId="LiveId" clId="{5ACE9848-334F-4C1A-8F80-66F9CB3D96C7}" dt="2023-10-04T20:23:31.372" v="2011" actId="20577"/>
          <ac:spMkLst>
            <pc:docMk/>
            <pc:sldMk cId="2048141064" sldId="271"/>
            <ac:spMk id="35" creationId="{17CC55E0-C6B4-80B6-B470-0124E9B6556D}"/>
          </ac:spMkLst>
        </pc:spChg>
        <pc:spChg chg="mod">
          <ac:chgData name="Kathryn Clark" userId="80fb2c51d6963bc0" providerId="LiveId" clId="{5ACE9848-334F-4C1A-8F80-66F9CB3D96C7}" dt="2023-10-08T18:19:20.483" v="7681" actId="207"/>
          <ac:spMkLst>
            <pc:docMk/>
            <pc:sldMk cId="2048141064" sldId="271"/>
            <ac:spMk id="37" creationId="{5C71BDF6-56AA-2FC4-6FAE-027F75C306C6}"/>
          </ac:spMkLst>
        </pc:spChg>
        <pc:graphicFrameChg chg="mod">
          <ac:chgData name="Kathryn Clark" userId="80fb2c51d6963bc0" providerId="LiveId" clId="{5ACE9848-334F-4C1A-8F80-66F9CB3D96C7}" dt="2023-10-04T20:22:20.779" v="1972" actId="20577"/>
          <ac:graphicFrameMkLst>
            <pc:docMk/>
            <pc:sldMk cId="2048141064" sldId="271"/>
            <ac:graphicFrameMk id="14" creationId="{62E9E1E0-20DA-6E1C-050E-54EBB9BC95BD}"/>
          </ac:graphicFrameMkLst>
        </pc:graphicFrameChg>
        <pc:inkChg chg="add del">
          <ac:chgData name="Kathryn Clark" userId="80fb2c51d6963bc0" providerId="LiveId" clId="{5ACE9848-334F-4C1A-8F80-66F9CB3D96C7}" dt="2023-10-08T18:17:18.987" v="7491" actId="478"/>
          <ac:inkMkLst>
            <pc:docMk/>
            <pc:sldMk cId="2048141064" sldId="271"/>
            <ac:inkMk id="4" creationId="{55825401-05F9-0F1A-F7A9-21E6A1B5BEF1}"/>
          </ac:inkMkLst>
        </pc:inkChg>
        <pc:inkChg chg="add del">
          <ac:chgData name="Kathryn Clark" userId="80fb2c51d6963bc0" providerId="LiveId" clId="{5ACE9848-334F-4C1A-8F80-66F9CB3D96C7}" dt="2023-10-08T18:17:17.960" v="7490" actId="478"/>
          <ac:inkMkLst>
            <pc:docMk/>
            <pc:sldMk cId="2048141064" sldId="271"/>
            <ac:inkMk id="5" creationId="{C3804506-ABE0-5772-3239-142E0575E68E}"/>
          </ac:inkMkLst>
        </pc:inkChg>
        <pc:inkChg chg="add del">
          <ac:chgData name="Kathryn Clark" userId="80fb2c51d6963bc0" providerId="LiveId" clId="{5ACE9848-334F-4C1A-8F80-66F9CB3D96C7}" dt="2023-10-08T18:17:15.687" v="7489" actId="478"/>
          <ac:inkMkLst>
            <pc:docMk/>
            <pc:sldMk cId="2048141064" sldId="271"/>
            <ac:inkMk id="6" creationId="{8DF7956B-D131-26D0-DC3F-8569EB5BAAD6}"/>
          </ac:inkMkLst>
        </pc:inkChg>
      </pc:sldChg>
      <pc:sldChg chg="modSp add del">
        <pc:chgData name="Kathryn Clark" userId="80fb2c51d6963bc0" providerId="LiveId" clId="{5ACE9848-334F-4C1A-8F80-66F9CB3D96C7}" dt="2023-10-04T20:21:41.415" v="1961" actId="47"/>
        <pc:sldMkLst>
          <pc:docMk/>
          <pc:sldMk cId="3812042580" sldId="271"/>
        </pc:sldMkLst>
        <pc:spChg chg="mod">
          <ac:chgData name="Kathryn Clark" userId="80fb2c51d6963bc0" providerId="LiveId" clId="{5ACE9848-334F-4C1A-8F80-66F9CB3D96C7}" dt="2023-10-04T20:17:47.725" v="1891" actId="20577"/>
          <ac:spMkLst>
            <pc:docMk/>
            <pc:sldMk cId="3812042580" sldId="271"/>
            <ac:spMk id="2" creationId="{65FD3B78-34DA-DB31-27D4-529246516B53}"/>
          </ac:spMkLst>
        </pc:spChg>
        <pc:spChg chg="mod">
          <ac:chgData name="Kathryn Clark" userId="80fb2c51d6963bc0" providerId="LiveId" clId="{5ACE9848-334F-4C1A-8F80-66F9CB3D96C7}" dt="2023-10-04T20:18:04.092" v="1897" actId="20577"/>
          <ac:spMkLst>
            <pc:docMk/>
            <pc:sldMk cId="3812042580" sldId="271"/>
            <ac:spMk id="3" creationId="{B1A4794A-D772-7BFE-69BF-0214C5EC9493}"/>
          </ac:spMkLst>
        </pc:spChg>
      </pc:sldChg>
      <pc:sldChg chg="modSp add del mod">
        <pc:chgData name="Kathryn Clark" userId="80fb2c51d6963bc0" providerId="LiveId" clId="{5ACE9848-334F-4C1A-8F80-66F9CB3D96C7}" dt="2023-10-04T20:12:50.627" v="1842" actId="47"/>
        <pc:sldMkLst>
          <pc:docMk/>
          <pc:sldMk cId="3951102318" sldId="271"/>
        </pc:sldMkLst>
        <pc:spChg chg="mod">
          <ac:chgData name="Kathryn Clark" userId="80fb2c51d6963bc0" providerId="LiveId" clId="{5ACE9848-334F-4C1A-8F80-66F9CB3D96C7}" dt="2023-10-04T20:12:48.971" v="1841" actId="20577"/>
          <ac:spMkLst>
            <pc:docMk/>
            <pc:sldMk cId="3951102318" sldId="271"/>
            <ac:spMk id="2" creationId="{65FD3B78-34DA-DB31-27D4-529246516B53}"/>
          </ac:spMkLst>
        </pc:spChg>
      </pc:sldChg>
      <pc:sldChg chg="addSp delSp modSp add mod modClrScheme modAnim chgLayout">
        <pc:chgData name="Kathryn Clark" userId="80fb2c51d6963bc0" providerId="LiveId" clId="{5ACE9848-334F-4C1A-8F80-66F9CB3D96C7}" dt="2023-10-08T18:20:04.338" v="7687" actId="1076"/>
        <pc:sldMkLst>
          <pc:docMk/>
          <pc:sldMk cId="3917710747" sldId="272"/>
        </pc:sldMkLst>
        <pc:spChg chg="mod ord">
          <ac:chgData name="Kathryn Clark" userId="80fb2c51d6963bc0" providerId="LiveId" clId="{5ACE9848-334F-4C1A-8F80-66F9CB3D96C7}" dt="2023-10-06T08:16:38.337" v="2598" actId="20577"/>
          <ac:spMkLst>
            <pc:docMk/>
            <pc:sldMk cId="3917710747" sldId="272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8T18:19:42.764" v="7684" actId="20577"/>
          <ac:spMkLst>
            <pc:docMk/>
            <pc:sldMk cId="3917710747" sldId="272"/>
            <ac:spMk id="3" creationId="{B1A4794A-D772-7BFE-69BF-0214C5EC9493}"/>
          </ac:spMkLst>
        </pc:spChg>
        <pc:spChg chg="mod ord">
          <ac:chgData name="Kathryn Clark" userId="80fb2c51d6963bc0" providerId="LiveId" clId="{5ACE9848-334F-4C1A-8F80-66F9CB3D96C7}" dt="2023-10-04T21:04:34.041" v="2527" actId="170"/>
          <ac:spMkLst>
            <pc:docMk/>
            <pc:sldMk cId="3917710747" sldId="272"/>
            <ac:spMk id="4" creationId="{D6B6A77E-E412-E8F1-75C1-8A9E3993DA7C}"/>
          </ac:spMkLst>
        </pc:spChg>
        <pc:spChg chg="add del mod ord">
          <ac:chgData name="Kathryn Clark" userId="80fb2c51d6963bc0" providerId="LiveId" clId="{5ACE9848-334F-4C1A-8F80-66F9CB3D96C7}" dt="2023-10-06T08:16:22.583" v="2586" actId="478"/>
          <ac:spMkLst>
            <pc:docMk/>
            <pc:sldMk cId="3917710747" sldId="272"/>
            <ac:spMk id="5" creationId="{F9C6FCEE-579B-BC47-9420-562ECBCD3771}"/>
          </ac:spMkLst>
        </pc:spChg>
        <pc:spChg chg="mod">
          <ac:chgData name="Kathryn Clark" userId="80fb2c51d6963bc0" providerId="LiveId" clId="{5ACE9848-334F-4C1A-8F80-66F9CB3D96C7}" dt="2023-10-04T21:04:56.579" v="2532" actId="20577"/>
          <ac:spMkLst>
            <pc:docMk/>
            <pc:sldMk cId="3917710747" sldId="272"/>
            <ac:spMk id="6" creationId="{1A05A043-FFD9-A896-E95E-4CF1F3801B07}"/>
          </ac:spMkLst>
        </pc:spChg>
        <pc:spChg chg="mod">
          <ac:chgData name="Kathryn Clark" userId="80fb2c51d6963bc0" providerId="LiveId" clId="{5ACE9848-334F-4C1A-8F80-66F9CB3D96C7}" dt="2023-10-08T18:20:04.338" v="7687" actId="1076"/>
          <ac:spMkLst>
            <pc:docMk/>
            <pc:sldMk cId="3917710747" sldId="272"/>
            <ac:spMk id="7" creationId="{511BE629-237C-3E23-48FA-0D456F7E84BC}"/>
          </ac:spMkLst>
        </pc:spChg>
        <pc:spChg chg="mod">
          <ac:chgData name="Kathryn Clark" userId="80fb2c51d6963bc0" providerId="LiveId" clId="{5ACE9848-334F-4C1A-8F80-66F9CB3D96C7}" dt="2023-10-04T21:06:54.343" v="2545" actId="20577"/>
          <ac:spMkLst>
            <pc:docMk/>
            <pc:sldMk cId="3917710747" sldId="272"/>
            <ac:spMk id="13" creationId="{7A0E72DB-C076-0731-F79E-E56C2A4F2273}"/>
          </ac:spMkLst>
        </pc:spChg>
        <pc:spChg chg="mod">
          <ac:chgData name="Kathryn Clark" userId="80fb2c51d6963bc0" providerId="LiveId" clId="{5ACE9848-334F-4C1A-8F80-66F9CB3D96C7}" dt="2023-10-04T21:04:43.748" v="2528" actId="1076"/>
          <ac:spMkLst>
            <pc:docMk/>
            <pc:sldMk cId="3917710747" sldId="272"/>
            <ac:spMk id="15" creationId="{DCDF6EC9-6122-C2F4-7D1B-563E746F4805}"/>
          </ac:spMkLst>
        </pc:spChg>
        <pc:spChg chg="mod">
          <ac:chgData name="Kathryn Clark" userId="80fb2c51d6963bc0" providerId="LiveId" clId="{5ACE9848-334F-4C1A-8F80-66F9CB3D96C7}" dt="2023-10-04T20:58:56.036" v="2437" actId="20577"/>
          <ac:spMkLst>
            <pc:docMk/>
            <pc:sldMk cId="3917710747" sldId="272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4T21:02:50.623" v="2500" actId="20577"/>
          <ac:spMkLst>
            <pc:docMk/>
            <pc:sldMk cId="3917710747" sldId="272"/>
            <ac:spMk id="22" creationId="{112084BE-FE53-E932-1D0E-170085AB913C}"/>
          </ac:spMkLst>
        </pc:spChg>
        <pc:spChg chg="mod">
          <ac:chgData name="Kathryn Clark" userId="80fb2c51d6963bc0" providerId="LiveId" clId="{5ACE9848-334F-4C1A-8F80-66F9CB3D96C7}" dt="2023-10-04T21:04:13.664" v="2521" actId="1076"/>
          <ac:spMkLst>
            <pc:docMk/>
            <pc:sldMk cId="3917710747" sldId="272"/>
            <ac:spMk id="23" creationId="{2858D628-FCE7-1A69-B2AE-249EA33EF1D8}"/>
          </ac:spMkLst>
        </pc:spChg>
        <pc:spChg chg="mod">
          <ac:chgData name="Kathryn Clark" userId="80fb2c51d6963bc0" providerId="LiveId" clId="{5ACE9848-334F-4C1A-8F80-66F9CB3D96C7}" dt="2023-10-04T21:03:53.528" v="2509" actId="20577"/>
          <ac:spMkLst>
            <pc:docMk/>
            <pc:sldMk cId="3917710747" sldId="272"/>
            <ac:spMk id="25" creationId="{29344F05-7886-B79F-683B-1AF36AAB2065}"/>
          </ac:spMkLst>
        </pc:spChg>
        <pc:spChg chg="mod">
          <ac:chgData name="Kathryn Clark" userId="80fb2c51d6963bc0" providerId="LiveId" clId="{5ACE9848-334F-4C1A-8F80-66F9CB3D96C7}" dt="2023-10-04T21:01:47.623" v="2480" actId="20577"/>
          <ac:spMkLst>
            <pc:docMk/>
            <pc:sldMk cId="3917710747" sldId="272"/>
            <ac:spMk id="26" creationId="{4FA72252-A1DF-F083-C0C6-87F255F2EEE9}"/>
          </ac:spMkLst>
        </pc:spChg>
        <pc:spChg chg="mod">
          <ac:chgData name="Kathryn Clark" userId="80fb2c51d6963bc0" providerId="LiveId" clId="{5ACE9848-334F-4C1A-8F80-66F9CB3D96C7}" dt="2023-10-04T21:03:03.832" v="2505" actId="20577"/>
          <ac:spMkLst>
            <pc:docMk/>
            <pc:sldMk cId="3917710747" sldId="272"/>
            <ac:spMk id="27" creationId="{1F6C4849-3153-E79C-9EB0-7EC91B74AC7E}"/>
          </ac:spMkLst>
        </pc:spChg>
        <pc:spChg chg="mod">
          <ac:chgData name="Kathryn Clark" userId="80fb2c51d6963bc0" providerId="LiveId" clId="{5ACE9848-334F-4C1A-8F80-66F9CB3D96C7}" dt="2023-10-04T21:02:07.627" v="2493" actId="1037"/>
          <ac:spMkLst>
            <pc:docMk/>
            <pc:sldMk cId="3917710747" sldId="272"/>
            <ac:spMk id="28" creationId="{E57928C5-0A4E-E401-787F-FBB137CB9F96}"/>
          </ac:spMkLst>
        </pc:spChg>
        <pc:spChg chg="mod">
          <ac:chgData name="Kathryn Clark" userId="80fb2c51d6963bc0" providerId="LiveId" clId="{5ACE9848-334F-4C1A-8F80-66F9CB3D96C7}" dt="2023-10-04T20:58:48.326" v="2436" actId="20577"/>
          <ac:spMkLst>
            <pc:docMk/>
            <pc:sldMk cId="3917710747" sldId="272"/>
            <ac:spMk id="30" creationId="{F2E574C8-2426-1C49-5D25-159C49EDF1E6}"/>
          </ac:spMkLst>
        </pc:spChg>
        <pc:spChg chg="mod">
          <ac:chgData name="Kathryn Clark" userId="80fb2c51d6963bc0" providerId="LiveId" clId="{5ACE9848-334F-4C1A-8F80-66F9CB3D96C7}" dt="2023-10-04T21:04:00.141" v="2511" actId="20577"/>
          <ac:spMkLst>
            <pc:docMk/>
            <pc:sldMk cId="3917710747" sldId="272"/>
            <ac:spMk id="31" creationId="{47EA4A86-CD0C-0A75-F2A8-126535B9B0F1}"/>
          </ac:spMkLst>
        </pc:spChg>
        <pc:spChg chg="mod">
          <ac:chgData name="Kathryn Clark" userId="80fb2c51d6963bc0" providerId="LiveId" clId="{5ACE9848-334F-4C1A-8F80-66F9CB3D96C7}" dt="2023-10-04T21:03:20.446" v="2507" actId="20577"/>
          <ac:spMkLst>
            <pc:docMk/>
            <pc:sldMk cId="3917710747" sldId="272"/>
            <ac:spMk id="35" creationId="{B7F1DDCA-CBC2-21BE-3E2B-429737BAE357}"/>
          </ac:spMkLst>
        </pc:spChg>
        <pc:spChg chg="mod">
          <ac:chgData name="Kathryn Clark" userId="80fb2c51d6963bc0" providerId="LiveId" clId="{5ACE9848-334F-4C1A-8F80-66F9CB3D96C7}" dt="2023-10-08T18:19:59.610" v="7686" actId="20577"/>
          <ac:spMkLst>
            <pc:docMk/>
            <pc:sldMk cId="3917710747" sldId="272"/>
            <ac:spMk id="36" creationId="{C5A77E89-FF0F-AFE4-DCD4-9BE5D7F70ABC}"/>
          </ac:spMkLst>
        </pc:spChg>
        <pc:spChg chg="mod">
          <ac:chgData name="Kathryn Clark" userId="80fb2c51d6963bc0" providerId="LiveId" clId="{5ACE9848-334F-4C1A-8F80-66F9CB3D96C7}" dt="2023-10-04T21:04:21.934" v="2523" actId="207"/>
          <ac:spMkLst>
            <pc:docMk/>
            <pc:sldMk cId="3917710747" sldId="272"/>
            <ac:spMk id="37" creationId="{B5762DF1-C856-85BC-7238-453B4A49F93A}"/>
          </ac:spMkLst>
        </pc:spChg>
        <pc:spChg chg="mod">
          <ac:chgData name="Kathryn Clark" userId="80fb2c51d6963bc0" providerId="LiveId" clId="{5ACE9848-334F-4C1A-8F80-66F9CB3D96C7}" dt="2023-10-04T21:02:17.057" v="2494"/>
          <ac:spMkLst>
            <pc:docMk/>
            <pc:sldMk cId="3917710747" sldId="272"/>
            <ac:spMk id="38" creationId="{9EC5BA2C-2D35-E667-98BB-0FD99CB75195}"/>
          </ac:spMkLst>
        </pc:spChg>
        <pc:spChg chg="mod">
          <ac:chgData name="Kathryn Clark" userId="80fb2c51d6963bc0" providerId="LiveId" clId="{5ACE9848-334F-4C1A-8F80-66F9CB3D96C7}" dt="2023-10-04T20:58:27.048" v="2430" actId="20577"/>
          <ac:spMkLst>
            <pc:docMk/>
            <pc:sldMk cId="3917710747" sldId="272"/>
            <ac:spMk id="39" creationId="{1D62810B-7270-4340-2107-B65D0EA30F41}"/>
          </ac:spMkLst>
        </pc:spChg>
        <pc:graphicFrameChg chg="mod modGraphic">
          <ac:chgData name="Kathryn Clark" userId="80fb2c51d6963bc0" providerId="LiveId" clId="{5ACE9848-334F-4C1A-8F80-66F9CB3D96C7}" dt="2023-10-06T12:37:22.029" v="6322" actId="1076"/>
          <ac:graphicFrameMkLst>
            <pc:docMk/>
            <pc:sldMk cId="3917710747" sldId="272"/>
            <ac:graphicFrameMk id="14" creationId="{62E9E1E0-20DA-6E1C-050E-54EBB9BC95BD}"/>
          </ac:graphicFrameMkLst>
        </pc:graphicFrameChg>
      </pc:sldChg>
      <pc:sldChg chg="addSp delSp modSp add mod modClrScheme addAnim delAnim modAnim chgLayout">
        <pc:chgData name="Kathryn Clark" userId="80fb2c51d6963bc0" providerId="LiveId" clId="{5ACE9848-334F-4C1A-8F80-66F9CB3D96C7}" dt="2023-10-06T13:32:50.191" v="7191" actId="1076"/>
        <pc:sldMkLst>
          <pc:docMk/>
          <pc:sldMk cId="1502224977" sldId="273"/>
        </pc:sldMkLst>
        <pc:spChg chg="mod ord">
          <ac:chgData name="Kathryn Clark" userId="80fb2c51d6963bc0" providerId="LiveId" clId="{5ACE9848-334F-4C1A-8F80-66F9CB3D96C7}" dt="2023-10-06T13:32:44.772" v="7187" actId="700"/>
          <ac:spMkLst>
            <pc:docMk/>
            <pc:sldMk cId="1502224977" sldId="273"/>
            <ac:spMk id="2" creationId="{65FD3B78-34DA-DB31-27D4-529246516B53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" creationId="{B1A4794A-D772-7BFE-69BF-0214C5EC9493}"/>
          </ac:spMkLst>
        </pc:spChg>
        <pc:spChg chg="add del mod ord">
          <ac:chgData name="Kathryn Clark" userId="80fb2c51d6963bc0" providerId="LiveId" clId="{5ACE9848-334F-4C1A-8F80-66F9CB3D96C7}" dt="2023-10-06T13:32:46.893" v="7188" actId="478"/>
          <ac:spMkLst>
            <pc:docMk/>
            <pc:sldMk cId="1502224977" sldId="273"/>
            <ac:spMk id="3" creationId="{C2CC93F6-B07D-A795-31C8-247A362AD6E4}"/>
          </ac:spMkLst>
        </pc:spChg>
        <pc:spChg chg="add del mod ord">
          <ac:chgData name="Kathryn Clark" userId="80fb2c51d6963bc0" providerId="LiveId" clId="{5ACE9848-334F-4C1A-8F80-66F9CB3D96C7}" dt="2023-10-06T13:32:48.142" v="7189" actId="478"/>
          <ac:spMkLst>
            <pc:docMk/>
            <pc:sldMk cId="1502224977" sldId="273"/>
            <ac:spMk id="4" creationId="{13C1AE1D-4691-D98F-4525-C80444268A4B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4" creationId="{D6B6A77E-E412-E8F1-75C1-8A9E3993DA7C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6" creationId="{1A05A043-FFD9-A896-E95E-4CF1F3801B07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7" creationId="{511BE629-237C-3E23-48FA-0D456F7E84BC}"/>
          </ac:spMkLst>
        </pc:spChg>
        <pc:spChg chg="add del mod">
          <ac:chgData name="Kathryn Clark" userId="80fb2c51d6963bc0" providerId="LiveId" clId="{5ACE9848-334F-4C1A-8F80-66F9CB3D96C7}" dt="2023-10-06T08:18:46.591" v="2611" actId="478"/>
          <ac:spMkLst>
            <pc:docMk/>
            <pc:sldMk cId="1502224977" sldId="273"/>
            <ac:spMk id="8" creationId="{74E5F3ED-B854-BA74-041F-732B4F21C6C8}"/>
          </ac:spMkLst>
        </pc:spChg>
        <pc:spChg chg="add del mod ord">
          <ac:chgData name="Kathryn Clark" userId="80fb2c51d6963bc0" providerId="LiveId" clId="{5ACE9848-334F-4C1A-8F80-66F9CB3D96C7}" dt="2023-10-06T13:32:44.772" v="7187" actId="700"/>
          <ac:spMkLst>
            <pc:docMk/>
            <pc:sldMk cId="1502224977" sldId="273"/>
            <ac:spMk id="10" creationId="{2FE2D225-897B-ABB1-BF7D-8D45C49C42BD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13" creationId="{7A0E72DB-C076-0731-F79E-E56C2A4F2273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15" creationId="{DCDF6EC9-6122-C2F4-7D1B-563E746F4805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0" creationId="{E5EC4386-CC4E-75A0-F0BD-A7F6149F662D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1" creationId="{0648D79C-D0B7-2F8F-71C9-F49D60FD6873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2" creationId="{112084BE-FE53-E932-1D0E-170085AB913C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3" creationId="{2858D628-FCE7-1A69-B2AE-249EA33EF1D8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5" creationId="{29344F05-7886-B79F-683B-1AF36AAB2065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6" creationId="{4FA72252-A1DF-F083-C0C6-87F255F2EEE9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7" creationId="{1F6C4849-3153-E79C-9EB0-7EC91B74AC7E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8" creationId="{E57928C5-0A4E-E401-787F-FBB137CB9F96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29" creationId="{A03C6CA7-CE75-DB6E-F299-8868ACD11108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0" creationId="{F2E574C8-2426-1C49-5D25-159C49EDF1E6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1" creationId="{47EA4A86-CD0C-0A75-F2A8-126535B9B0F1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5" creationId="{B7F1DDCA-CBC2-21BE-3E2B-429737BAE357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6" creationId="{C5A77E89-FF0F-AFE4-DCD4-9BE5D7F70ABC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7" creationId="{B5762DF1-C856-85BC-7238-453B4A49F93A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8" creationId="{9EC5BA2C-2D35-E667-98BB-0FD99CB75195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39" creationId="{1D62810B-7270-4340-2107-B65D0EA30F41}"/>
          </ac:spMkLst>
        </pc:spChg>
        <pc:spChg chg="add del">
          <ac:chgData name="Kathryn Clark" userId="80fb2c51d6963bc0" providerId="LiveId" clId="{5ACE9848-334F-4C1A-8F80-66F9CB3D96C7}" dt="2023-10-06T08:18:48.346" v="2612" actId="478"/>
          <ac:spMkLst>
            <pc:docMk/>
            <pc:sldMk cId="1502224977" sldId="273"/>
            <ac:spMk id="40" creationId="{B57D721A-245D-1F70-3540-1D2F4CEB4CAD}"/>
          </ac:spMkLst>
        </pc:spChg>
        <pc:graphicFrameChg chg="add del">
          <ac:chgData name="Kathryn Clark" userId="80fb2c51d6963bc0" providerId="LiveId" clId="{5ACE9848-334F-4C1A-8F80-66F9CB3D96C7}" dt="2023-10-06T08:18:48.346" v="2612" actId="478"/>
          <ac:graphicFrameMkLst>
            <pc:docMk/>
            <pc:sldMk cId="1502224977" sldId="273"/>
            <ac:graphicFrameMk id="14" creationId="{62E9E1E0-20DA-6E1C-050E-54EBB9BC95BD}"/>
          </ac:graphicFrameMkLst>
        </pc:graphicFrameChg>
        <pc:picChg chg="add del mod ord">
          <ac:chgData name="Kathryn Clark" userId="80fb2c51d6963bc0" providerId="LiveId" clId="{5ACE9848-334F-4C1A-8F80-66F9CB3D96C7}" dt="2023-10-06T08:27:10.390" v="2709" actId="478"/>
          <ac:picMkLst>
            <pc:docMk/>
            <pc:sldMk cId="1502224977" sldId="273"/>
            <ac:picMk id="12" creationId="{8025DCBE-84AB-B08F-FBAF-A9CCF7C30301}"/>
          </ac:picMkLst>
        </pc:picChg>
        <pc:picChg chg="add mod">
          <ac:chgData name="Kathryn Clark" userId="80fb2c51d6963bc0" providerId="LiveId" clId="{5ACE9848-334F-4C1A-8F80-66F9CB3D96C7}" dt="2023-10-06T13:32:50.191" v="7191" actId="1076"/>
          <ac:picMkLst>
            <pc:docMk/>
            <pc:sldMk cId="1502224977" sldId="273"/>
            <ac:picMk id="17" creationId="{5683E0A6-F0F4-FFF6-F607-B98BADD903E3}"/>
          </ac:picMkLst>
        </pc:picChg>
        <pc:picChg chg="add mod">
          <ac:chgData name="Kathryn Clark" userId="80fb2c51d6963bc0" providerId="LiveId" clId="{5ACE9848-334F-4C1A-8F80-66F9CB3D96C7}" dt="2023-10-06T08:27:36.103" v="2721" actId="1076"/>
          <ac:picMkLst>
            <pc:docMk/>
            <pc:sldMk cId="1502224977" sldId="273"/>
            <ac:picMk id="19" creationId="{10552D8E-C5D5-0E87-09BA-6A8396A0B405}"/>
          </ac:picMkLst>
        </pc:picChg>
        <pc:picChg chg="add del">
          <ac:chgData name="Kathryn Clark" userId="80fb2c51d6963bc0" providerId="LiveId" clId="{5ACE9848-334F-4C1A-8F80-66F9CB3D96C7}" dt="2023-10-06T08:18:46.591" v="2611" actId="478"/>
          <ac:picMkLst>
            <pc:docMk/>
            <pc:sldMk cId="1502224977" sldId="273"/>
            <ac:picMk id="24" creationId="{BA2944BE-149D-A8A7-29E2-A796D5836171}"/>
          </ac:picMkLst>
        </pc:picChg>
        <pc:picChg chg="add mod">
          <ac:chgData name="Kathryn Clark" userId="80fb2c51d6963bc0" providerId="LiveId" clId="{5ACE9848-334F-4C1A-8F80-66F9CB3D96C7}" dt="2023-10-06T08:27:40.716" v="2722" actId="1076"/>
          <ac:picMkLst>
            <pc:docMk/>
            <pc:sldMk cId="1502224977" sldId="273"/>
            <ac:picMk id="33" creationId="{EDEA9267-2AC8-FF2C-2F2D-EA5889BE35BA}"/>
          </ac:picMkLst>
        </pc:picChg>
        <pc:picChg chg="add del mod">
          <ac:chgData name="Kathryn Clark" userId="80fb2c51d6963bc0" providerId="LiveId" clId="{5ACE9848-334F-4C1A-8F80-66F9CB3D96C7}" dt="2023-10-06T08:27:09.663" v="2708" actId="478"/>
          <ac:picMkLst>
            <pc:docMk/>
            <pc:sldMk cId="1502224977" sldId="273"/>
            <ac:picMk id="41" creationId="{7D7FB724-D763-C5E1-2CAE-F96178A9BC33}"/>
          </ac:picMkLst>
        </pc:picChg>
        <pc:picChg chg="add del mod">
          <ac:chgData name="Kathryn Clark" userId="80fb2c51d6963bc0" providerId="LiveId" clId="{5ACE9848-334F-4C1A-8F80-66F9CB3D96C7}" dt="2023-10-06T08:27:09.315" v="2707" actId="478"/>
          <ac:picMkLst>
            <pc:docMk/>
            <pc:sldMk cId="1502224977" sldId="273"/>
            <ac:picMk id="43" creationId="{CF217F57-AB01-B61E-8C66-6CBC397B4962}"/>
          </ac:picMkLst>
        </pc:picChg>
        <pc:picChg chg="add mod">
          <ac:chgData name="Kathryn Clark" userId="80fb2c51d6963bc0" providerId="LiveId" clId="{5ACE9848-334F-4C1A-8F80-66F9CB3D96C7}" dt="2023-10-06T08:34:06.079" v="2727" actId="1076"/>
          <ac:picMkLst>
            <pc:docMk/>
            <pc:sldMk cId="1502224977" sldId="273"/>
            <ac:picMk id="45" creationId="{90FA0305-E992-BC6C-6554-6ABE7654521F}"/>
          </ac:picMkLst>
        </pc:picChg>
      </pc:sldChg>
      <pc:sldChg chg="new del">
        <pc:chgData name="Kathryn Clark" userId="80fb2c51d6963bc0" providerId="LiveId" clId="{5ACE9848-334F-4C1A-8F80-66F9CB3D96C7}" dt="2023-10-06T08:14:57.428" v="2566" actId="680"/>
        <pc:sldMkLst>
          <pc:docMk/>
          <pc:sldMk cId="2110661707" sldId="273"/>
        </pc:sldMkLst>
      </pc:sldChg>
      <pc:sldChg chg="addSp delSp modSp add mod modClrScheme modAnim chgLayout">
        <pc:chgData name="Kathryn Clark" userId="80fb2c51d6963bc0" providerId="LiveId" clId="{5ACE9848-334F-4C1A-8F80-66F9CB3D96C7}" dt="2023-10-06T13:33:04.267" v="7193" actId="700"/>
        <pc:sldMkLst>
          <pc:docMk/>
          <pc:sldMk cId="3943614541" sldId="274"/>
        </pc:sldMkLst>
        <pc:spChg chg="mod ord">
          <ac:chgData name="Kathryn Clark" userId="80fb2c51d6963bc0" providerId="LiveId" clId="{5ACE9848-334F-4C1A-8F80-66F9CB3D96C7}" dt="2023-10-06T13:33:04.267" v="7193" actId="700"/>
          <ac:spMkLst>
            <pc:docMk/>
            <pc:sldMk cId="3943614541" sldId="274"/>
            <ac:spMk id="2" creationId="{65FD3B78-34DA-DB31-27D4-529246516B53}"/>
          </ac:spMkLst>
        </pc:spChg>
        <pc:spChg chg="add mod">
          <ac:chgData name="Kathryn Clark" userId="80fb2c51d6963bc0" providerId="LiveId" clId="{5ACE9848-334F-4C1A-8F80-66F9CB3D96C7}" dt="2023-10-06T08:26:30.297" v="2697" actId="2085"/>
          <ac:spMkLst>
            <pc:docMk/>
            <pc:sldMk cId="3943614541" sldId="274"/>
            <ac:spMk id="3" creationId="{1BFCC38E-3CD4-378E-9AE8-6F9FAA4F9DF4}"/>
          </ac:spMkLst>
        </pc:spChg>
        <pc:spChg chg="add mod">
          <ac:chgData name="Kathryn Clark" userId="80fb2c51d6963bc0" providerId="LiveId" clId="{5ACE9848-334F-4C1A-8F80-66F9CB3D96C7}" dt="2023-10-06T08:26:30.297" v="2697" actId="2085"/>
          <ac:spMkLst>
            <pc:docMk/>
            <pc:sldMk cId="3943614541" sldId="274"/>
            <ac:spMk id="4" creationId="{0049B457-8337-B3C3-9AA1-A6D1DB570378}"/>
          </ac:spMkLst>
        </pc:spChg>
        <pc:spChg chg="add del mod">
          <ac:chgData name="Kathryn Clark" userId="80fb2c51d6963bc0" providerId="LiveId" clId="{5ACE9848-334F-4C1A-8F80-66F9CB3D96C7}" dt="2023-10-06T08:52:15.258" v="2874"/>
          <ac:spMkLst>
            <pc:docMk/>
            <pc:sldMk cId="3943614541" sldId="274"/>
            <ac:spMk id="5" creationId="{8C085CA5-838B-EC0A-FF44-287E2105AA1D}"/>
          </ac:spMkLst>
        </pc:spChg>
        <pc:spChg chg="add mod">
          <ac:chgData name="Kathryn Clark" userId="80fb2c51d6963bc0" providerId="LiveId" clId="{5ACE9848-334F-4C1A-8F80-66F9CB3D96C7}" dt="2023-10-06T12:55:55.950" v="6622" actId="20577"/>
          <ac:spMkLst>
            <pc:docMk/>
            <pc:sldMk cId="3943614541" sldId="274"/>
            <ac:spMk id="5" creationId="{9764BE15-6B8D-8144-0BCA-2A4430FE2212}"/>
          </ac:spMkLst>
        </pc:spChg>
        <pc:spChg chg="add del mod">
          <ac:chgData name="Kathryn Clark" userId="80fb2c51d6963bc0" providerId="LiveId" clId="{5ACE9848-334F-4C1A-8F80-66F9CB3D96C7}" dt="2023-10-06T08:52:15.258" v="2874"/>
          <ac:spMkLst>
            <pc:docMk/>
            <pc:sldMk cId="3943614541" sldId="274"/>
            <ac:spMk id="6" creationId="{7AB662AD-A796-9C1F-C96A-285E8EB13121}"/>
          </ac:spMkLst>
        </pc:spChg>
        <pc:spChg chg="del">
          <ac:chgData name="Kathryn Clark" userId="80fb2c51d6963bc0" providerId="LiveId" clId="{5ACE9848-334F-4C1A-8F80-66F9CB3D96C7}" dt="2023-10-06T13:32:57.835" v="7192" actId="700"/>
          <ac:spMkLst>
            <pc:docMk/>
            <pc:sldMk cId="3943614541" sldId="274"/>
            <ac:spMk id="10" creationId="{2FE2D225-897B-ABB1-BF7D-8D45C49C42BD}"/>
          </ac:spMkLst>
        </pc:spChg>
        <pc:picChg chg="mod ord">
          <ac:chgData name="Kathryn Clark" userId="80fb2c51d6963bc0" providerId="LiveId" clId="{5ACE9848-334F-4C1A-8F80-66F9CB3D96C7}" dt="2023-10-06T08:26:40.686" v="2699" actId="1076"/>
          <ac:picMkLst>
            <pc:docMk/>
            <pc:sldMk cId="3943614541" sldId="274"/>
            <ac:picMk id="12" creationId="{8025DCBE-84AB-B08F-FBAF-A9CCF7C30301}"/>
          </ac:picMkLst>
        </pc:picChg>
        <pc:picChg chg="del">
          <ac:chgData name="Kathryn Clark" userId="80fb2c51d6963bc0" providerId="LiveId" clId="{5ACE9848-334F-4C1A-8F80-66F9CB3D96C7}" dt="2023-10-06T08:25:18.594" v="2632" actId="478"/>
          <ac:picMkLst>
            <pc:docMk/>
            <pc:sldMk cId="3943614541" sldId="274"/>
            <ac:picMk id="17" creationId="{5683E0A6-F0F4-FFF6-F607-B98BADD903E3}"/>
          </ac:picMkLst>
        </pc:picChg>
        <pc:picChg chg="del mod">
          <ac:chgData name="Kathryn Clark" userId="80fb2c51d6963bc0" providerId="LiveId" clId="{5ACE9848-334F-4C1A-8F80-66F9CB3D96C7}" dt="2023-10-06T08:25:19.133" v="2634" actId="478"/>
          <ac:picMkLst>
            <pc:docMk/>
            <pc:sldMk cId="3943614541" sldId="274"/>
            <ac:picMk id="19" creationId="{10552D8E-C5D5-0E87-09BA-6A8396A0B405}"/>
          </ac:picMkLst>
        </pc:picChg>
        <pc:picChg chg="mod">
          <ac:chgData name="Kathryn Clark" userId="80fb2c51d6963bc0" providerId="LiveId" clId="{5ACE9848-334F-4C1A-8F80-66F9CB3D96C7}" dt="2023-10-06T08:26:34.011" v="2698" actId="1076"/>
          <ac:picMkLst>
            <pc:docMk/>
            <pc:sldMk cId="3943614541" sldId="274"/>
            <ac:picMk id="41" creationId="{7D7FB724-D763-C5E1-2CAE-F96178A9BC33}"/>
          </ac:picMkLst>
        </pc:picChg>
        <pc:picChg chg="mod ord">
          <ac:chgData name="Kathryn Clark" userId="80fb2c51d6963bc0" providerId="LiveId" clId="{5ACE9848-334F-4C1A-8F80-66F9CB3D96C7}" dt="2023-10-06T08:25:37.261" v="2641" actId="14100"/>
          <ac:picMkLst>
            <pc:docMk/>
            <pc:sldMk cId="3943614541" sldId="274"/>
            <ac:picMk id="43" creationId="{CF217F57-AB01-B61E-8C66-6CBC397B4962}"/>
          </ac:picMkLst>
        </pc:picChg>
      </pc:sldChg>
      <pc:sldChg chg="addSp delSp modSp add mod ord modClrScheme addAnim delAnim modAnim chgLayout">
        <pc:chgData name="Kathryn Clark" userId="80fb2c51d6963bc0" providerId="LiveId" clId="{5ACE9848-334F-4C1A-8F80-66F9CB3D96C7}" dt="2023-10-06T13:33:14.960" v="7195" actId="478"/>
        <pc:sldMkLst>
          <pc:docMk/>
          <pc:sldMk cId="384075499" sldId="275"/>
        </pc:sldMkLst>
        <pc:spChg chg="mod ord">
          <ac:chgData name="Kathryn Clark" userId="80fb2c51d6963bc0" providerId="LiveId" clId="{5ACE9848-334F-4C1A-8F80-66F9CB3D96C7}" dt="2023-10-06T13:33:12.458" v="7194" actId="700"/>
          <ac:spMkLst>
            <pc:docMk/>
            <pc:sldMk cId="384075499" sldId="275"/>
            <ac:spMk id="2" creationId="{65FD3B78-34DA-DB31-27D4-529246516B53}"/>
          </ac:spMkLst>
        </pc:spChg>
        <pc:spChg chg="del">
          <ac:chgData name="Kathryn Clark" userId="80fb2c51d6963bc0" providerId="LiveId" clId="{5ACE9848-334F-4C1A-8F80-66F9CB3D96C7}" dt="2023-10-06T08:42:25.529" v="2733" actId="478"/>
          <ac:spMkLst>
            <pc:docMk/>
            <pc:sldMk cId="384075499" sldId="275"/>
            <ac:spMk id="3" creationId="{B1A4794A-D772-7BFE-69BF-0214C5EC9493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3" creationId="{EF484F8A-4D36-7ECA-3E26-3903335C065E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4" creationId="{3E2B0E92-BA8D-8B23-7948-BBF49DC3A675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4" creationId="{D6B6A77E-E412-E8F1-75C1-8A9E3993DA7C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5" creationId="{3E540F0F-68DF-632C-D5DF-6A6320993220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6" creationId="{1A05A043-FFD9-A896-E95E-4CF1F3801B07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6" creationId="{FBD636EA-4263-9520-0ABD-6B9BF2B1BDC7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7" creationId="{05E2E498-767F-6289-EC5D-460E98DEDE71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7" creationId="{511BE629-237C-3E23-48FA-0D456F7E84BC}"/>
          </ac:spMkLst>
        </pc:spChg>
        <pc:spChg chg="add del mod">
          <ac:chgData name="Kathryn Clark" userId="80fb2c51d6963bc0" providerId="LiveId" clId="{5ACE9848-334F-4C1A-8F80-66F9CB3D96C7}" dt="2023-10-06T08:42:28.298" v="2735" actId="478"/>
          <ac:spMkLst>
            <pc:docMk/>
            <pc:sldMk cId="384075499" sldId="275"/>
            <ac:spMk id="8" creationId="{2EDF472C-60E7-B486-1A99-BE1810ABB935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8" creationId="{963405A6-41F7-B577-E6BC-CCC2B29FA76A}"/>
          </ac:spMkLst>
        </pc:spChg>
        <pc:spChg chg="add del">
          <ac:chgData name="Kathryn Clark" userId="80fb2c51d6963bc0" providerId="LiveId" clId="{5ACE9848-334F-4C1A-8F80-66F9CB3D96C7}" dt="2023-10-06T09:53:00.552" v="3338" actId="478"/>
          <ac:spMkLst>
            <pc:docMk/>
            <pc:sldMk cId="384075499" sldId="275"/>
            <ac:spMk id="9" creationId="{1C90D3DB-064B-0EE5-F239-B20FB300A58E}"/>
          </ac:spMkLst>
        </pc:spChg>
        <pc:spChg chg="add del mod">
          <ac:chgData name="Kathryn Clark" userId="80fb2c51d6963bc0" providerId="LiveId" clId="{5ACE9848-334F-4C1A-8F80-66F9CB3D96C7}" dt="2023-10-06T09:53:05.547" v="3341"/>
          <ac:spMkLst>
            <pc:docMk/>
            <pc:sldMk cId="384075499" sldId="275"/>
            <ac:spMk id="11" creationId="{D96B737D-4FE0-8359-E983-A57C2A1C579B}"/>
          </ac:spMkLst>
        </pc:spChg>
        <pc:spChg chg="add mod ord">
          <ac:chgData name="Kathryn Clark" userId="80fb2c51d6963bc0" providerId="LiveId" clId="{5ACE9848-334F-4C1A-8F80-66F9CB3D96C7}" dt="2023-10-06T13:33:12.458" v="7194" actId="700"/>
          <ac:spMkLst>
            <pc:docMk/>
            <pc:sldMk cId="384075499" sldId="275"/>
            <ac:spMk id="13" creationId="{4A89EB96-F211-99F2-B0D3-BEB86A64C162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13" creationId="{7A0E72DB-C076-0731-F79E-E56C2A4F2273}"/>
          </ac:spMkLst>
        </pc:spChg>
        <pc:spChg chg="add del mod">
          <ac:chgData name="Kathryn Clark" userId="80fb2c51d6963bc0" providerId="LiveId" clId="{5ACE9848-334F-4C1A-8F80-66F9CB3D96C7}" dt="2023-10-06T09:55:37.137" v="3506" actId="478"/>
          <ac:spMkLst>
            <pc:docMk/>
            <pc:sldMk cId="384075499" sldId="275"/>
            <ac:spMk id="14" creationId="{5E5A9F23-8429-A725-B5BF-CBB69A2E6AC3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15" creationId="{DCDF6EC9-6122-C2F4-7D1B-563E746F4805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17" creationId="{193FAE67-DCA4-1937-DAE1-6861DF70CED7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18" creationId="{6137E1CB-D42A-8607-85BF-768D5CB023FB}"/>
          </ac:spMkLst>
        </pc:spChg>
        <pc:spChg chg="add del mod">
          <ac:chgData name="Kathryn Clark" userId="80fb2c51d6963bc0" providerId="LiveId" clId="{5ACE9848-334F-4C1A-8F80-66F9CB3D96C7}" dt="2023-10-06T09:53:44.449" v="3390" actId="478"/>
          <ac:spMkLst>
            <pc:docMk/>
            <pc:sldMk cId="384075499" sldId="275"/>
            <ac:spMk id="19" creationId="{20FD148F-4051-027B-754A-AF0BDD561999}"/>
          </ac:spMkLst>
        </pc:spChg>
        <pc:spChg chg="add mod">
          <ac:chgData name="Kathryn Clark" userId="80fb2c51d6963bc0" providerId="LiveId" clId="{5ACE9848-334F-4C1A-8F80-66F9CB3D96C7}" dt="2023-10-06T09:55:51.369" v="3511" actId="14100"/>
          <ac:spMkLst>
            <pc:docMk/>
            <pc:sldMk cId="384075499" sldId="275"/>
            <ac:spMk id="20" creationId="{70A5C8B4-1E7A-3554-718E-39F277E7F6E4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0" creationId="{E5EC4386-CC4E-75A0-F0BD-A7F6149F662D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1" creationId="{0648D79C-D0B7-2F8F-71C9-F49D60FD6873}"/>
          </ac:spMkLst>
        </pc:spChg>
        <pc:spChg chg="add mod">
          <ac:chgData name="Kathryn Clark" userId="80fb2c51d6963bc0" providerId="LiveId" clId="{5ACE9848-334F-4C1A-8F80-66F9CB3D96C7}" dt="2023-10-06T09:57:35.319" v="3542" actId="20577"/>
          <ac:spMkLst>
            <pc:docMk/>
            <pc:sldMk cId="384075499" sldId="275"/>
            <ac:spMk id="21" creationId="{5843E14F-0E27-BEDC-69E1-0F872DB41008}"/>
          </ac:spMkLst>
        </pc:spChg>
        <pc:spChg chg="del">
          <ac:chgData name="Kathryn Clark" userId="80fb2c51d6963bc0" providerId="LiveId" clId="{5ACE9848-334F-4C1A-8F80-66F9CB3D96C7}" dt="2023-10-06T08:42:26.875" v="2734" actId="478"/>
          <ac:spMkLst>
            <pc:docMk/>
            <pc:sldMk cId="384075499" sldId="275"/>
            <ac:spMk id="22" creationId="{112084BE-FE53-E932-1D0E-170085AB913C}"/>
          </ac:spMkLst>
        </pc:spChg>
        <pc:spChg chg="add mod">
          <ac:chgData name="Kathryn Clark" userId="80fb2c51d6963bc0" providerId="LiveId" clId="{5ACE9848-334F-4C1A-8F80-66F9CB3D96C7}" dt="2023-10-06T09:56:09.809" v="3515" actId="20577"/>
          <ac:spMkLst>
            <pc:docMk/>
            <pc:sldMk cId="384075499" sldId="275"/>
            <ac:spMk id="22" creationId="{787D5A53-6698-D46D-BC42-340916EC6D9B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3" creationId="{2858D628-FCE7-1A69-B2AE-249EA33EF1D8}"/>
          </ac:spMkLst>
        </pc:spChg>
        <pc:spChg chg="add mod">
          <ac:chgData name="Kathryn Clark" userId="80fb2c51d6963bc0" providerId="LiveId" clId="{5ACE9848-334F-4C1A-8F80-66F9CB3D96C7}" dt="2023-10-06T09:56:11.995" v="3517" actId="20577"/>
          <ac:spMkLst>
            <pc:docMk/>
            <pc:sldMk cId="384075499" sldId="275"/>
            <ac:spMk id="23" creationId="{BF858D63-8E20-86D5-3C5D-4FD18F2F6C07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5" creationId="{29344F05-7886-B79F-683B-1AF36AAB2065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25" creationId="{723C4EC1-10AC-4D2C-9001-33CF15552557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6" creationId="{4FA72252-A1DF-F083-C0C6-87F255F2EEE9}"/>
          </ac:spMkLst>
        </pc:spChg>
        <pc:spChg chg="add del mod">
          <ac:chgData name="Kathryn Clark" userId="80fb2c51d6963bc0" providerId="LiveId" clId="{5ACE9848-334F-4C1A-8F80-66F9CB3D96C7}" dt="2023-10-06T09:56:26.835" v="3521" actId="478"/>
          <ac:spMkLst>
            <pc:docMk/>
            <pc:sldMk cId="384075499" sldId="275"/>
            <ac:spMk id="26" creationId="{FE33F590-871D-F139-9F02-2146589551A0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7" creationId="{1F6C4849-3153-E79C-9EB0-7EC91B74AC7E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27" creationId="{BA3EBADB-9494-4517-FEE2-0C6F7DA3254A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28" creationId="{BD27F8C4-6FED-A1FE-DE60-219AFC94A001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8" creationId="{E57928C5-0A4E-E401-787F-FBB137CB9F96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29" creationId="{0EC5FAFC-C35D-107C-7DCA-30FFC0264439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29" creationId="{A03C6CA7-CE75-DB6E-F299-8868ACD11108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0" creationId="{C9AD90DE-1531-8D1E-AE3B-88D46A2289BE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0" creationId="{F2E574C8-2426-1C49-5D25-159C49EDF1E6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1" creationId="{3F801AD1-2AFB-2FFB-DBB5-6A680037CC5E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1" creationId="{47EA4A86-CD0C-0A75-F2A8-126535B9B0F1}"/>
          </ac:spMkLst>
        </pc:spChg>
        <pc:spChg chg="add del mod">
          <ac:chgData name="Kathryn Clark" userId="80fb2c51d6963bc0" providerId="LiveId" clId="{5ACE9848-334F-4C1A-8F80-66F9CB3D96C7}" dt="2023-10-06T09:53:33.090" v="3382" actId="478"/>
          <ac:spMkLst>
            <pc:docMk/>
            <pc:sldMk cId="384075499" sldId="275"/>
            <ac:spMk id="32" creationId="{7A3030EE-4EBC-2514-6E21-BC609D10D77C}"/>
          </ac:spMkLst>
        </pc:spChg>
        <pc:spChg chg="add del mod">
          <ac:chgData name="Kathryn Clark" userId="80fb2c51d6963bc0" providerId="LiveId" clId="{5ACE9848-334F-4C1A-8F80-66F9CB3D96C7}" dt="2023-10-06T09:53:33.676" v="3383" actId="478"/>
          <ac:spMkLst>
            <pc:docMk/>
            <pc:sldMk cId="384075499" sldId="275"/>
            <ac:spMk id="33" creationId="{5A366EF9-02EF-CE1E-B495-15E03767A299}"/>
          </ac:spMkLst>
        </pc:spChg>
        <pc:spChg chg="add del mod">
          <ac:chgData name="Kathryn Clark" userId="80fb2c51d6963bc0" providerId="LiveId" clId="{5ACE9848-334F-4C1A-8F80-66F9CB3D96C7}" dt="2023-10-06T09:53:35.220" v="3385" actId="478"/>
          <ac:spMkLst>
            <pc:docMk/>
            <pc:sldMk cId="384075499" sldId="275"/>
            <ac:spMk id="34" creationId="{057AA68B-BA2C-EF4B-0C88-092C24CC898D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5" creationId="{B7F1DDCA-CBC2-21BE-3E2B-429737BAE357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5" creationId="{F4ACA433-9BF9-906D-C013-FDD7201B4513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6" creationId="{C0D2DD46-AF9B-71AE-E1A2-B91CC8F1FEC8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6" creationId="{C5A77E89-FF0F-AFE4-DCD4-9BE5D7F70ABC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7" creationId="{4E6643BB-E1A7-5ED7-4FFC-17FA421AC221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7" creationId="{B5762DF1-C856-85BC-7238-453B4A49F93A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8" creationId="{90183483-6F6E-3F0E-9136-7E8C772C7C47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8" creationId="{9EC5BA2C-2D35-E667-98BB-0FD99CB75195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39" creationId="{16208F83-3B80-461A-C323-AEF709B54BB3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39" creationId="{1D62810B-7270-4340-2107-B65D0EA30F41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40" creationId="{1A8F4EEE-02E4-32A0-19CC-E7489D2C0A4B}"/>
          </ac:spMkLst>
        </pc:spChg>
        <pc:spChg chg="del">
          <ac:chgData name="Kathryn Clark" userId="80fb2c51d6963bc0" providerId="LiveId" clId="{5ACE9848-334F-4C1A-8F80-66F9CB3D96C7}" dt="2023-10-06T08:42:22.385" v="2732" actId="478"/>
          <ac:spMkLst>
            <pc:docMk/>
            <pc:sldMk cId="384075499" sldId="275"/>
            <ac:spMk id="40" creationId="{B57D721A-245D-1F70-3540-1D2F4CEB4CAD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41" creationId="{BF224150-67E6-3E00-3504-E03B4A56A2CD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42" creationId="{37E7BA21-5C45-FF6E-EE72-6C8E1496818A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43" creationId="{998140CE-9FBF-4737-CD94-2A2FDB25CDD8}"/>
          </ac:spMkLst>
        </pc:spChg>
        <pc:spChg chg="add del mod">
          <ac:chgData name="Kathryn Clark" userId="80fb2c51d6963bc0" providerId="LiveId" clId="{5ACE9848-334F-4C1A-8F80-66F9CB3D96C7}" dt="2023-10-06T09:54:04.643" v="3394" actId="478"/>
          <ac:spMkLst>
            <pc:docMk/>
            <pc:sldMk cId="384075499" sldId="275"/>
            <ac:spMk id="44" creationId="{42B94A73-CA4D-F95C-C638-B75D607AE0B9}"/>
          </ac:spMkLst>
        </pc:spChg>
        <pc:spChg chg="add del mod">
          <ac:chgData name="Kathryn Clark" userId="80fb2c51d6963bc0" providerId="LiveId" clId="{5ACE9848-334F-4C1A-8F80-66F9CB3D96C7}" dt="2023-10-06T09:08:05.564" v="2989" actId="478"/>
          <ac:spMkLst>
            <pc:docMk/>
            <pc:sldMk cId="384075499" sldId="275"/>
            <ac:spMk id="44" creationId="{F0FDFB29-D809-66F5-F202-C18C1534A104}"/>
          </ac:spMkLst>
        </pc:spChg>
        <pc:spChg chg="add del mod">
          <ac:chgData name="Kathryn Clark" userId="80fb2c51d6963bc0" providerId="LiveId" clId="{5ACE9848-334F-4C1A-8F80-66F9CB3D96C7}" dt="2023-10-06T09:53:44.449" v="3390" actId="478"/>
          <ac:spMkLst>
            <pc:docMk/>
            <pc:sldMk cId="384075499" sldId="275"/>
            <ac:spMk id="45" creationId="{65EA58B9-2D15-1004-A078-B32FE1AE1879}"/>
          </ac:spMkLst>
        </pc:spChg>
        <pc:spChg chg="add del mod">
          <ac:chgData name="Kathryn Clark" userId="80fb2c51d6963bc0" providerId="LiveId" clId="{5ACE9848-334F-4C1A-8F80-66F9CB3D96C7}" dt="2023-10-06T09:53:47.472" v="3391" actId="478"/>
          <ac:spMkLst>
            <pc:docMk/>
            <pc:sldMk cId="384075499" sldId="275"/>
            <ac:spMk id="46" creationId="{C7394AF8-A77B-2610-D90D-AE7D4C9326CD}"/>
          </ac:spMkLst>
        </pc:spChg>
        <pc:spChg chg="add del mod">
          <ac:chgData name="Kathryn Clark" userId="80fb2c51d6963bc0" providerId="LiveId" clId="{5ACE9848-334F-4C1A-8F80-66F9CB3D96C7}" dt="2023-10-06T08:54:47.572" v="2894" actId="478"/>
          <ac:spMkLst>
            <pc:docMk/>
            <pc:sldMk cId="384075499" sldId="275"/>
            <ac:spMk id="47" creationId="{318096A6-60DF-EF46-C719-62371095ECC2}"/>
          </ac:spMkLst>
        </pc:spChg>
        <pc:spChg chg="add del mod">
          <ac:chgData name="Kathryn Clark" userId="80fb2c51d6963bc0" providerId="LiveId" clId="{5ACE9848-334F-4C1A-8F80-66F9CB3D96C7}" dt="2023-10-06T09:55:18.658" v="3464" actId="478"/>
          <ac:spMkLst>
            <pc:docMk/>
            <pc:sldMk cId="384075499" sldId="275"/>
            <ac:spMk id="47" creationId="{B9C7164E-65D1-6AFF-D1BA-C2BBED1D8DD7}"/>
          </ac:spMkLst>
        </pc:spChg>
        <pc:spChg chg="add del mod">
          <ac:chgData name="Kathryn Clark" userId="80fb2c51d6963bc0" providerId="LiveId" clId="{5ACE9848-334F-4C1A-8F80-66F9CB3D96C7}" dt="2023-10-06T09:53:47.472" v="3391" actId="478"/>
          <ac:spMkLst>
            <pc:docMk/>
            <pc:sldMk cId="384075499" sldId="275"/>
            <ac:spMk id="48" creationId="{AE8EEE16-E8EC-B435-AD21-AC9C6606F39B}"/>
          </ac:spMkLst>
        </pc:spChg>
        <pc:spChg chg="add del mod">
          <ac:chgData name="Kathryn Clark" userId="80fb2c51d6963bc0" providerId="LiveId" clId="{5ACE9848-334F-4C1A-8F80-66F9CB3D96C7}" dt="2023-10-06T09:55:48.374" v="3510" actId="21"/>
          <ac:spMkLst>
            <pc:docMk/>
            <pc:sldMk cId="384075499" sldId="275"/>
            <ac:spMk id="49" creationId="{1246CC52-2DF5-50CA-4D00-2C6089A96D39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49" creationId="{AEB9E008-0D9B-169D-2E73-BAA4263CCC68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50" creationId="{50C8AD02-83A6-870D-FE5B-CCEBE7F19A9D}"/>
          </ac:spMkLst>
        </pc:spChg>
        <pc:spChg chg="add del mod">
          <ac:chgData name="Kathryn Clark" userId="80fb2c51d6963bc0" providerId="LiveId" clId="{5ACE9848-334F-4C1A-8F80-66F9CB3D96C7}" dt="2023-10-06T09:55:48.374" v="3510" actId="21"/>
          <ac:spMkLst>
            <pc:docMk/>
            <pc:sldMk cId="384075499" sldId="275"/>
            <ac:spMk id="50" creationId="{EF45F788-5F0A-FE43-43D5-E2EFE0654E3C}"/>
          </ac:spMkLst>
        </pc:spChg>
        <pc:spChg chg="add del mod">
          <ac:chgData name="Kathryn Clark" userId="80fb2c51d6963bc0" providerId="LiveId" clId="{5ACE9848-334F-4C1A-8F80-66F9CB3D96C7}" dt="2023-10-06T09:53:42.862" v="3389" actId="478"/>
          <ac:spMkLst>
            <pc:docMk/>
            <pc:sldMk cId="384075499" sldId="275"/>
            <ac:spMk id="51" creationId="{8E2832A4-5EA4-C73B-D78C-AD73C0EE9BDA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52" creationId="{0DA2387C-4136-BA83-D48D-A6F5F4257C19}"/>
          </ac:spMkLst>
        </pc:spChg>
        <pc:spChg chg="add mod">
          <ac:chgData name="Kathryn Clark" userId="80fb2c51d6963bc0" providerId="LiveId" clId="{5ACE9848-334F-4C1A-8F80-66F9CB3D96C7}" dt="2023-10-06T09:57:07.263" v="3535" actId="208"/>
          <ac:spMkLst>
            <pc:docMk/>
            <pc:sldMk cId="384075499" sldId="275"/>
            <ac:spMk id="52" creationId="{115B6AFB-0DBB-420D-47EC-0165B770B0EC}"/>
          </ac:spMkLst>
        </pc:spChg>
        <pc:spChg chg="add mod">
          <ac:chgData name="Kathryn Clark" userId="80fb2c51d6963bc0" providerId="LiveId" clId="{5ACE9848-334F-4C1A-8F80-66F9CB3D96C7}" dt="2023-10-06T10:19:45.250" v="4308" actId="1076"/>
          <ac:spMkLst>
            <pc:docMk/>
            <pc:sldMk cId="384075499" sldId="275"/>
            <ac:spMk id="53" creationId="{0EB8CE8C-E0E3-DDF3-D2DE-7D67333B8FED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53" creationId="{BA2E1F93-5FCB-7937-67E6-9233130103C8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54" creationId="{2D128BF4-95B7-4F2F-1F4E-901CA11CCFBB}"/>
          </ac:spMkLst>
        </pc:spChg>
        <pc:spChg chg="add mod">
          <ac:chgData name="Kathryn Clark" userId="80fb2c51d6963bc0" providerId="LiveId" clId="{5ACE9848-334F-4C1A-8F80-66F9CB3D96C7}" dt="2023-10-06T09:56:37.892" v="3527" actId="1076"/>
          <ac:spMkLst>
            <pc:docMk/>
            <pc:sldMk cId="384075499" sldId="275"/>
            <ac:spMk id="54" creationId="{ACF6A042-052B-B12B-3AFC-78865B20354A}"/>
          </ac:spMkLst>
        </pc:spChg>
        <pc:spChg chg="add del mod">
          <ac:chgData name="Kathryn Clark" userId="80fb2c51d6963bc0" providerId="LiveId" clId="{5ACE9848-334F-4C1A-8F80-66F9CB3D96C7}" dt="2023-10-06T09:25:43.295" v="3135" actId="478"/>
          <ac:spMkLst>
            <pc:docMk/>
            <pc:sldMk cId="384075499" sldId="275"/>
            <ac:spMk id="55" creationId="{A3BF4AE3-12D8-F510-7D4A-7804723F2595}"/>
          </ac:spMkLst>
        </pc:spChg>
        <pc:spChg chg="add mod">
          <ac:chgData name="Kathryn Clark" userId="80fb2c51d6963bc0" providerId="LiveId" clId="{5ACE9848-334F-4C1A-8F80-66F9CB3D96C7}" dt="2023-10-06T09:57:00.055" v="3533" actId="20577"/>
          <ac:spMkLst>
            <pc:docMk/>
            <pc:sldMk cId="384075499" sldId="275"/>
            <ac:spMk id="55" creationId="{E320CD7E-973C-5DCC-1B7A-A9621D3576AA}"/>
          </ac:spMkLst>
        </pc:spChg>
        <pc:spChg chg="add del mod">
          <ac:chgData name="Kathryn Clark" userId="80fb2c51d6963bc0" providerId="LiveId" clId="{5ACE9848-334F-4C1A-8F80-66F9CB3D96C7}" dt="2023-10-06T09:53:35.854" v="3386" actId="478"/>
          <ac:spMkLst>
            <pc:docMk/>
            <pc:sldMk cId="384075499" sldId="275"/>
            <ac:spMk id="56" creationId="{E90EA7D3-7799-B1F5-6BF6-3EB3BE75E7F3}"/>
          </ac:spMkLst>
        </pc:spChg>
        <pc:spChg chg="add del mod">
          <ac:chgData name="Kathryn Clark" userId="80fb2c51d6963bc0" providerId="LiveId" clId="{5ACE9848-334F-4C1A-8F80-66F9CB3D96C7}" dt="2023-10-06T09:41:49.112" v="3137" actId="478"/>
          <ac:spMkLst>
            <pc:docMk/>
            <pc:sldMk cId="384075499" sldId="275"/>
            <ac:spMk id="57" creationId="{90DD5161-48E8-E2F1-C26F-8FC52F2C1C4B}"/>
          </ac:spMkLst>
        </pc:spChg>
        <pc:spChg chg="add del mod">
          <ac:chgData name="Kathryn Clark" userId="80fb2c51d6963bc0" providerId="LiveId" clId="{5ACE9848-334F-4C1A-8F80-66F9CB3D96C7}" dt="2023-10-06T09:41:53.286" v="3138" actId="478"/>
          <ac:spMkLst>
            <pc:docMk/>
            <pc:sldMk cId="384075499" sldId="275"/>
            <ac:spMk id="58" creationId="{7B8DF431-4E9B-E435-EB2A-D71CA696E81A}"/>
          </ac:spMkLst>
        </pc:spChg>
        <pc:spChg chg="add mod">
          <ac:chgData name="Kathryn Clark" userId="80fb2c51d6963bc0" providerId="LiveId" clId="{5ACE9848-334F-4C1A-8F80-66F9CB3D96C7}" dt="2023-10-06T09:58:09.876" v="3550" actId="208"/>
          <ac:spMkLst>
            <pc:docMk/>
            <pc:sldMk cId="384075499" sldId="275"/>
            <ac:spMk id="59" creationId="{D672BED1-FCD1-E2A2-8AE5-CCE17E322DA2}"/>
          </ac:spMkLst>
        </pc:spChg>
        <pc:spChg chg="add mod">
          <ac:chgData name="Kathryn Clark" userId="80fb2c51d6963bc0" providerId="LiveId" clId="{5ACE9848-334F-4C1A-8F80-66F9CB3D96C7}" dt="2023-10-06T09:59:14.176" v="3572" actId="403"/>
          <ac:spMkLst>
            <pc:docMk/>
            <pc:sldMk cId="384075499" sldId="275"/>
            <ac:spMk id="60" creationId="{07DB6CB8-53AA-9220-A4EF-281057E2D7D3}"/>
          </ac:spMkLst>
        </pc:spChg>
        <pc:spChg chg="add mod">
          <ac:chgData name="Kathryn Clark" userId="80fb2c51d6963bc0" providerId="LiveId" clId="{5ACE9848-334F-4C1A-8F80-66F9CB3D96C7}" dt="2023-10-06T09:59:52.931" v="3590" actId="207"/>
          <ac:spMkLst>
            <pc:docMk/>
            <pc:sldMk cId="384075499" sldId="275"/>
            <ac:spMk id="61" creationId="{38743708-4220-C10E-7740-323D9478AA78}"/>
          </ac:spMkLst>
        </pc:spChg>
        <pc:spChg chg="add del mod">
          <ac:chgData name="Kathryn Clark" userId="80fb2c51d6963bc0" providerId="LiveId" clId="{5ACE9848-334F-4C1A-8F80-66F9CB3D96C7}" dt="2023-10-06T09:25:47.218" v="3136" actId="478"/>
          <ac:spMkLst>
            <pc:docMk/>
            <pc:sldMk cId="384075499" sldId="275"/>
            <ac:spMk id="62" creationId="{196EFB03-0D15-9F70-028B-2BC457E3AB96}"/>
          </ac:spMkLst>
        </pc:spChg>
        <pc:spChg chg="add mod">
          <ac:chgData name="Kathryn Clark" userId="80fb2c51d6963bc0" providerId="LiveId" clId="{5ACE9848-334F-4C1A-8F80-66F9CB3D96C7}" dt="2023-10-06T09:59:52.931" v="3590" actId="207"/>
          <ac:spMkLst>
            <pc:docMk/>
            <pc:sldMk cId="384075499" sldId="275"/>
            <ac:spMk id="62" creationId="{B4B469D8-1CBE-C202-DDE3-243539AFBDA8}"/>
          </ac:spMkLst>
        </pc:spChg>
        <pc:spChg chg="add mod">
          <ac:chgData name="Kathryn Clark" userId="80fb2c51d6963bc0" providerId="LiveId" clId="{5ACE9848-334F-4C1A-8F80-66F9CB3D96C7}" dt="2023-10-06T10:00:06.657" v="3595" actId="14100"/>
          <ac:spMkLst>
            <pc:docMk/>
            <pc:sldMk cId="384075499" sldId="275"/>
            <ac:spMk id="63" creationId="{CBAC5517-CDBA-96EF-7585-B09E5C88FD08}"/>
          </ac:spMkLst>
        </pc:spChg>
        <pc:spChg chg="add del mod ord">
          <ac:chgData name="Kathryn Clark" userId="80fb2c51d6963bc0" providerId="LiveId" clId="{5ACE9848-334F-4C1A-8F80-66F9CB3D96C7}" dt="2023-10-06T10:20:37.167" v="4310" actId="478"/>
          <ac:spMkLst>
            <pc:docMk/>
            <pc:sldMk cId="384075499" sldId="275"/>
            <ac:spMk id="64" creationId="{2209F707-B91F-7B7E-13CD-A4A2CE4A7506}"/>
          </ac:spMkLst>
        </pc:spChg>
        <pc:spChg chg="add del mod ord">
          <ac:chgData name="Kathryn Clark" userId="80fb2c51d6963bc0" providerId="LiveId" clId="{5ACE9848-334F-4C1A-8F80-66F9CB3D96C7}" dt="2023-10-06T13:33:14.960" v="7195" actId="478"/>
          <ac:spMkLst>
            <pc:docMk/>
            <pc:sldMk cId="384075499" sldId="275"/>
            <ac:spMk id="65" creationId="{6150D63B-E8C3-71AD-ED45-DF8C952CE4F7}"/>
          </ac:spMkLst>
        </pc:spChg>
        <pc:graphicFrameChg chg="del">
          <ac:chgData name="Kathryn Clark" userId="80fb2c51d6963bc0" providerId="LiveId" clId="{5ACE9848-334F-4C1A-8F80-66F9CB3D96C7}" dt="2023-10-06T08:42:22.385" v="2732" actId="478"/>
          <ac:graphicFrameMkLst>
            <pc:docMk/>
            <pc:sldMk cId="384075499" sldId="275"/>
            <ac:graphicFrameMk id="14" creationId="{62E9E1E0-20DA-6E1C-050E-54EBB9BC95BD}"/>
          </ac:graphicFrameMkLst>
        </pc:graphicFrameChg>
        <pc:graphicFrameChg chg="add mod modGraphic">
          <ac:chgData name="Kathryn Clark" userId="80fb2c51d6963bc0" providerId="LiveId" clId="{5ACE9848-334F-4C1A-8F80-66F9CB3D96C7}" dt="2023-10-06T09:59:36.162" v="3579" actId="6549"/>
          <ac:graphicFrameMkLst>
            <pc:docMk/>
            <pc:sldMk cId="384075499" sldId="275"/>
            <ac:graphicFrameMk id="15" creationId="{374B698D-A126-1B7D-D136-9192848C00FF}"/>
          </ac:graphicFrameMkLst>
        </pc:graphicFrameChg>
        <pc:graphicFrameChg chg="add del mod ord modGraphic">
          <ac:chgData name="Kathryn Clark" userId="80fb2c51d6963bc0" providerId="LiveId" clId="{5ACE9848-334F-4C1A-8F80-66F9CB3D96C7}" dt="2023-10-06T09:53:42.862" v="3389" actId="478"/>
          <ac:graphicFrameMkLst>
            <pc:docMk/>
            <pc:sldMk cId="384075499" sldId="275"/>
            <ac:graphicFrameMk id="16" creationId="{453264BA-A5C2-8B2A-EFE2-7842FC85C817}"/>
          </ac:graphicFrameMkLst>
        </pc:graphicFrameChg>
        <pc:picChg chg="add del mod ord">
          <ac:chgData name="Kathryn Clark" userId="80fb2c51d6963bc0" providerId="LiveId" clId="{5ACE9848-334F-4C1A-8F80-66F9CB3D96C7}" dt="2023-10-06T09:52:54.387" v="3335" actId="478"/>
          <ac:picMkLst>
            <pc:docMk/>
            <pc:sldMk cId="384075499" sldId="275"/>
            <ac:picMk id="10" creationId="{53F45975-0ABB-ABAA-CA3D-CF7EA8F263A1}"/>
          </ac:picMkLst>
        </pc:picChg>
        <pc:picChg chg="add del mod modCrop">
          <ac:chgData name="Kathryn Clark" userId="80fb2c51d6963bc0" providerId="LiveId" clId="{5ACE9848-334F-4C1A-8F80-66F9CB3D96C7}" dt="2023-10-06T09:52:54.806" v="3336" actId="478"/>
          <ac:picMkLst>
            <pc:docMk/>
            <pc:sldMk cId="384075499" sldId="275"/>
            <ac:picMk id="12" creationId="{F94A4E22-A198-C06E-1C2B-A9A9A6EC1CD7}"/>
          </ac:picMkLst>
        </pc:picChg>
        <pc:picChg chg="mod">
          <ac:chgData name="Kathryn Clark" userId="80fb2c51d6963bc0" providerId="LiveId" clId="{5ACE9848-334F-4C1A-8F80-66F9CB3D96C7}" dt="2023-10-06T09:53:40.044" v="3388" actId="1076"/>
          <ac:picMkLst>
            <pc:docMk/>
            <pc:sldMk cId="384075499" sldId="275"/>
            <ac:picMk id="24" creationId="{BA2944BE-149D-A8A7-29E2-A796D5836171}"/>
          </ac:picMkLst>
        </pc:picChg>
        <pc:cxnChg chg="add del mod">
          <ac:chgData name="Kathryn Clark" userId="80fb2c51d6963bc0" providerId="LiveId" clId="{5ACE9848-334F-4C1A-8F80-66F9CB3D96C7}" dt="2023-10-06T09:25:43.295" v="3135" actId="478"/>
          <ac:cxnSpMkLst>
            <pc:docMk/>
            <pc:sldMk cId="384075499" sldId="275"/>
            <ac:cxnSpMk id="60" creationId="{A0069449-F906-9F14-C5CE-275ACB1E11E6}"/>
          </ac:cxnSpMkLst>
        </pc:cxnChg>
        <pc:cxnChg chg="add del mod">
          <ac:chgData name="Kathryn Clark" userId="80fb2c51d6963bc0" providerId="LiveId" clId="{5ACE9848-334F-4C1A-8F80-66F9CB3D96C7}" dt="2023-10-06T09:25:43.295" v="3135" actId="478"/>
          <ac:cxnSpMkLst>
            <pc:docMk/>
            <pc:sldMk cId="384075499" sldId="275"/>
            <ac:cxnSpMk id="64" creationId="{ECDC9C50-50AA-0651-2684-5522488B4206}"/>
          </ac:cxnSpMkLst>
        </pc:cxnChg>
      </pc:sldChg>
      <pc:sldChg chg="addSp delSp modSp new mod ord modAnim">
        <pc:chgData name="Kathryn Clark" userId="80fb2c51d6963bc0" providerId="LiveId" clId="{5ACE9848-334F-4C1A-8F80-66F9CB3D96C7}" dt="2023-10-08T18:21:00.731" v="7696"/>
        <pc:sldMkLst>
          <pc:docMk/>
          <pc:sldMk cId="725280098" sldId="276"/>
        </pc:sldMkLst>
        <pc:spChg chg="del mod">
          <ac:chgData name="Kathryn Clark" userId="80fb2c51d6963bc0" providerId="LiveId" clId="{5ACE9848-334F-4C1A-8F80-66F9CB3D96C7}" dt="2023-10-06T10:34:29.195" v="4417" actId="478"/>
          <ac:spMkLst>
            <pc:docMk/>
            <pc:sldMk cId="725280098" sldId="276"/>
            <ac:spMk id="2" creationId="{2E9107DD-46BC-5299-8900-02739653CD1B}"/>
          </ac:spMkLst>
        </pc:spChg>
        <pc:spChg chg="add del mod">
          <ac:chgData name="Kathryn Clark" userId="80fb2c51d6963bc0" providerId="LiveId" clId="{5ACE9848-334F-4C1A-8F80-66F9CB3D96C7}" dt="2023-10-08T18:21:00.731" v="7696"/>
          <ac:spMkLst>
            <pc:docMk/>
            <pc:sldMk cId="725280098" sldId="276"/>
            <ac:spMk id="2" creationId="{FBE61ACC-F70D-7074-36E5-9ADF05172CA6}"/>
          </ac:spMkLst>
        </pc:spChg>
        <pc:spChg chg="del">
          <ac:chgData name="Kathryn Clark" userId="80fb2c51d6963bc0" providerId="LiveId" clId="{5ACE9848-334F-4C1A-8F80-66F9CB3D96C7}" dt="2023-10-06T08:59:07.914" v="2948" actId="478"/>
          <ac:spMkLst>
            <pc:docMk/>
            <pc:sldMk cId="725280098" sldId="276"/>
            <ac:spMk id="3" creationId="{A171C9FA-E400-3E9C-71A1-4AAC04CC2DFB}"/>
          </ac:spMkLst>
        </pc:spChg>
        <pc:spChg chg="add mod">
          <ac:chgData name="Kathryn Clark" userId="80fb2c51d6963bc0" providerId="LiveId" clId="{5ACE9848-334F-4C1A-8F80-66F9CB3D96C7}" dt="2023-10-06T12:52:43.444" v="6590" actId="1076"/>
          <ac:spMkLst>
            <pc:docMk/>
            <pc:sldMk cId="725280098" sldId="276"/>
            <ac:spMk id="4" creationId="{8C8C96D3-F493-C7AD-B70B-D6F8CFCFDF56}"/>
          </ac:spMkLst>
        </pc:spChg>
        <pc:spChg chg="del">
          <ac:chgData name="Kathryn Clark" userId="80fb2c51d6963bc0" providerId="LiveId" clId="{5ACE9848-334F-4C1A-8F80-66F9CB3D96C7}" dt="2023-10-06T08:59:07.914" v="2948" actId="478"/>
          <ac:spMkLst>
            <pc:docMk/>
            <pc:sldMk cId="725280098" sldId="276"/>
            <ac:spMk id="4" creationId="{98A4AEE6-0B8D-8D02-162C-8C4E3AEA4318}"/>
          </ac:spMkLst>
        </pc:spChg>
        <pc:spChg chg="add mod">
          <ac:chgData name="Kathryn Clark" userId="80fb2c51d6963bc0" providerId="LiveId" clId="{5ACE9848-334F-4C1A-8F80-66F9CB3D96C7}" dt="2023-10-06T10:34:37.327" v="4443" actId="20577"/>
          <ac:spMkLst>
            <pc:docMk/>
            <pc:sldMk cId="725280098" sldId="276"/>
            <ac:spMk id="7" creationId="{C018A598-DD32-DE00-44AB-D285B33A8F10}"/>
          </ac:spMkLst>
        </pc:spChg>
        <pc:spChg chg="add del mod">
          <ac:chgData name="Kathryn Clark" userId="80fb2c51d6963bc0" providerId="LiveId" clId="{5ACE9848-334F-4C1A-8F80-66F9CB3D96C7}" dt="2023-10-06T10:42:45.512" v="4599"/>
          <ac:spMkLst>
            <pc:docMk/>
            <pc:sldMk cId="725280098" sldId="276"/>
            <ac:spMk id="8" creationId="{81A0161C-0D05-2DA5-1B5A-9CC6477F8299}"/>
          </ac:spMkLst>
        </pc:spChg>
        <pc:spChg chg="add mod">
          <ac:chgData name="Kathryn Clark" userId="80fb2c51d6963bc0" providerId="LiveId" clId="{5ACE9848-334F-4C1A-8F80-66F9CB3D96C7}" dt="2023-10-06T10:43:05.328" v="4605" actId="14100"/>
          <ac:spMkLst>
            <pc:docMk/>
            <pc:sldMk cId="725280098" sldId="276"/>
            <ac:spMk id="9" creationId="{5FC95C91-573E-3782-2264-B2DBA313826F}"/>
          </ac:spMkLst>
        </pc:spChg>
        <pc:spChg chg="add mod">
          <ac:chgData name="Kathryn Clark" userId="80fb2c51d6963bc0" providerId="LiveId" clId="{5ACE9848-334F-4C1A-8F80-66F9CB3D96C7}" dt="2023-10-06T10:43:19.094" v="4614" actId="1076"/>
          <ac:spMkLst>
            <pc:docMk/>
            <pc:sldMk cId="725280098" sldId="276"/>
            <ac:spMk id="10" creationId="{FD3799D4-D59F-7E54-03C2-E2D7DCCE0B23}"/>
          </ac:spMkLst>
        </pc:spChg>
        <pc:spChg chg="add mod">
          <ac:chgData name="Kathryn Clark" userId="80fb2c51d6963bc0" providerId="LiveId" clId="{5ACE9848-334F-4C1A-8F80-66F9CB3D96C7}" dt="2023-10-06T10:43:30.828" v="4617" actId="1076"/>
          <ac:spMkLst>
            <pc:docMk/>
            <pc:sldMk cId="725280098" sldId="276"/>
            <ac:spMk id="11" creationId="{1605741C-A35F-68B1-4F2E-35B168EFABAE}"/>
          </ac:spMkLst>
        </pc:spChg>
        <pc:spChg chg="add mod">
          <ac:chgData name="Kathryn Clark" userId="80fb2c51d6963bc0" providerId="LiveId" clId="{5ACE9848-334F-4C1A-8F80-66F9CB3D96C7}" dt="2023-10-06T10:43:40.054" v="4623" actId="1076"/>
          <ac:spMkLst>
            <pc:docMk/>
            <pc:sldMk cId="725280098" sldId="276"/>
            <ac:spMk id="12" creationId="{45CED20F-BBDA-1BBA-9256-0524F2EC33E4}"/>
          </ac:spMkLst>
        </pc:spChg>
        <pc:spChg chg="add mod">
          <ac:chgData name="Kathryn Clark" userId="80fb2c51d6963bc0" providerId="LiveId" clId="{5ACE9848-334F-4C1A-8F80-66F9CB3D96C7}" dt="2023-10-06T10:44:05.223" v="4635"/>
          <ac:spMkLst>
            <pc:docMk/>
            <pc:sldMk cId="725280098" sldId="276"/>
            <ac:spMk id="13" creationId="{CF792B11-3E26-8B8A-D298-EC5EEAC6C501}"/>
          </ac:spMkLst>
        </pc:spChg>
        <pc:spChg chg="add mod">
          <ac:chgData name="Kathryn Clark" userId="80fb2c51d6963bc0" providerId="LiveId" clId="{5ACE9848-334F-4C1A-8F80-66F9CB3D96C7}" dt="2023-10-06T10:44:10.720" v="4640" actId="20577"/>
          <ac:spMkLst>
            <pc:docMk/>
            <pc:sldMk cId="725280098" sldId="276"/>
            <ac:spMk id="14" creationId="{0D685065-0150-080A-D54A-BC23C6D49983}"/>
          </ac:spMkLst>
        </pc:spChg>
        <pc:spChg chg="add mod">
          <ac:chgData name="Kathryn Clark" userId="80fb2c51d6963bc0" providerId="LiveId" clId="{5ACE9848-334F-4C1A-8F80-66F9CB3D96C7}" dt="2023-10-06T10:44:16.786" v="4646" actId="20577"/>
          <ac:spMkLst>
            <pc:docMk/>
            <pc:sldMk cId="725280098" sldId="276"/>
            <ac:spMk id="15" creationId="{D2E0A9DF-3E9E-9D64-C2AA-C6B8D8ACBAD3}"/>
          </ac:spMkLst>
        </pc:spChg>
        <pc:spChg chg="add mod">
          <ac:chgData name="Kathryn Clark" userId="80fb2c51d6963bc0" providerId="LiveId" clId="{5ACE9848-334F-4C1A-8F80-66F9CB3D96C7}" dt="2023-10-06T10:44:36.520" v="4650" actId="14100"/>
          <ac:spMkLst>
            <pc:docMk/>
            <pc:sldMk cId="725280098" sldId="276"/>
            <ac:spMk id="16" creationId="{AB00AA6E-98E2-D2E6-5B68-5C201628B75F}"/>
          </ac:spMkLst>
        </pc:spChg>
        <pc:picChg chg="add mod">
          <ac:chgData name="Kathryn Clark" userId="80fb2c51d6963bc0" providerId="LiveId" clId="{5ACE9848-334F-4C1A-8F80-66F9CB3D96C7}" dt="2023-10-08T18:20:54.196" v="7693" actId="207"/>
          <ac:picMkLst>
            <pc:docMk/>
            <pc:sldMk cId="725280098" sldId="276"/>
            <ac:picMk id="5" creationId="{E2196B14-D28A-9E4F-0043-ACDAFF773D71}"/>
          </ac:picMkLst>
        </pc:picChg>
        <pc:picChg chg="add mod modCrop">
          <ac:chgData name="Kathryn Clark" userId="80fb2c51d6963bc0" providerId="LiveId" clId="{5ACE9848-334F-4C1A-8F80-66F9CB3D96C7}" dt="2023-10-06T10:42:59.580" v="4603" actId="1076"/>
          <ac:picMkLst>
            <pc:docMk/>
            <pc:sldMk cId="725280098" sldId="276"/>
            <ac:picMk id="6" creationId="{6C92E626-EB91-347D-FCD8-C41716CAEB89}"/>
          </ac:picMkLst>
        </pc:picChg>
        <pc:picChg chg="add mod">
          <ac:chgData name="Kathryn Clark" userId="80fb2c51d6963bc0" providerId="LiveId" clId="{5ACE9848-334F-4C1A-8F80-66F9CB3D96C7}" dt="2023-10-06T14:01:36.915" v="7383"/>
          <ac:picMkLst>
            <pc:docMk/>
            <pc:sldMk cId="725280098" sldId="276"/>
            <ac:picMk id="17" creationId="{7F037A66-D271-515B-ED71-A3EF2B6D2A0F}"/>
          </ac:picMkLst>
        </pc:picChg>
      </pc:sldChg>
      <pc:sldChg chg="addSp delSp modSp add mod modClrScheme delAnim modAnim chgLayout">
        <pc:chgData name="Kathryn Clark" userId="80fb2c51d6963bc0" providerId="LiveId" clId="{5ACE9848-334F-4C1A-8F80-66F9CB3D96C7}" dt="2023-10-06T13:33:44.572" v="7203" actId="1076"/>
        <pc:sldMkLst>
          <pc:docMk/>
          <pc:sldMk cId="1167254011" sldId="277"/>
        </pc:sldMkLst>
        <pc:spChg chg="mod ord">
          <ac:chgData name="Kathryn Clark" userId="80fb2c51d6963bc0" providerId="LiveId" clId="{5ACE9848-334F-4C1A-8F80-66F9CB3D96C7}" dt="2023-10-06T13:33:35.118" v="7200" actId="700"/>
          <ac:spMkLst>
            <pc:docMk/>
            <pc:sldMk cId="1167254011" sldId="277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3" creationId="{EF484F8A-4D36-7ECA-3E26-3903335C065E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4" creationId="{3E2B0E92-BA8D-8B23-7948-BBF49DC3A675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5" creationId="{3E540F0F-68DF-632C-D5DF-6A6320993220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6" creationId="{FBD636EA-4263-9520-0ABD-6B9BF2B1BDC7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7" creationId="{05E2E498-767F-6289-EC5D-460E98DEDE71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8" creationId="{963405A6-41F7-B577-E6BC-CCC2B29FA76A}"/>
          </ac:spMkLst>
        </pc:spChg>
        <pc:spChg chg="add mod">
          <ac:chgData name="Kathryn Clark" userId="80fb2c51d6963bc0" providerId="LiveId" clId="{5ACE9848-334F-4C1A-8F80-66F9CB3D96C7}" dt="2023-10-06T13:33:44.572" v="7203" actId="1076"/>
          <ac:spMkLst>
            <pc:docMk/>
            <pc:sldMk cId="1167254011" sldId="277"/>
            <ac:spMk id="9" creationId="{BF8AA1D3-B42A-90DE-7676-E0DDCBE61AAB}"/>
          </ac:spMkLst>
        </pc:spChg>
        <pc:spChg chg="add 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13" creationId="{B313BD7E-A1E8-0891-4FC5-AA1B4F98E215}"/>
          </ac:spMkLst>
        </pc:spChg>
        <pc:spChg chg="add mod">
          <ac:chgData name="Kathryn Clark" userId="80fb2c51d6963bc0" providerId="LiveId" clId="{5ACE9848-334F-4C1A-8F80-66F9CB3D96C7}" dt="2023-10-06T12:53:50.638" v="6592" actId="1076"/>
          <ac:spMkLst>
            <pc:docMk/>
            <pc:sldMk cId="1167254011" sldId="277"/>
            <ac:spMk id="15" creationId="{27688260-F027-6AA7-F8E1-8FD321B7141C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17" creationId="{193FAE67-DCA4-1937-DAE1-6861DF70CED7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18" creationId="{6137E1CB-D42A-8607-85BF-768D5CB023FB}"/>
          </ac:spMkLst>
        </pc:spChg>
        <pc:spChg chg="del">
          <ac:chgData name="Kathryn Clark" userId="80fb2c51d6963bc0" providerId="LiveId" clId="{5ACE9848-334F-4C1A-8F80-66F9CB3D96C7}" dt="2023-10-06T10:11:10.404" v="4171" actId="478"/>
          <ac:spMkLst>
            <pc:docMk/>
            <pc:sldMk cId="1167254011" sldId="277"/>
            <ac:spMk id="19" creationId="{20FD148F-4051-027B-754A-AF0BDD561999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32" creationId="{7A3030EE-4EBC-2514-6E21-BC609D10D77C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33" creationId="{5A366EF9-02EF-CE1E-B495-15E03767A299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34" creationId="{057AA68B-BA2C-EF4B-0C88-092C24CC898D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41" creationId="{BF224150-67E6-3E00-3504-E03B4A56A2CD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42" creationId="{37E7BA21-5C45-FF6E-EE72-6C8E1496818A}"/>
          </ac:spMkLst>
        </pc:spChg>
        <pc:spChg chg="mod or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43" creationId="{998140CE-9FBF-4737-CD94-2A2FDB25CDD8}"/>
          </ac:spMkLst>
        </pc:spChg>
        <pc:spChg chg="del mod">
          <ac:chgData name="Kathryn Clark" userId="80fb2c51d6963bc0" providerId="LiveId" clId="{5ACE9848-334F-4C1A-8F80-66F9CB3D96C7}" dt="2023-10-06T10:11:11.506" v="4173" actId="478"/>
          <ac:spMkLst>
            <pc:docMk/>
            <pc:sldMk cId="1167254011" sldId="277"/>
            <ac:spMk id="45" creationId="{65EA58B9-2D15-1004-A078-B32FE1AE1879}"/>
          </ac:spMkLst>
        </pc:spChg>
        <pc:spChg chg="del">
          <ac:chgData name="Kathryn Clark" userId="80fb2c51d6963bc0" providerId="LiveId" clId="{5ACE9848-334F-4C1A-8F80-66F9CB3D96C7}" dt="2023-10-06T10:11:12.926" v="4174" actId="478"/>
          <ac:spMkLst>
            <pc:docMk/>
            <pc:sldMk cId="1167254011" sldId="277"/>
            <ac:spMk id="46" creationId="{C7394AF8-A77B-2610-D90D-AE7D4C9326CD}"/>
          </ac:spMkLst>
        </pc:spChg>
        <pc:spChg chg="del">
          <ac:chgData name="Kathryn Clark" userId="80fb2c51d6963bc0" providerId="LiveId" clId="{5ACE9848-334F-4C1A-8F80-66F9CB3D96C7}" dt="2023-10-06T10:11:12.926" v="4174" actId="478"/>
          <ac:spMkLst>
            <pc:docMk/>
            <pc:sldMk cId="1167254011" sldId="277"/>
            <ac:spMk id="48" creationId="{AE8EEE16-E8EC-B435-AD21-AC9C6606F39B}"/>
          </ac:spMkLst>
        </pc:spChg>
        <pc:spChg chg="mod">
          <ac:chgData name="Kathryn Clark" userId="80fb2c51d6963bc0" providerId="LiveId" clId="{5ACE9848-334F-4C1A-8F80-66F9CB3D96C7}" dt="2023-10-06T12:54:57.341" v="6599" actId="207"/>
          <ac:spMkLst>
            <pc:docMk/>
            <pc:sldMk cId="1167254011" sldId="277"/>
            <ac:spMk id="51" creationId="{8E2832A4-5EA4-C73B-D78C-AD73C0EE9BDA}"/>
          </ac:spMkLst>
        </pc:spChg>
        <pc:spChg chg="mod">
          <ac:chgData name="Kathryn Clark" userId="80fb2c51d6963bc0" providerId="LiveId" clId="{5ACE9848-334F-4C1A-8F80-66F9CB3D96C7}" dt="2023-10-06T12:54:14.115" v="6594" actId="1076"/>
          <ac:spMkLst>
            <pc:docMk/>
            <pc:sldMk cId="1167254011" sldId="277"/>
            <ac:spMk id="56" creationId="{E90EA7D3-7799-B1F5-6BF6-3EB3BE75E7F3}"/>
          </ac:spMkLst>
        </pc:spChg>
        <pc:graphicFrameChg chg="mod ord modGraphic">
          <ac:chgData name="Kathryn Clark" userId="80fb2c51d6963bc0" providerId="LiveId" clId="{5ACE9848-334F-4C1A-8F80-66F9CB3D96C7}" dt="2023-10-06T12:55:07.134" v="6601" actId="20577"/>
          <ac:graphicFrameMkLst>
            <pc:docMk/>
            <pc:sldMk cId="1167254011" sldId="277"/>
            <ac:graphicFrameMk id="16" creationId="{453264BA-A5C2-8B2A-EFE2-7842FC85C817}"/>
          </ac:graphicFrameMkLst>
        </pc:graphicFrameChg>
        <pc:picChg chg="mod">
          <ac:chgData name="Kathryn Clark" userId="80fb2c51d6963bc0" providerId="LiveId" clId="{5ACE9848-334F-4C1A-8F80-66F9CB3D96C7}" dt="2023-10-06T13:33:39.659" v="7201" actId="1076"/>
          <ac:picMkLst>
            <pc:docMk/>
            <pc:sldMk cId="1167254011" sldId="277"/>
            <ac:picMk id="10" creationId="{53F45975-0ABB-ABAA-CA3D-CF7EA8F263A1}"/>
          </ac:picMkLst>
        </pc:picChg>
        <pc:picChg chg="mod">
          <ac:chgData name="Kathryn Clark" userId="80fb2c51d6963bc0" providerId="LiveId" clId="{5ACE9848-334F-4C1A-8F80-66F9CB3D96C7}" dt="2023-10-06T12:54:22.328" v="6595" actId="1076"/>
          <ac:picMkLst>
            <pc:docMk/>
            <pc:sldMk cId="1167254011" sldId="277"/>
            <ac:picMk id="12" creationId="{F94A4E22-A198-C06E-1C2B-A9A9A6EC1CD7}"/>
          </ac:picMkLst>
        </pc:picChg>
      </pc:sldChg>
      <pc:sldChg chg="addSp delSp modSp add mod modClrScheme addAnim delAnim modAnim chgLayout">
        <pc:chgData name="Kathryn Clark" userId="80fb2c51d6963bc0" providerId="LiveId" clId="{5ACE9848-334F-4C1A-8F80-66F9CB3D96C7}" dt="2023-10-06T13:33:29.780" v="7199" actId="478"/>
        <pc:sldMkLst>
          <pc:docMk/>
          <pc:sldMk cId="2023905602" sldId="278"/>
        </pc:sldMkLst>
        <pc:spChg chg="mod ord">
          <ac:chgData name="Kathryn Clark" userId="80fb2c51d6963bc0" providerId="LiveId" clId="{5ACE9848-334F-4C1A-8F80-66F9CB3D96C7}" dt="2023-10-06T13:33:28.146" v="7198" actId="700"/>
          <ac:spMkLst>
            <pc:docMk/>
            <pc:sldMk cId="2023905602" sldId="278"/>
            <ac:spMk id="2" creationId="{65FD3B78-34DA-DB31-27D4-529246516B53}"/>
          </ac:spMkLst>
        </pc:spChg>
        <pc:spChg chg="add del mod">
          <ac:chgData name="Kathryn Clark" userId="80fb2c51d6963bc0" providerId="LiveId" clId="{5ACE9848-334F-4C1A-8F80-66F9CB3D96C7}" dt="2023-10-06T10:02:26.074" v="3652"/>
          <ac:spMkLst>
            <pc:docMk/>
            <pc:sldMk cId="2023905602" sldId="278"/>
            <ac:spMk id="3" creationId="{5DEC95FB-626E-B242-D744-E9C09328E8C9}"/>
          </ac:spMkLst>
        </pc:spChg>
        <pc:spChg chg="add mod">
          <ac:chgData name="Kathryn Clark" userId="80fb2c51d6963bc0" providerId="LiveId" clId="{5ACE9848-334F-4C1A-8F80-66F9CB3D96C7}" dt="2023-10-06T10:03:07.034" v="3676" actId="20577"/>
          <ac:spMkLst>
            <pc:docMk/>
            <pc:sldMk cId="2023905602" sldId="278"/>
            <ac:spMk id="4" creationId="{A2786492-233B-25D9-F92A-D1413279D913}"/>
          </ac:spMkLst>
        </pc:spChg>
        <pc:spChg chg="add del mod ord">
          <ac:chgData name="Kathryn Clark" userId="80fb2c51d6963bc0" providerId="LiveId" clId="{5ACE9848-334F-4C1A-8F80-66F9CB3D96C7}" dt="2023-10-06T13:33:29.780" v="7199" actId="478"/>
          <ac:spMkLst>
            <pc:docMk/>
            <pc:sldMk cId="2023905602" sldId="278"/>
            <ac:spMk id="5" creationId="{05E0D36B-A572-4AAF-5E7A-302E3ED3B5CF}"/>
          </ac:spMkLst>
        </pc:spChg>
        <pc:spChg chg="mod ord">
          <ac:chgData name="Kathryn Clark" userId="80fb2c51d6963bc0" providerId="LiveId" clId="{5ACE9848-334F-4C1A-8F80-66F9CB3D96C7}" dt="2023-10-06T13:33:28.146" v="7198" actId="700"/>
          <ac:spMkLst>
            <pc:docMk/>
            <pc:sldMk cId="2023905602" sldId="278"/>
            <ac:spMk id="13" creationId="{4A89EB96-F211-99F2-B0D3-BEB86A64C162}"/>
          </ac:spMkLst>
        </pc:spChg>
        <pc:spChg chg="mod">
          <ac:chgData name="Kathryn Clark" userId="80fb2c51d6963bc0" providerId="LiveId" clId="{5ACE9848-334F-4C1A-8F80-66F9CB3D96C7}" dt="2023-10-06T10:02:13.398" v="3645" actId="1076"/>
          <ac:spMkLst>
            <pc:docMk/>
            <pc:sldMk cId="2023905602" sldId="278"/>
            <ac:spMk id="20" creationId="{70A5C8B4-1E7A-3554-718E-39F277E7F6E4}"/>
          </ac:spMkLst>
        </pc:spChg>
        <pc:spChg chg="mod">
          <ac:chgData name="Kathryn Clark" userId="80fb2c51d6963bc0" providerId="LiveId" clId="{5ACE9848-334F-4C1A-8F80-66F9CB3D96C7}" dt="2023-10-06T10:04:20.398" v="3718" actId="1076"/>
          <ac:spMkLst>
            <pc:docMk/>
            <pc:sldMk cId="2023905602" sldId="278"/>
            <ac:spMk id="21" creationId="{5843E14F-0E27-BEDC-69E1-0F872DB41008}"/>
          </ac:spMkLst>
        </pc:spChg>
        <pc:spChg chg="mod">
          <ac:chgData name="Kathryn Clark" userId="80fb2c51d6963bc0" providerId="LiveId" clId="{5ACE9848-334F-4C1A-8F80-66F9CB3D96C7}" dt="2023-10-06T10:02:48.604" v="3662" actId="20577"/>
          <ac:spMkLst>
            <pc:docMk/>
            <pc:sldMk cId="2023905602" sldId="278"/>
            <ac:spMk id="22" creationId="{787D5A53-6698-D46D-BC42-340916EC6D9B}"/>
          </ac:spMkLst>
        </pc:spChg>
        <pc:spChg chg="mod">
          <ac:chgData name="Kathryn Clark" userId="80fb2c51d6963bc0" providerId="LiveId" clId="{5ACE9848-334F-4C1A-8F80-66F9CB3D96C7}" dt="2023-10-06T10:02:50.681" v="3664" actId="20577"/>
          <ac:spMkLst>
            <pc:docMk/>
            <pc:sldMk cId="2023905602" sldId="278"/>
            <ac:spMk id="23" creationId="{BF858D63-8E20-86D5-3C5D-4FD18F2F6C07}"/>
          </ac:spMkLst>
        </pc:spChg>
        <pc:spChg chg="mod">
          <ac:chgData name="Kathryn Clark" userId="80fb2c51d6963bc0" providerId="LiveId" clId="{5ACE9848-334F-4C1A-8F80-66F9CB3D96C7}" dt="2023-10-06T10:02:40.776" v="3660" actId="14100"/>
          <ac:spMkLst>
            <pc:docMk/>
            <pc:sldMk cId="2023905602" sldId="278"/>
            <ac:spMk id="52" creationId="{115B6AFB-0DBB-420D-47EC-0165B770B0EC}"/>
          </ac:spMkLst>
        </pc:spChg>
        <pc:spChg chg="mod">
          <ac:chgData name="Kathryn Clark" userId="80fb2c51d6963bc0" providerId="LiveId" clId="{5ACE9848-334F-4C1A-8F80-66F9CB3D96C7}" dt="2023-10-06T10:03:17.295" v="3682" actId="6549"/>
          <ac:spMkLst>
            <pc:docMk/>
            <pc:sldMk cId="2023905602" sldId="278"/>
            <ac:spMk id="53" creationId="{0EB8CE8C-E0E3-DDF3-D2DE-7D67333B8FED}"/>
          </ac:spMkLst>
        </pc:spChg>
        <pc:spChg chg="mod">
          <ac:chgData name="Kathryn Clark" userId="80fb2c51d6963bc0" providerId="LiveId" clId="{5ACE9848-334F-4C1A-8F80-66F9CB3D96C7}" dt="2023-10-06T10:02:58.479" v="3672" actId="20577"/>
          <ac:spMkLst>
            <pc:docMk/>
            <pc:sldMk cId="2023905602" sldId="278"/>
            <ac:spMk id="54" creationId="{ACF6A042-052B-B12B-3AFC-78865B20354A}"/>
          </ac:spMkLst>
        </pc:spChg>
        <pc:spChg chg="mod">
          <ac:chgData name="Kathryn Clark" userId="80fb2c51d6963bc0" providerId="LiveId" clId="{5ACE9848-334F-4C1A-8F80-66F9CB3D96C7}" dt="2023-10-06T10:03:01.610" v="3673" actId="6549"/>
          <ac:spMkLst>
            <pc:docMk/>
            <pc:sldMk cId="2023905602" sldId="278"/>
            <ac:spMk id="55" creationId="{E320CD7E-973C-5DCC-1B7A-A9621D3576AA}"/>
          </ac:spMkLst>
        </pc:spChg>
        <pc:spChg chg="mod">
          <ac:chgData name="Kathryn Clark" userId="80fb2c51d6963bc0" providerId="LiveId" clId="{5ACE9848-334F-4C1A-8F80-66F9CB3D96C7}" dt="2023-10-06T10:03:21.876" v="3683" actId="14100"/>
          <ac:spMkLst>
            <pc:docMk/>
            <pc:sldMk cId="2023905602" sldId="278"/>
            <ac:spMk id="59" creationId="{D672BED1-FCD1-E2A2-8AE5-CCE17E322DA2}"/>
          </ac:spMkLst>
        </pc:spChg>
        <pc:spChg chg="mod">
          <ac:chgData name="Kathryn Clark" userId="80fb2c51d6963bc0" providerId="LiveId" clId="{5ACE9848-334F-4C1A-8F80-66F9CB3D96C7}" dt="2023-10-06T10:04:50.564" v="3719" actId="1076"/>
          <ac:spMkLst>
            <pc:docMk/>
            <pc:sldMk cId="2023905602" sldId="278"/>
            <ac:spMk id="60" creationId="{07DB6CB8-53AA-9220-A4EF-281057E2D7D3}"/>
          </ac:spMkLst>
        </pc:spChg>
        <pc:spChg chg="mod">
          <ac:chgData name="Kathryn Clark" userId="80fb2c51d6963bc0" providerId="LiveId" clId="{5ACE9848-334F-4C1A-8F80-66F9CB3D96C7}" dt="2023-10-06T10:04:56.088" v="3721" actId="20577"/>
          <ac:spMkLst>
            <pc:docMk/>
            <pc:sldMk cId="2023905602" sldId="278"/>
            <ac:spMk id="61" creationId="{38743708-4220-C10E-7740-323D9478AA78}"/>
          </ac:spMkLst>
        </pc:spChg>
        <pc:spChg chg="mod">
          <ac:chgData name="Kathryn Clark" userId="80fb2c51d6963bc0" providerId="LiveId" clId="{5ACE9848-334F-4C1A-8F80-66F9CB3D96C7}" dt="2023-10-06T10:05:22.268" v="3736" actId="1076"/>
          <ac:spMkLst>
            <pc:docMk/>
            <pc:sldMk cId="2023905602" sldId="278"/>
            <ac:spMk id="62" creationId="{B4B469D8-1CBE-C202-DDE3-243539AFBDA8}"/>
          </ac:spMkLst>
        </pc:spChg>
        <pc:spChg chg="mod">
          <ac:chgData name="Kathryn Clark" userId="80fb2c51d6963bc0" providerId="LiveId" clId="{5ACE9848-334F-4C1A-8F80-66F9CB3D96C7}" dt="2023-10-06T10:05:41.062" v="3750" actId="1076"/>
          <ac:spMkLst>
            <pc:docMk/>
            <pc:sldMk cId="2023905602" sldId="278"/>
            <ac:spMk id="63" creationId="{CBAC5517-CDBA-96EF-7585-B09E5C88FD08}"/>
          </ac:spMkLst>
        </pc:spChg>
        <pc:graphicFrameChg chg="mod modGraphic">
          <ac:chgData name="Kathryn Clark" userId="80fb2c51d6963bc0" providerId="LiveId" clId="{5ACE9848-334F-4C1A-8F80-66F9CB3D96C7}" dt="2023-10-06T10:02:35.197" v="3659" actId="20577"/>
          <ac:graphicFrameMkLst>
            <pc:docMk/>
            <pc:sldMk cId="2023905602" sldId="278"/>
            <ac:graphicFrameMk id="15" creationId="{374B698D-A126-1B7D-D136-9192848C00FF}"/>
          </ac:graphicFrameMkLst>
        </pc:graphicFrameChg>
      </pc:sldChg>
      <pc:sldChg chg="addSp delSp modSp add mod modClrScheme delAnim modAnim chgLayout">
        <pc:chgData name="Kathryn Clark" userId="80fb2c51d6963bc0" providerId="LiveId" clId="{5ACE9848-334F-4C1A-8F80-66F9CB3D96C7}" dt="2023-10-06T13:33:22.547" v="7197" actId="478"/>
        <pc:sldMkLst>
          <pc:docMk/>
          <pc:sldMk cId="1780833582" sldId="279"/>
        </pc:sldMkLst>
        <pc:spChg chg="mod ord">
          <ac:chgData name="Kathryn Clark" userId="80fb2c51d6963bc0" providerId="LiveId" clId="{5ACE9848-334F-4C1A-8F80-66F9CB3D96C7}" dt="2023-10-06T13:33:21.228" v="7196" actId="700"/>
          <ac:spMkLst>
            <pc:docMk/>
            <pc:sldMk cId="1780833582" sldId="279"/>
            <ac:spMk id="2" creationId="{65FD3B78-34DA-DB31-27D4-529246516B53}"/>
          </ac:spMkLst>
        </pc:spChg>
        <pc:spChg chg="add del mod ord">
          <ac:chgData name="Kathryn Clark" userId="80fb2c51d6963bc0" providerId="LiveId" clId="{5ACE9848-334F-4C1A-8F80-66F9CB3D96C7}" dt="2023-10-06T10:20:47.728" v="4312" actId="478"/>
          <ac:spMkLst>
            <pc:docMk/>
            <pc:sldMk cId="1780833582" sldId="279"/>
            <ac:spMk id="3" creationId="{429B2636-3F8F-51D0-8CE6-4CCADC8FF1E8}"/>
          </ac:spMkLst>
        </pc:spChg>
        <pc:spChg chg="add del mod ord">
          <ac:chgData name="Kathryn Clark" userId="80fb2c51d6963bc0" providerId="LiveId" clId="{5ACE9848-334F-4C1A-8F80-66F9CB3D96C7}" dt="2023-10-06T13:33:22.547" v="7197" actId="478"/>
          <ac:spMkLst>
            <pc:docMk/>
            <pc:sldMk cId="1780833582" sldId="279"/>
            <ac:spMk id="4" creationId="{4C283161-0229-01C6-148C-5852507B70B6}"/>
          </ac:spMkLst>
        </pc:spChg>
        <pc:spChg chg="mod ord">
          <ac:chgData name="Kathryn Clark" userId="80fb2c51d6963bc0" providerId="LiveId" clId="{5ACE9848-334F-4C1A-8F80-66F9CB3D96C7}" dt="2023-10-06T13:33:21.228" v="7196" actId="700"/>
          <ac:spMkLst>
            <pc:docMk/>
            <pc:sldMk cId="1780833582" sldId="279"/>
            <ac:spMk id="13" creationId="{4A89EB96-F211-99F2-B0D3-BEB86A64C162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20" creationId="{70A5C8B4-1E7A-3554-718E-39F277E7F6E4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21" creationId="{5843E14F-0E27-BEDC-69E1-0F872DB41008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22" creationId="{787D5A53-6698-D46D-BC42-340916EC6D9B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23" creationId="{BF858D63-8E20-86D5-3C5D-4FD18F2F6C07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52" creationId="{115B6AFB-0DBB-420D-47EC-0165B770B0EC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53" creationId="{0EB8CE8C-E0E3-DDF3-D2DE-7D67333B8FED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54" creationId="{ACF6A042-052B-B12B-3AFC-78865B20354A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55" creationId="{E320CD7E-973C-5DCC-1B7A-A9621D3576AA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59" creationId="{D672BED1-FCD1-E2A2-8AE5-CCE17E322DA2}"/>
          </ac:spMkLst>
        </pc:spChg>
        <pc:spChg chg="mod">
          <ac:chgData name="Kathryn Clark" userId="80fb2c51d6963bc0" providerId="LiveId" clId="{5ACE9848-334F-4C1A-8F80-66F9CB3D96C7}" dt="2023-10-06T10:10:35.735" v="4166" actId="1076"/>
          <ac:spMkLst>
            <pc:docMk/>
            <pc:sldMk cId="1780833582" sldId="279"/>
            <ac:spMk id="60" creationId="{07DB6CB8-53AA-9220-A4EF-281057E2D7D3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61" creationId="{38743708-4220-C10E-7740-323D9478AA78}"/>
          </ac:spMkLst>
        </pc:spChg>
        <pc:spChg chg="del">
          <ac:chgData name="Kathryn Clark" userId="80fb2c51d6963bc0" providerId="LiveId" clId="{5ACE9848-334F-4C1A-8F80-66F9CB3D96C7}" dt="2023-10-06T10:10:11.400" v="4157" actId="478"/>
          <ac:spMkLst>
            <pc:docMk/>
            <pc:sldMk cId="1780833582" sldId="279"/>
            <ac:spMk id="62" creationId="{B4B469D8-1CBE-C202-DDE3-243539AFBDA8}"/>
          </ac:spMkLst>
        </pc:spChg>
        <pc:spChg chg="del">
          <ac:chgData name="Kathryn Clark" userId="80fb2c51d6963bc0" providerId="LiveId" clId="{5ACE9848-334F-4C1A-8F80-66F9CB3D96C7}" dt="2023-10-06T10:09:38.254" v="4118" actId="478"/>
          <ac:spMkLst>
            <pc:docMk/>
            <pc:sldMk cId="1780833582" sldId="279"/>
            <ac:spMk id="63" creationId="{CBAC5517-CDBA-96EF-7585-B09E5C88FD08}"/>
          </ac:spMkLst>
        </pc:spChg>
        <pc:graphicFrameChg chg="mod modGraphic">
          <ac:chgData name="Kathryn Clark" userId="80fb2c51d6963bc0" providerId="LiveId" clId="{5ACE9848-334F-4C1A-8F80-66F9CB3D96C7}" dt="2023-10-06T10:10:35.735" v="4166" actId="1076"/>
          <ac:graphicFrameMkLst>
            <pc:docMk/>
            <pc:sldMk cId="1780833582" sldId="279"/>
            <ac:graphicFrameMk id="15" creationId="{374B698D-A126-1B7D-D136-9192848C00FF}"/>
          </ac:graphicFrameMkLst>
        </pc:graphicFrameChg>
      </pc:sldChg>
      <pc:sldChg chg="addSp delSp modSp add del mod delAnim">
        <pc:chgData name="Kathryn Clark" userId="80fb2c51d6963bc0" providerId="LiveId" clId="{5ACE9848-334F-4C1A-8F80-66F9CB3D96C7}" dt="2023-10-06T10:07:08.663" v="3850" actId="47"/>
        <pc:sldMkLst>
          <pc:docMk/>
          <pc:sldMk cId="3278877890" sldId="279"/>
        </pc:sldMkLst>
        <pc:spChg chg="mod">
          <ac:chgData name="Kathryn Clark" userId="80fb2c51d6963bc0" providerId="LiveId" clId="{5ACE9848-334F-4C1A-8F80-66F9CB3D96C7}" dt="2023-10-06T10:06:05.776" v="3765" actId="5793"/>
          <ac:spMkLst>
            <pc:docMk/>
            <pc:sldMk cId="3278877890" sldId="279"/>
            <ac:spMk id="2" creationId="{65FD3B78-34DA-DB31-27D4-529246516B53}"/>
          </ac:spMkLst>
        </pc:spChg>
        <pc:spChg chg="add mod">
          <ac:chgData name="Kathryn Clark" userId="80fb2c51d6963bc0" providerId="LiveId" clId="{5ACE9848-334F-4C1A-8F80-66F9CB3D96C7}" dt="2023-10-06T10:07:07.519" v="3849" actId="20577"/>
          <ac:spMkLst>
            <pc:docMk/>
            <pc:sldMk cId="3278877890" sldId="279"/>
            <ac:spMk id="5" creationId="{94C95CA4-B721-559A-24B1-246B0F03CA08}"/>
          </ac:spMkLst>
        </pc:spChg>
        <pc:spChg chg="del">
          <ac:chgData name="Kathryn Clark" userId="80fb2c51d6963bc0" providerId="LiveId" clId="{5ACE9848-334F-4C1A-8F80-66F9CB3D96C7}" dt="2023-10-06T10:06:07.692" v="3766" actId="478"/>
          <ac:spMkLst>
            <pc:docMk/>
            <pc:sldMk cId="3278877890" sldId="279"/>
            <ac:spMk id="13" creationId="{4A89EB96-F211-99F2-B0D3-BEB86A64C162}"/>
          </ac:spMkLst>
        </pc:spChg>
        <pc:spChg chg="del">
          <ac:chgData name="Kathryn Clark" userId="80fb2c51d6963bc0" providerId="LiveId" clId="{5ACE9848-334F-4C1A-8F80-66F9CB3D96C7}" dt="2023-10-06T10:06:07.692" v="3766" actId="478"/>
          <ac:spMkLst>
            <pc:docMk/>
            <pc:sldMk cId="3278877890" sldId="279"/>
            <ac:spMk id="63" creationId="{CBAC5517-CDBA-96EF-7585-B09E5C88FD08}"/>
          </ac:spMkLst>
        </pc:spChg>
      </pc:sldChg>
      <pc:sldChg chg="addSp delSp modSp add mod modClrScheme modAnim chgLayout">
        <pc:chgData name="Kathryn Clark" userId="80fb2c51d6963bc0" providerId="LiveId" clId="{5ACE9848-334F-4C1A-8F80-66F9CB3D96C7}" dt="2023-10-06T14:01:59.754" v="7393"/>
        <pc:sldMkLst>
          <pc:docMk/>
          <pc:sldMk cId="794537441" sldId="280"/>
        </pc:sldMkLst>
        <pc:spChg chg="mod ord">
          <ac:chgData name="Kathryn Clark" userId="80fb2c51d6963bc0" providerId="LiveId" clId="{5ACE9848-334F-4C1A-8F80-66F9CB3D96C7}" dt="2023-10-06T12:51:54.659" v="6583" actId="1076"/>
          <ac:spMkLst>
            <pc:docMk/>
            <pc:sldMk cId="794537441" sldId="280"/>
            <ac:spMk id="4" creationId="{8C8C96D3-F493-C7AD-B70B-D6F8CFCFDF56}"/>
          </ac:spMkLst>
        </pc:spChg>
        <pc:spChg chg="mod ord">
          <ac:chgData name="Kathryn Clark" userId="80fb2c51d6963bc0" providerId="LiveId" clId="{5ACE9848-334F-4C1A-8F80-66F9CB3D96C7}" dt="2023-10-06T13:12:35.531" v="6788" actId="700"/>
          <ac:spMkLst>
            <pc:docMk/>
            <pc:sldMk cId="794537441" sldId="280"/>
            <ac:spMk id="7" creationId="{C018A598-DD32-DE00-44AB-D285B33A8F10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11" creationId="{660B73A8-86FB-792D-C8FA-B221B47FEACB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12" creationId="{D7C9DDBE-2D13-11AF-ED10-7BCD51DA9F2D}"/>
          </ac:spMkLst>
        </pc:spChg>
        <pc:spChg chg="add mod">
          <ac:chgData name="Kathryn Clark" userId="80fb2c51d6963bc0" providerId="LiveId" clId="{5ACE9848-334F-4C1A-8F80-66F9CB3D96C7}" dt="2023-10-06T12:52:15.779" v="6587" actId="1076"/>
          <ac:spMkLst>
            <pc:docMk/>
            <pc:sldMk cId="794537441" sldId="280"/>
            <ac:spMk id="15" creationId="{ECDFF0E8-7A6A-02DD-D7C3-79DB69F79F08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17" creationId="{628FDA6B-9F10-9D68-92A6-F5AB8F696ABD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19" creationId="{29717B38-36E0-641F-2B33-06EF9F28745B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21" creationId="{F65DD621-546C-85CB-3456-428DA2E43825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22" creationId="{E78BC81B-02EA-EB07-9E37-7D4727E29D14}"/>
          </ac:spMkLst>
        </pc:spChg>
        <pc:spChg chg="add mod">
          <ac:chgData name="Kathryn Clark" userId="80fb2c51d6963bc0" providerId="LiveId" clId="{5ACE9848-334F-4C1A-8F80-66F9CB3D96C7}" dt="2023-10-06T12:52:10.381" v="6586" actId="1076"/>
          <ac:spMkLst>
            <pc:docMk/>
            <pc:sldMk cId="794537441" sldId="280"/>
            <ac:spMk id="23" creationId="{9906EF01-0C2D-E487-5340-6B0E22E97DE2}"/>
          </ac:spMkLst>
        </pc:spChg>
        <pc:graphicFrameChg chg="add mod modGraphic">
          <ac:chgData name="Kathryn Clark" userId="80fb2c51d6963bc0" providerId="LiveId" clId="{5ACE9848-334F-4C1A-8F80-66F9CB3D96C7}" dt="2023-10-06T12:52:10.381" v="6586" actId="1076"/>
          <ac:graphicFrameMkLst>
            <pc:docMk/>
            <pc:sldMk cId="794537441" sldId="280"/>
            <ac:graphicFrameMk id="10" creationId="{A0903222-EB39-5895-C2FE-95A55A842A5B}"/>
          </ac:graphicFrameMkLst>
        </pc:graphicFrameChg>
        <pc:graphicFrameChg chg="add mod modGraphic">
          <ac:chgData name="Kathryn Clark" userId="80fb2c51d6963bc0" providerId="LiveId" clId="{5ACE9848-334F-4C1A-8F80-66F9CB3D96C7}" dt="2023-10-06T12:52:10.381" v="6586" actId="1076"/>
          <ac:graphicFrameMkLst>
            <pc:docMk/>
            <pc:sldMk cId="794537441" sldId="280"/>
            <ac:graphicFrameMk id="13" creationId="{24C381D0-D4C1-610A-8635-7958D0BA3112}"/>
          </ac:graphicFrameMkLst>
        </pc:graphicFrameChg>
        <pc:picChg chg="add mod modCrop">
          <ac:chgData name="Kathryn Clark" userId="80fb2c51d6963bc0" providerId="LiveId" clId="{5ACE9848-334F-4C1A-8F80-66F9CB3D96C7}" dt="2023-10-06T12:52:10.381" v="6586" actId="1076"/>
          <ac:picMkLst>
            <pc:docMk/>
            <pc:sldMk cId="794537441" sldId="280"/>
            <ac:picMk id="3" creationId="{098FC7C3-584C-F5C6-3BA7-AE9FCD47D7FE}"/>
          </ac:picMkLst>
        </pc:picChg>
        <pc:picChg chg="add mod modCrop">
          <ac:chgData name="Kathryn Clark" userId="80fb2c51d6963bc0" providerId="LiveId" clId="{5ACE9848-334F-4C1A-8F80-66F9CB3D96C7}" dt="2023-10-06T12:52:15.779" v="6587" actId="1076"/>
          <ac:picMkLst>
            <pc:docMk/>
            <pc:sldMk cId="794537441" sldId="280"/>
            <ac:picMk id="5" creationId="{CE4B0804-3C65-38A3-B27A-D2BB0E15858E}"/>
          </ac:picMkLst>
        </pc:picChg>
        <pc:picChg chg="del">
          <ac:chgData name="Kathryn Clark" userId="80fb2c51d6963bc0" providerId="LiveId" clId="{5ACE9848-334F-4C1A-8F80-66F9CB3D96C7}" dt="2023-10-06T10:36:22.912" v="4447" actId="478"/>
          <ac:picMkLst>
            <pc:docMk/>
            <pc:sldMk cId="794537441" sldId="280"/>
            <ac:picMk id="6" creationId="{6C92E626-EB91-347D-FCD8-C41716CAEB89}"/>
          </ac:picMkLst>
        </pc:picChg>
        <pc:picChg chg="add mod modCrop">
          <ac:chgData name="Kathryn Clark" userId="80fb2c51d6963bc0" providerId="LiveId" clId="{5ACE9848-334F-4C1A-8F80-66F9CB3D96C7}" dt="2023-10-06T12:52:10.381" v="6586" actId="1076"/>
          <ac:picMkLst>
            <pc:docMk/>
            <pc:sldMk cId="794537441" sldId="280"/>
            <ac:picMk id="8" creationId="{1C0EE1CB-7C94-55E7-A1A2-E88716791E51}"/>
          </ac:picMkLst>
        </pc:picChg>
        <pc:picChg chg="add mod modCrop">
          <ac:chgData name="Kathryn Clark" userId="80fb2c51d6963bc0" providerId="LiveId" clId="{5ACE9848-334F-4C1A-8F80-66F9CB3D96C7}" dt="2023-10-06T12:52:15.779" v="6587" actId="1076"/>
          <ac:picMkLst>
            <pc:docMk/>
            <pc:sldMk cId="794537441" sldId="280"/>
            <ac:picMk id="9" creationId="{107BEA26-7D82-6573-0BDD-49B16DAE94DB}"/>
          </ac:picMkLst>
        </pc:picChg>
        <pc:picChg chg="add mod">
          <ac:chgData name="Kathryn Clark" userId="80fb2c51d6963bc0" providerId="LiveId" clId="{5ACE9848-334F-4C1A-8F80-66F9CB3D96C7}" dt="2023-10-06T14:01:59.754" v="7393"/>
          <ac:picMkLst>
            <pc:docMk/>
            <pc:sldMk cId="794537441" sldId="280"/>
            <ac:picMk id="24" creationId="{6397E568-05E6-445D-DB4C-9B29D4FC4959}"/>
          </ac:picMkLst>
        </pc:picChg>
      </pc:sldChg>
      <pc:sldChg chg="addSp delSp modSp add mod ord modClrScheme delAnim modAnim chgLayout">
        <pc:chgData name="Kathryn Clark" userId="80fb2c51d6963bc0" providerId="LiveId" clId="{5ACE9848-334F-4C1A-8F80-66F9CB3D96C7}" dt="2023-10-06T14:01:29.445" v="7382" actId="1076"/>
        <pc:sldMkLst>
          <pc:docMk/>
          <pc:sldMk cId="2971152726" sldId="281"/>
        </pc:sldMkLst>
        <pc:spChg chg="mod ord">
          <ac:chgData name="Kathryn Clark" userId="80fb2c51d6963bc0" providerId="LiveId" clId="{5ACE9848-334F-4C1A-8F80-66F9CB3D96C7}" dt="2023-10-06T13:48:44.279" v="7303" actId="20577"/>
          <ac:spMkLst>
            <pc:docMk/>
            <pc:sldMk cId="2971152726" sldId="281"/>
            <ac:spMk id="2" creationId="{65FD3B78-34DA-DB31-27D4-529246516B53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" creationId="{B1A4794A-D772-7BFE-69BF-0214C5EC9493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4" creationId="{D6B6A77E-E412-E8F1-75C1-8A9E3993DA7C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5" creationId="{F21CF0FE-859D-AE85-4ECD-FFD8317A6848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6" creationId="{1A05A043-FFD9-A896-E95E-4CF1F3801B07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7" creationId="{511BE629-237C-3E23-48FA-0D456F7E84BC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8" creationId="{93DC718E-1FD6-C107-9A95-3E0D1E18B88E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9" creationId="{DBB98456-F0B9-F902-35A9-4E6D73D855FB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0" creationId="{39653038-88DF-76C7-7420-5C4B6F838DFB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1" creationId="{D0AD2965-E538-11D2-D233-CCE619393F56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2" creationId="{229E74FD-B39E-ABDD-1152-1B480E0CB20A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6" creationId="{FE3EFAF0-8393-E7D5-4F09-B4F12D0B05CB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19" creationId="{09966F1B-420C-5D94-3DCD-2FFD61DECC01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20" creationId="{E5EC4386-CC4E-75A0-F0BD-A7F6149F662D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21" creationId="{0648D79C-D0B7-2F8F-71C9-F49D60FD6873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22" creationId="{112084BE-FE53-E932-1D0E-170085AB913C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23" creationId="{2858D628-FCE7-1A69-B2AE-249EA33EF1D8}"/>
          </ac:spMkLst>
        </pc:spChg>
        <pc:spChg chg="add del mod">
          <ac:chgData name="Kathryn Clark" userId="80fb2c51d6963bc0" providerId="LiveId" clId="{5ACE9848-334F-4C1A-8F80-66F9CB3D96C7}" dt="2023-10-06T10:38:01.936" v="4504" actId="478"/>
          <ac:spMkLst>
            <pc:docMk/>
            <pc:sldMk cId="2971152726" sldId="281"/>
            <ac:spMk id="25" creationId="{105689F1-23EB-7DE8-B2F4-3D0D85627ACE}"/>
          </ac:spMkLst>
        </pc:spChg>
        <pc:spChg chg="add mod">
          <ac:chgData name="Kathryn Clark" userId="80fb2c51d6963bc0" providerId="LiveId" clId="{5ACE9848-334F-4C1A-8F80-66F9CB3D96C7}" dt="2023-10-06T14:01:29.445" v="7382" actId="1076"/>
          <ac:spMkLst>
            <pc:docMk/>
            <pc:sldMk cId="2971152726" sldId="281"/>
            <ac:spMk id="29" creationId="{512DF6A4-2DCD-5078-D27A-FB25FB34BEF6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0" creationId="{F2E574C8-2426-1C49-5D25-159C49EDF1E6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1" creationId="{47EA4A86-CD0C-0A75-F2A8-126535B9B0F1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2" creationId="{204DCBB4-D0DD-5CBC-EAA5-2868447190CF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3" creationId="{7607EF77-8C21-6389-16E2-D8D95CB1CE23}"/>
          </ac:spMkLst>
        </pc:spChg>
        <pc:spChg chg="del">
          <ac:chgData name="Kathryn Clark" userId="80fb2c51d6963bc0" providerId="LiveId" clId="{5ACE9848-334F-4C1A-8F80-66F9CB3D96C7}" dt="2023-10-06T10:37:59.306" v="4502" actId="478"/>
          <ac:spMkLst>
            <pc:docMk/>
            <pc:sldMk cId="2971152726" sldId="281"/>
            <ac:spMk id="34" creationId="{B53BB0A3-1FBC-1712-ED36-099C0F7FB924}"/>
          </ac:spMkLst>
        </pc:spChg>
        <pc:spChg chg="add mod">
          <ac:chgData name="Kathryn Clark" userId="80fb2c51d6963bc0" providerId="LiveId" clId="{5ACE9848-334F-4C1A-8F80-66F9CB3D96C7}" dt="2023-10-06T13:49:56.763" v="7314" actId="14100"/>
          <ac:spMkLst>
            <pc:docMk/>
            <pc:sldMk cId="2971152726" sldId="281"/>
            <ac:spMk id="35" creationId="{B1EAEC23-48D0-A3DD-F742-BA2358AECD4F}"/>
          </ac:spMkLst>
        </pc:spChg>
        <pc:spChg chg="add mod">
          <ac:chgData name="Kathryn Clark" userId="80fb2c51d6963bc0" providerId="LiveId" clId="{5ACE9848-334F-4C1A-8F80-66F9CB3D96C7}" dt="2023-10-06T13:50:02.152" v="7316" actId="20577"/>
          <ac:spMkLst>
            <pc:docMk/>
            <pc:sldMk cId="2971152726" sldId="281"/>
            <ac:spMk id="36" creationId="{06674983-07C5-4054-4B42-5E771A6C4AD8}"/>
          </ac:spMkLst>
        </pc:spChg>
        <pc:spChg chg="add mod">
          <ac:chgData name="Kathryn Clark" userId="80fb2c51d6963bc0" providerId="LiveId" clId="{5ACE9848-334F-4C1A-8F80-66F9CB3D96C7}" dt="2023-10-06T13:50:32.080" v="7328" actId="20577"/>
          <ac:spMkLst>
            <pc:docMk/>
            <pc:sldMk cId="2971152726" sldId="281"/>
            <ac:spMk id="37" creationId="{68283C93-771C-9F5D-8D77-DBA99408E2CD}"/>
          </ac:spMkLst>
        </pc:spChg>
        <pc:spChg chg="add mod">
          <ac:chgData name="Kathryn Clark" userId="80fb2c51d6963bc0" providerId="LiveId" clId="{5ACE9848-334F-4C1A-8F80-66F9CB3D96C7}" dt="2023-10-06T13:50:41.948" v="7332" actId="20577"/>
          <ac:spMkLst>
            <pc:docMk/>
            <pc:sldMk cId="2971152726" sldId="281"/>
            <ac:spMk id="38" creationId="{56C81054-3C74-65C6-E7DD-445E84C8FC36}"/>
          </ac:spMkLst>
        </pc:spChg>
        <pc:spChg chg="add mod">
          <ac:chgData name="Kathryn Clark" userId="80fb2c51d6963bc0" providerId="LiveId" clId="{5ACE9848-334F-4C1A-8F80-66F9CB3D96C7}" dt="2023-10-06T13:50:48.496" v="7334" actId="1076"/>
          <ac:spMkLst>
            <pc:docMk/>
            <pc:sldMk cId="2971152726" sldId="281"/>
            <ac:spMk id="39" creationId="{92048D4F-2206-71AA-3F84-F8E056F53767}"/>
          </ac:spMkLst>
        </pc:spChg>
        <pc:spChg chg="add mod">
          <ac:chgData name="Kathryn Clark" userId="80fb2c51d6963bc0" providerId="LiveId" clId="{5ACE9848-334F-4C1A-8F80-66F9CB3D96C7}" dt="2023-10-06T13:51:04.048" v="7339" actId="1076"/>
          <ac:spMkLst>
            <pc:docMk/>
            <pc:sldMk cId="2971152726" sldId="281"/>
            <ac:spMk id="40" creationId="{D0252623-84CC-A3AE-463F-01B06BC8293E}"/>
          </ac:spMkLst>
        </pc:spChg>
        <pc:spChg chg="add mod">
          <ac:chgData name="Kathryn Clark" userId="80fb2c51d6963bc0" providerId="LiveId" clId="{5ACE9848-334F-4C1A-8F80-66F9CB3D96C7}" dt="2023-10-06T13:51:23.756" v="7355" actId="20577"/>
          <ac:spMkLst>
            <pc:docMk/>
            <pc:sldMk cId="2971152726" sldId="281"/>
            <ac:spMk id="42" creationId="{9F2C4210-3BFD-697C-EC00-9B3F268E4257}"/>
          </ac:spMkLst>
        </pc:spChg>
        <pc:spChg chg="add mod">
          <ac:chgData name="Kathryn Clark" userId="80fb2c51d6963bc0" providerId="LiveId" clId="{5ACE9848-334F-4C1A-8F80-66F9CB3D96C7}" dt="2023-10-06T13:51:46.168" v="7362" actId="20577"/>
          <ac:spMkLst>
            <pc:docMk/>
            <pc:sldMk cId="2971152726" sldId="281"/>
            <ac:spMk id="43" creationId="{D76AE0C7-F328-D5AB-41E8-207EBE81F043}"/>
          </ac:spMkLst>
        </pc:spChg>
        <pc:spChg chg="add mod">
          <ac:chgData name="Kathryn Clark" userId="80fb2c51d6963bc0" providerId="LiveId" clId="{5ACE9848-334F-4C1A-8F80-66F9CB3D96C7}" dt="2023-10-06T13:52:32.869" v="7367" actId="1076"/>
          <ac:spMkLst>
            <pc:docMk/>
            <pc:sldMk cId="2971152726" sldId="281"/>
            <ac:spMk id="44" creationId="{87756FDC-B8DE-49D6-B455-A1EF3C418204}"/>
          </ac:spMkLst>
        </pc:spChg>
        <pc:spChg chg="add mod">
          <ac:chgData name="Kathryn Clark" userId="80fb2c51d6963bc0" providerId="LiveId" clId="{5ACE9848-334F-4C1A-8F80-66F9CB3D96C7}" dt="2023-10-06T13:52:39.613" v="7371" actId="20577"/>
          <ac:spMkLst>
            <pc:docMk/>
            <pc:sldMk cId="2971152726" sldId="281"/>
            <ac:spMk id="45" creationId="{85C6ACED-7D24-2A8E-4C70-946681F9FBB1}"/>
          </ac:spMkLst>
        </pc:spChg>
        <pc:graphicFrameChg chg="del">
          <ac:chgData name="Kathryn Clark" userId="80fb2c51d6963bc0" providerId="LiveId" clId="{5ACE9848-334F-4C1A-8F80-66F9CB3D96C7}" dt="2023-10-06T10:37:59.306" v="4502" actId="478"/>
          <ac:graphicFrameMkLst>
            <pc:docMk/>
            <pc:sldMk cId="2971152726" sldId="281"/>
            <ac:graphicFrameMk id="14" creationId="{62E9E1E0-20DA-6E1C-050E-54EBB9BC95BD}"/>
          </ac:graphicFrameMkLst>
        </pc:graphicFrameChg>
        <pc:picChg chg="del">
          <ac:chgData name="Kathryn Clark" userId="80fb2c51d6963bc0" providerId="LiveId" clId="{5ACE9848-334F-4C1A-8F80-66F9CB3D96C7}" dt="2023-10-06T10:37:59.306" v="4502" actId="478"/>
          <ac:picMkLst>
            <pc:docMk/>
            <pc:sldMk cId="2971152726" sldId="281"/>
            <ac:picMk id="24" creationId="{BA2944BE-149D-A8A7-29E2-A796D5836171}"/>
          </ac:picMkLst>
        </pc:picChg>
        <pc:picChg chg="add mod">
          <ac:chgData name="Kathryn Clark" userId="80fb2c51d6963bc0" providerId="LiveId" clId="{5ACE9848-334F-4C1A-8F80-66F9CB3D96C7}" dt="2023-10-06T13:49:51.149" v="7312" actId="1076"/>
          <ac:picMkLst>
            <pc:docMk/>
            <pc:sldMk cId="2971152726" sldId="281"/>
            <ac:picMk id="27" creationId="{459EEE23-2529-FC3E-E2C5-3CEA46491ADD}"/>
          </ac:picMkLst>
        </pc:picChg>
        <pc:picChg chg="add del mod">
          <ac:chgData name="Kathryn Clark" userId="80fb2c51d6963bc0" providerId="LiveId" clId="{5ACE9848-334F-4C1A-8F80-66F9CB3D96C7}" dt="2023-10-06T13:51:07.637" v="7341"/>
          <ac:picMkLst>
            <pc:docMk/>
            <pc:sldMk cId="2971152726" sldId="281"/>
            <ac:picMk id="41" creationId="{02DF8EDA-28AE-8573-BDCB-D34132F6C2A1}"/>
          </ac:picMkLst>
        </pc:picChg>
        <pc:picChg chg="add mod">
          <ac:chgData name="Kathryn Clark" userId="80fb2c51d6963bc0" providerId="LiveId" clId="{5ACE9848-334F-4C1A-8F80-66F9CB3D96C7}" dt="2023-10-06T14:01:25.702" v="7381"/>
          <ac:picMkLst>
            <pc:docMk/>
            <pc:sldMk cId="2971152726" sldId="281"/>
            <ac:picMk id="46" creationId="{A0E6DCB3-7DE3-3A9E-ACB6-815A477D488E}"/>
          </ac:picMkLst>
        </pc:picChg>
      </pc:sldChg>
      <pc:sldChg chg="addSp delSp modSp add mod modAnim">
        <pc:chgData name="Kathryn Clark" userId="80fb2c51d6963bc0" providerId="LiveId" clId="{5ACE9848-334F-4C1A-8F80-66F9CB3D96C7}" dt="2023-10-06T10:41:51.513" v="4559" actId="1076"/>
        <pc:sldMkLst>
          <pc:docMk/>
          <pc:sldMk cId="2031646011" sldId="282"/>
        </pc:sldMkLst>
        <pc:spChg chg="mod">
          <ac:chgData name="Kathryn Clark" userId="80fb2c51d6963bc0" providerId="LiveId" clId="{5ACE9848-334F-4C1A-8F80-66F9CB3D96C7}" dt="2023-10-06T10:40:28.503" v="4544" actId="20577"/>
          <ac:spMkLst>
            <pc:docMk/>
            <pc:sldMk cId="2031646011" sldId="282"/>
            <ac:spMk id="2" creationId="{4C2426AB-A1E3-E2CD-F9AF-6A2C03C8F537}"/>
          </ac:spMkLst>
        </pc:spChg>
        <pc:spChg chg="add mod">
          <ac:chgData name="Kathryn Clark" userId="80fb2c51d6963bc0" providerId="LiveId" clId="{5ACE9848-334F-4C1A-8F80-66F9CB3D96C7}" dt="2023-10-06T10:41:39.761" v="4557" actId="1076"/>
          <ac:spMkLst>
            <pc:docMk/>
            <pc:sldMk cId="2031646011" sldId="282"/>
            <ac:spMk id="4" creationId="{EB62A16A-A52E-D03C-AB1D-9D33DB9DA4E5}"/>
          </ac:spMkLst>
        </pc:spChg>
        <pc:spChg chg="del">
          <ac:chgData name="Kathryn Clark" userId="80fb2c51d6963bc0" providerId="LiveId" clId="{5ACE9848-334F-4C1A-8F80-66F9CB3D96C7}" dt="2023-10-06T10:40:13.896" v="4519" actId="21"/>
          <ac:spMkLst>
            <pc:docMk/>
            <pc:sldMk cId="2031646011" sldId="282"/>
            <ac:spMk id="5" creationId="{01704FFD-C88F-2BD7-AECF-3F4C937481C6}"/>
          </ac:spMkLst>
        </pc:spChg>
        <pc:spChg chg="add mod">
          <ac:chgData name="Kathryn Clark" userId="80fb2c51d6963bc0" providerId="LiveId" clId="{5ACE9848-334F-4C1A-8F80-66F9CB3D96C7}" dt="2023-10-06T10:41:44.074" v="4558" actId="14100"/>
          <ac:spMkLst>
            <pc:docMk/>
            <pc:sldMk cId="2031646011" sldId="282"/>
            <ac:spMk id="9" creationId="{84807093-87B8-F0C5-0109-AF585CA9E62B}"/>
          </ac:spMkLst>
        </pc:spChg>
        <pc:spChg chg="del">
          <ac:chgData name="Kathryn Clark" userId="80fb2c51d6963bc0" providerId="LiveId" clId="{5ACE9848-334F-4C1A-8F80-66F9CB3D96C7}" dt="2023-10-06T10:40:23.128" v="4522" actId="478"/>
          <ac:spMkLst>
            <pc:docMk/>
            <pc:sldMk cId="2031646011" sldId="282"/>
            <ac:spMk id="20" creationId="{9E8CA1B4-5755-AE6B-B230-C5DB82BDA78F}"/>
          </ac:spMkLst>
        </pc:spChg>
        <pc:spChg chg="del">
          <ac:chgData name="Kathryn Clark" userId="80fb2c51d6963bc0" providerId="LiveId" clId="{5ACE9848-334F-4C1A-8F80-66F9CB3D96C7}" dt="2023-10-06T10:40:23.128" v="4522" actId="478"/>
          <ac:spMkLst>
            <pc:docMk/>
            <pc:sldMk cId="2031646011" sldId="282"/>
            <ac:spMk id="21" creationId="{DA0DCF89-79FC-0897-C481-C5448BA30838}"/>
          </ac:spMkLst>
        </pc:spChg>
        <pc:spChg chg="del">
          <ac:chgData name="Kathryn Clark" userId="80fb2c51d6963bc0" providerId="LiveId" clId="{5ACE9848-334F-4C1A-8F80-66F9CB3D96C7}" dt="2023-10-06T10:40:23.128" v="4522" actId="478"/>
          <ac:spMkLst>
            <pc:docMk/>
            <pc:sldMk cId="2031646011" sldId="282"/>
            <ac:spMk id="22" creationId="{5BEE0C65-A7F1-EB98-28B4-78700011C79C}"/>
          </ac:spMkLst>
        </pc:spChg>
        <pc:spChg chg="del">
          <ac:chgData name="Kathryn Clark" userId="80fb2c51d6963bc0" providerId="LiveId" clId="{5ACE9848-334F-4C1A-8F80-66F9CB3D96C7}" dt="2023-10-06T10:40:23.128" v="4522" actId="478"/>
          <ac:spMkLst>
            <pc:docMk/>
            <pc:sldMk cId="2031646011" sldId="282"/>
            <ac:spMk id="23" creationId="{1B07410C-D031-6F4F-A81C-D9812E215B8D}"/>
          </ac:spMkLst>
        </pc:spChg>
        <pc:graphicFrameChg chg="del">
          <ac:chgData name="Kathryn Clark" userId="80fb2c51d6963bc0" providerId="LiveId" clId="{5ACE9848-334F-4C1A-8F80-66F9CB3D96C7}" dt="2023-10-06T10:40:23.128" v="4522" actId="478"/>
          <ac:graphicFrameMkLst>
            <pc:docMk/>
            <pc:sldMk cId="2031646011" sldId="282"/>
            <ac:graphicFrameMk id="3" creationId="{E337DFA0-A18B-2EFA-B887-4FF96CE10176}"/>
          </ac:graphicFrameMkLst>
        </pc:graphicFrameChg>
        <pc:graphicFrameChg chg="del">
          <ac:chgData name="Kathryn Clark" userId="80fb2c51d6963bc0" providerId="LiveId" clId="{5ACE9848-334F-4C1A-8F80-66F9CB3D96C7}" dt="2023-10-06T10:40:23.128" v="4522" actId="478"/>
          <ac:graphicFrameMkLst>
            <pc:docMk/>
            <pc:sldMk cId="2031646011" sldId="282"/>
            <ac:graphicFrameMk id="19" creationId="{3C2D3EBE-1CDF-9FFF-B22D-2F006F68F0DE}"/>
          </ac:graphicFrameMkLst>
        </pc:graphicFrameChg>
        <pc:picChg chg="add mod">
          <ac:chgData name="Kathryn Clark" userId="80fb2c51d6963bc0" providerId="LiveId" clId="{5ACE9848-334F-4C1A-8F80-66F9CB3D96C7}" dt="2023-10-06T10:40:42.530" v="4547" actId="1076"/>
          <ac:picMkLst>
            <pc:docMk/>
            <pc:sldMk cId="2031646011" sldId="282"/>
            <ac:picMk id="7" creationId="{5FF559F9-D728-B308-0CB7-8BA1ACEE2C98}"/>
          </ac:picMkLst>
        </pc:picChg>
        <pc:picChg chg="add mod">
          <ac:chgData name="Kathryn Clark" userId="80fb2c51d6963bc0" providerId="LiveId" clId="{5ACE9848-334F-4C1A-8F80-66F9CB3D96C7}" dt="2023-10-06T10:41:51.513" v="4559" actId="1076"/>
          <ac:picMkLst>
            <pc:docMk/>
            <pc:sldMk cId="2031646011" sldId="282"/>
            <ac:picMk id="11" creationId="{B3712F9A-63A6-1845-AB72-B2CAB971BBE0}"/>
          </ac:picMkLst>
        </pc:picChg>
      </pc:sldChg>
      <pc:sldChg chg="addSp delSp modSp add mod ord modClrScheme addAnim delAnim modAnim chgLayout">
        <pc:chgData name="Kathryn Clark" userId="80fb2c51d6963bc0" providerId="LiveId" clId="{5ACE9848-334F-4C1A-8F80-66F9CB3D96C7}" dt="2023-10-06T14:01:37.479" v="7384"/>
        <pc:sldMkLst>
          <pc:docMk/>
          <pc:sldMk cId="1482498353" sldId="283"/>
        </pc:sldMkLst>
        <pc:spChg chg="add mod">
          <ac:chgData name="Kathryn Clark" userId="80fb2c51d6963bc0" providerId="LiveId" clId="{5ACE9848-334F-4C1A-8F80-66F9CB3D96C7}" dt="2023-10-06T10:58:23.441" v="5254" actId="1076"/>
          <ac:spMkLst>
            <pc:docMk/>
            <pc:sldMk cId="1482498353" sldId="283"/>
            <ac:spMk id="3" creationId="{3675199F-13CE-4A5F-4988-281459EBBE98}"/>
          </ac:spMkLst>
        </pc:spChg>
        <pc:spChg chg="del">
          <ac:chgData name="Kathryn Clark" userId="80fb2c51d6963bc0" providerId="LiveId" clId="{5ACE9848-334F-4C1A-8F80-66F9CB3D96C7}" dt="2023-10-06T10:42:26.868" v="4596" actId="478"/>
          <ac:spMkLst>
            <pc:docMk/>
            <pc:sldMk cId="1482498353" sldId="283"/>
            <ac:spMk id="4" creationId="{8C8C96D3-F493-C7AD-B70B-D6F8CFCFDF56}"/>
          </ac:spMkLst>
        </pc:spChg>
        <pc:spChg chg="mod ord">
          <ac:chgData name="Kathryn Clark" userId="80fb2c51d6963bc0" providerId="LiveId" clId="{5ACE9848-334F-4C1A-8F80-66F9CB3D96C7}" dt="2023-10-06T13:33:51.606" v="7204" actId="700"/>
          <ac:spMkLst>
            <pc:docMk/>
            <pc:sldMk cId="1482498353" sldId="283"/>
            <ac:spMk id="7" creationId="{C018A598-DD32-DE00-44AB-D285B33A8F10}"/>
          </ac:spMkLst>
        </pc:spChg>
        <pc:spChg chg="add mod">
          <ac:chgData name="Kathryn Clark" userId="80fb2c51d6963bc0" providerId="LiveId" clId="{5ACE9848-334F-4C1A-8F80-66F9CB3D96C7}" dt="2023-10-06T10:58:41.615" v="5256" actId="1076"/>
          <ac:spMkLst>
            <pc:docMk/>
            <pc:sldMk cId="1482498353" sldId="283"/>
            <ac:spMk id="8" creationId="{1C23D43B-A059-7FF6-3F67-8F3CFB391C25}"/>
          </ac:spMkLst>
        </pc:spChg>
        <pc:spChg chg="add mod">
          <ac:chgData name="Kathryn Clark" userId="80fb2c51d6963bc0" providerId="LiveId" clId="{5ACE9848-334F-4C1A-8F80-66F9CB3D96C7}" dt="2023-10-06T10:58:00.499" v="5251" actId="1076"/>
          <ac:spMkLst>
            <pc:docMk/>
            <pc:sldMk cId="1482498353" sldId="283"/>
            <ac:spMk id="9" creationId="{B92AA512-C254-3F01-0A6E-85243612C10F}"/>
          </ac:spMkLst>
        </pc:spChg>
        <pc:spChg chg="add mod">
          <ac:chgData name="Kathryn Clark" userId="80fb2c51d6963bc0" providerId="LiveId" clId="{5ACE9848-334F-4C1A-8F80-66F9CB3D96C7}" dt="2023-10-06T10:58:00.499" v="5251" actId="1076"/>
          <ac:spMkLst>
            <pc:docMk/>
            <pc:sldMk cId="1482498353" sldId="283"/>
            <ac:spMk id="10" creationId="{CFD33471-B305-9217-4AA0-396DE96CEBDB}"/>
          </ac:spMkLst>
        </pc:spChg>
        <pc:spChg chg="add del mod">
          <ac:chgData name="Kathryn Clark" userId="80fb2c51d6963bc0" providerId="LiveId" clId="{5ACE9848-334F-4C1A-8F80-66F9CB3D96C7}" dt="2023-10-06T11:59:43.895" v="5604" actId="478"/>
          <ac:spMkLst>
            <pc:docMk/>
            <pc:sldMk cId="1482498353" sldId="283"/>
            <ac:spMk id="11" creationId="{7AAD6D01-C0F4-7EF4-2648-8963D87F49C9}"/>
          </ac:spMkLst>
        </pc:spChg>
        <pc:spChg chg="add del mod">
          <ac:chgData name="Kathryn Clark" userId="80fb2c51d6963bc0" providerId="LiveId" clId="{5ACE9848-334F-4C1A-8F80-66F9CB3D96C7}" dt="2023-10-06T11:59:36.274" v="5601" actId="478"/>
          <ac:spMkLst>
            <pc:docMk/>
            <pc:sldMk cId="1482498353" sldId="283"/>
            <ac:spMk id="12" creationId="{0852FC7C-7456-6F96-AA23-C8D2CDCCF183}"/>
          </ac:spMkLst>
        </pc:spChg>
        <pc:spChg chg="add del mod">
          <ac:chgData name="Kathryn Clark" userId="80fb2c51d6963bc0" providerId="LiveId" clId="{5ACE9848-334F-4C1A-8F80-66F9CB3D96C7}" dt="2023-10-06T11:59:42.695" v="5603" actId="478"/>
          <ac:spMkLst>
            <pc:docMk/>
            <pc:sldMk cId="1482498353" sldId="283"/>
            <ac:spMk id="13" creationId="{29BC0DE1-BB23-6873-AF7E-D9B81855668E}"/>
          </ac:spMkLst>
        </pc:spChg>
        <pc:spChg chg="add del mod">
          <ac:chgData name="Kathryn Clark" userId="80fb2c51d6963bc0" providerId="LiveId" clId="{5ACE9848-334F-4C1A-8F80-66F9CB3D96C7}" dt="2023-10-06T11:59:41.298" v="5602" actId="478"/>
          <ac:spMkLst>
            <pc:docMk/>
            <pc:sldMk cId="1482498353" sldId="283"/>
            <ac:spMk id="14" creationId="{43AE2334-0744-03F2-6E0D-40AABE48C119}"/>
          </ac:spMkLst>
        </pc:spChg>
        <pc:spChg chg="add del mod">
          <ac:chgData name="Kathryn Clark" userId="80fb2c51d6963bc0" providerId="LiveId" clId="{5ACE9848-334F-4C1A-8F80-66F9CB3D96C7}" dt="2023-10-06T11:59:36.274" v="5601" actId="478"/>
          <ac:spMkLst>
            <pc:docMk/>
            <pc:sldMk cId="1482498353" sldId="283"/>
            <ac:spMk id="24" creationId="{957C835F-E263-1496-2F17-3F2428991C1C}"/>
          </ac:spMkLst>
        </pc:spChg>
        <pc:spChg chg="add mod">
          <ac:chgData name="Kathryn Clark" userId="80fb2c51d6963bc0" providerId="LiveId" clId="{5ACE9848-334F-4C1A-8F80-66F9CB3D96C7}" dt="2023-10-06T11:08:52.767" v="5386" actId="1076"/>
          <ac:spMkLst>
            <pc:docMk/>
            <pc:sldMk cId="1482498353" sldId="283"/>
            <ac:spMk id="25" creationId="{A1281D6F-C4BC-758F-8F4F-7CA91E48F947}"/>
          </ac:spMkLst>
        </pc:spChg>
        <pc:spChg chg="add mod">
          <ac:chgData name="Kathryn Clark" userId="80fb2c51d6963bc0" providerId="LiveId" clId="{5ACE9848-334F-4C1A-8F80-66F9CB3D96C7}" dt="2023-10-06T11:08:52.767" v="5386" actId="1076"/>
          <ac:spMkLst>
            <pc:docMk/>
            <pc:sldMk cId="1482498353" sldId="283"/>
            <ac:spMk id="26" creationId="{2B29A0C9-8BBD-A144-2416-F6F5D2568069}"/>
          </ac:spMkLst>
        </pc:spChg>
        <pc:spChg chg="add mod">
          <ac:chgData name="Kathryn Clark" userId="80fb2c51d6963bc0" providerId="LiveId" clId="{5ACE9848-334F-4C1A-8F80-66F9CB3D96C7}" dt="2023-10-06T11:08:58.291" v="5387" actId="1076"/>
          <ac:spMkLst>
            <pc:docMk/>
            <pc:sldMk cId="1482498353" sldId="283"/>
            <ac:spMk id="27" creationId="{BFB1A642-6B1C-7B8B-A4B3-F968EF113A23}"/>
          </ac:spMkLst>
        </pc:spChg>
        <pc:spChg chg="add del mod">
          <ac:chgData name="Kathryn Clark" userId="80fb2c51d6963bc0" providerId="LiveId" clId="{5ACE9848-334F-4C1A-8F80-66F9CB3D96C7}" dt="2023-10-06T11:09:04.106" v="5388" actId="1076"/>
          <ac:spMkLst>
            <pc:docMk/>
            <pc:sldMk cId="1482498353" sldId="283"/>
            <ac:spMk id="28" creationId="{6A521B1E-0B9B-FBAA-0879-9C19FBAB5789}"/>
          </ac:spMkLst>
        </pc:spChg>
        <pc:spChg chg="add mod">
          <ac:chgData name="Kathryn Clark" userId="80fb2c51d6963bc0" providerId="LiveId" clId="{5ACE9848-334F-4C1A-8F80-66F9CB3D96C7}" dt="2023-10-06T11:07:00.828" v="5375" actId="13822"/>
          <ac:spMkLst>
            <pc:docMk/>
            <pc:sldMk cId="1482498353" sldId="283"/>
            <ac:spMk id="29" creationId="{39180941-E83D-1E39-C9D3-274002547744}"/>
          </ac:spMkLst>
        </pc:spChg>
        <pc:spChg chg="add mod">
          <ac:chgData name="Kathryn Clark" userId="80fb2c51d6963bc0" providerId="LiveId" clId="{5ACE9848-334F-4C1A-8F80-66F9CB3D96C7}" dt="2023-10-06T11:06:33.964" v="5366" actId="1076"/>
          <ac:spMkLst>
            <pc:docMk/>
            <pc:sldMk cId="1482498353" sldId="283"/>
            <ac:spMk id="30" creationId="{9F9265B7-DAC2-242A-A336-C4CE4DF301FA}"/>
          </ac:spMkLst>
        </pc:spChg>
        <pc:spChg chg="add del mod">
          <ac:chgData name="Kathryn Clark" userId="80fb2c51d6963bc0" providerId="LiveId" clId="{5ACE9848-334F-4C1A-8F80-66F9CB3D96C7}" dt="2023-10-06T11:06:35.714" v="5368"/>
          <ac:spMkLst>
            <pc:docMk/>
            <pc:sldMk cId="1482498353" sldId="283"/>
            <ac:spMk id="31" creationId="{53A11357-A5BF-7C62-0CC6-42D7A4AE1419}"/>
          </ac:spMkLst>
        </pc:spChg>
        <pc:spChg chg="add del mod">
          <ac:chgData name="Kathryn Clark" userId="80fb2c51d6963bc0" providerId="LiveId" clId="{5ACE9848-334F-4C1A-8F80-66F9CB3D96C7}" dt="2023-10-06T11:06:35.714" v="5368"/>
          <ac:spMkLst>
            <pc:docMk/>
            <pc:sldMk cId="1482498353" sldId="283"/>
            <ac:spMk id="32" creationId="{AD4FA2A2-80B0-6C48-CEEC-E803D24DF1EB}"/>
          </ac:spMkLst>
        </pc:spChg>
        <pc:spChg chg="add mod">
          <ac:chgData name="Kathryn Clark" userId="80fb2c51d6963bc0" providerId="LiveId" clId="{5ACE9848-334F-4C1A-8F80-66F9CB3D96C7}" dt="2023-10-06T11:07:14.082" v="5378" actId="1076"/>
          <ac:spMkLst>
            <pc:docMk/>
            <pc:sldMk cId="1482498353" sldId="283"/>
            <ac:spMk id="33" creationId="{CA02CDF9-C241-FBF4-8A58-E9E8BECE2165}"/>
          </ac:spMkLst>
        </pc:spChg>
        <pc:spChg chg="add mod">
          <ac:chgData name="Kathryn Clark" userId="80fb2c51d6963bc0" providerId="LiveId" clId="{5ACE9848-334F-4C1A-8F80-66F9CB3D96C7}" dt="2023-10-06T11:07:10.914" v="5377" actId="1076"/>
          <ac:spMkLst>
            <pc:docMk/>
            <pc:sldMk cId="1482498353" sldId="283"/>
            <ac:spMk id="34" creationId="{77399580-BF9D-BA52-2DDD-9094F311D33E}"/>
          </ac:spMkLst>
        </pc:spChg>
        <pc:graphicFrameChg chg="add mod modGraphic">
          <ac:chgData name="Kathryn Clark" userId="80fb2c51d6963bc0" providerId="LiveId" clId="{5ACE9848-334F-4C1A-8F80-66F9CB3D96C7}" dt="2023-10-06T10:58:44.839" v="5257" actId="1076"/>
          <ac:graphicFrameMkLst>
            <pc:docMk/>
            <pc:sldMk cId="1482498353" sldId="283"/>
            <ac:graphicFrameMk id="2" creationId="{AB6DD1FD-925E-72CD-65DA-E1922DF86C93}"/>
          </ac:graphicFrameMkLst>
        </pc:graphicFrameChg>
        <pc:graphicFrameChg chg="add mod modGraphic">
          <ac:chgData name="Kathryn Clark" userId="80fb2c51d6963bc0" providerId="LiveId" clId="{5ACE9848-334F-4C1A-8F80-66F9CB3D96C7}" dt="2023-10-06T10:58:49.338" v="5258" actId="1076"/>
          <ac:graphicFrameMkLst>
            <pc:docMk/>
            <pc:sldMk cId="1482498353" sldId="283"/>
            <ac:graphicFrameMk id="5" creationId="{875BC516-91F7-BB00-E3B2-4DF61792BC03}"/>
          </ac:graphicFrameMkLst>
        </pc:graphicFrameChg>
        <pc:picChg chg="del">
          <ac:chgData name="Kathryn Clark" userId="80fb2c51d6963bc0" providerId="LiveId" clId="{5ACE9848-334F-4C1A-8F80-66F9CB3D96C7}" dt="2023-10-06T10:42:26.052" v="4595" actId="478"/>
          <ac:picMkLst>
            <pc:docMk/>
            <pc:sldMk cId="1482498353" sldId="283"/>
            <ac:picMk id="6" creationId="{6C92E626-EB91-347D-FCD8-C41716CAEB89}"/>
          </ac:picMkLst>
        </pc:picChg>
        <pc:picChg chg="add mod">
          <ac:chgData name="Kathryn Clark" userId="80fb2c51d6963bc0" providerId="LiveId" clId="{5ACE9848-334F-4C1A-8F80-66F9CB3D96C7}" dt="2023-10-06T14:01:37.479" v="7384"/>
          <ac:picMkLst>
            <pc:docMk/>
            <pc:sldMk cId="1482498353" sldId="283"/>
            <ac:picMk id="35" creationId="{465A2E20-579B-BDEA-CDB3-79171E34CA88}"/>
          </ac:picMkLst>
        </pc:pic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16" creationId="{C4CCF5B0-4289-83C3-CAFA-ED3098B5C411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18" creationId="{FA4B84E1-D76F-4621-5BDE-E4030A292007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19" creationId="{8877749A-55E5-F33C-ED18-F71B1C33F468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20" creationId="{85B8F4CE-6316-79ED-2B23-92DD068FCFBB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21" creationId="{3162D0DD-C335-0B1A-796B-6DDBE0DD75D7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22" creationId="{35C565B8-1E76-88E5-4E21-3EFE1FC144F1}"/>
          </ac:cxnSpMkLst>
        </pc:cxnChg>
        <pc:cxnChg chg="add del mod">
          <ac:chgData name="Kathryn Clark" userId="80fb2c51d6963bc0" providerId="LiveId" clId="{5ACE9848-334F-4C1A-8F80-66F9CB3D96C7}" dt="2023-10-06T11:59:23.814" v="5600" actId="478"/>
          <ac:cxnSpMkLst>
            <pc:docMk/>
            <pc:sldMk cId="1482498353" sldId="283"/>
            <ac:cxnSpMk id="23" creationId="{6C1DF1BC-C01C-FAE3-EC76-916728560106}"/>
          </ac:cxnSpMkLst>
        </pc:cxnChg>
      </pc:sldChg>
      <pc:sldChg chg="addSp delSp modSp add mod ord modClrScheme delAnim modAnim chgLayout">
        <pc:chgData name="Kathryn Clark" userId="80fb2c51d6963bc0" providerId="LiveId" clId="{5ACE9848-334F-4C1A-8F80-66F9CB3D96C7}" dt="2023-10-06T14:01:40.271" v="7385"/>
        <pc:sldMkLst>
          <pc:docMk/>
          <pc:sldMk cId="527551935" sldId="284"/>
        </pc:sldMkLst>
        <pc:spChg chg="add mod">
          <ac:chgData name="Kathryn Clark" userId="80fb2c51d6963bc0" providerId="LiveId" clId="{5ACE9848-334F-4C1A-8F80-66F9CB3D96C7}" dt="2023-10-06T11:53:48.482" v="5539" actId="1076"/>
          <ac:spMkLst>
            <pc:docMk/>
            <pc:sldMk cId="527551935" sldId="284"/>
            <ac:spMk id="2" creationId="{2BE789A5-3DA4-1A7B-2DAB-1775977D0CB2}"/>
          </ac:spMkLst>
        </pc:spChg>
        <pc:spChg chg="add mod">
          <ac:chgData name="Kathryn Clark" userId="80fb2c51d6963bc0" providerId="LiveId" clId="{5ACE9848-334F-4C1A-8F80-66F9CB3D96C7}" dt="2023-10-06T11:56:11.483" v="5566" actId="1076"/>
          <ac:spMkLst>
            <pc:docMk/>
            <pc:sldMk cId="527551935" sldId="284"/>
            <ac:spMk id="3" creationId="{32204F19-1AD7-63BE-8D24-248FF7482586}"/>
          </ac:spMkLst>
        </pc:spChg>
        <pc:spChg chg="mod">
          <ac:chgData name="Kathryn Clark" userId="80fb2c51d6963bc0" providerId="LiveId" clId="{5ACE9848-334F-4C1A-8F80-66F9CB3D96C7}" dt="2023-10-06T12:52:36.156" v="6589" actId="1076"/>
          <ac:spMkLst>
            <pc:docMk/>
            <pc:sldMk cId="527551935" sldId="284"/>
            <ac:spMk id="4" creationId="{8C8C96D3-F493-C7AD-B70B-D6F8CFCFDF56}"/>
          </ac:spMkLst>
        </pc:spChg>
        <pc:spChg chg="add mod">
          <ac:chgData name="Kathryn Clark" userId="80fb2c51d6963bc0" providerId="LiveId" clId="{5ACE9848-334F-4C1A-8F80-66F9CB3D96C7}" dt="2023-10-06T11:53:40.165" v="5538" actId="1076"/>
          <ac:spMkLst>
            <pc:docMk/>
            <pc:sldMk cId="527551935" sldId="284"/>
            <ac:spMk id="5" creationId="{AC6CC284-0D7A-5616-E12C-DD71828718DD}"/>
          </ac:spMkLst>
        </pc:spChg>
        <pc:spChg chg="mod ord">
          <ac:chgData name="Kathryn Clark" userId="80fb2c51d6963bc0" providerId="LiveId" clId="{5ACE9848-334F-4C1A-8F80-66F9CB3D96C7}" dt="2023-10-06T13:33:57.195" v="7205" actId="700"/>
          <ac:spMkLst>
            <pc:docMk/>
            <pc:sldMk cId="527551935" sldId="284"/>
            <ac:spMk id="7" creationId="{C018A598-DD32-DE00-44AB-D285B33A8F10}"/>
          </ac:spMkLst>
        </pc:spChg>
        <pc:spChg chg="add mod">
          <ac:chgData name="Kathryn Clark" userId="80fb2c51d6963bc0" providerId="LiveId" clId="{5ACE9848-334F-4C1A-8F80-66F9CB3D96C7}" dt="2023-10-06T11:55:54.869" v="5564" actId="1076"/>
          <ac:spMkLst>
            <pc:docMk/>
            <pc:sldMk cId="527551935" sldId="284"/>
            <ac:spMk id="8" creationId="{17658DBA-9B94-AE02-A038-EAABBCA60990}"/>
          </ac:spMkLst>
        </pc:spChg>
        <pc:spChg chg="del">
          <ac:chgData name="Kathryn Clark" userId="80fb2c51d6963bc0" providerId="LiveId" clId="{5ACE9848-334F-4C1A-8F80-66F9CB3D96C7}" dt="2023-10-06T11:14:48.668" v="5529" actId="478"/>
          <ac:spMkLst>
            <pc:docMk/>
            <pc:sldMk cId="527551935" sldId="284"/>
            <ac:spMk id="9" creationId="{5FC95C91-573E-3782-2264-B2DBA313826F}"/>
          </ac:spMkLst>
        </pc:spChg>
        <pc:spChg chg="del">
          <ac:chgData name="Kathryn Clark" userId="80fb2c51d6963bc0" providerId="LiveId" clId="{5ACE9848-334F-4C1A-8F80-66F9CB3D96C7}" dt="2023-10-06T11:14:48.668" v="5529" actId="478"/>
          <ac:spMkLst>
            <pc:docMk/>
            <pc:sldMk cId="527551935" sldId="284"/>
            <ac:spMk id="10" creationId="{FD3799D4-D59F-7E54-03C2-E2D7DCCE0B23}"/>
          </ac:spMkLst>
        </pc:spChg>
        <pc:spChg chg="del">
          <ac:chgData name="Kathryn Clark" userId="80fb2c51d6963bc0" providerId="LiveId" clId="{5ACE9848-334F-4C1A-8F80-66F9CB3D96C7}" dt="2023-10-06T11:14:51.056" v="5530" actId="478"/>
          <ac:spMkLst>
            <pc:docMk/>
            <pc:sldMk cId="527551935" sldId="284"/>
            <ac:spMk id="11" creationId="{1605741C-A35F-68B1-4F2E-35B168EFABAE}"/>
          </ac:spMkLst>
        </pc:spChg>
        <pc:spChg chg="del">
          <ac:chgData name="Kathryn Clark" userId="80fb2c51d6963bc0" providerId="LiveId" clId="{5ACE9848-334F-4C1A-8F80-66F9CB3D96C7}" dt="2023-10-06T11:14:51.056" v="5530" actId="478"/>
          <ac:spMkLst>
            <pc:docMk/>
            <pc:sldMk cId="527551935" sldId="284"/>
            <ac:spMk id="12" creationId="{45CED20F-BBDA-1BBA-9256-0524F2EC33E4}"/>
          </ac:spMkLst>
        </pc:spChg>
        <pc:spChg chg="del">
          <ac:chgData name="Kathryn Clark" userId="80fb2c51d6963bc0" providerId="LiveId" clId="{5ACE9848-334F-4C1A-8F80-66F9CB3D96C7}" dt="2023-10-06T11:14:53.153" v="5531" actId="478"/>
          <ac:spMkLst>
            <pc:docMk/>
            <pc:sldMk cId="527551935" sldId="284"/>
            <ac:spMk id="13" creationId="{CF792B11-3E26-8B8A-D298-EC5EEAC6C501}"/>
          </ac:spMkLst>
        </pc:spChg>
        <pc:spChg chg="del">
          <ac:chgData name="Kathryn Clark" userId="80fb2c51d6963bc0" providerId="LiveId" clId="{5ACE9848-334F-4C1A-8F80-66F9CB3D96C7}" dt="2023-10-06T11:14:54.580" v="5532" actId="478"/>
          <ac:spMkLst>
            <pc:docMk/>
            <pc:sldMk cId="527551935" sldId="284"/>
            <ac:spMk id="14" creationId="{0D685065-0150-080A-D54A-BC23C6D49983}"/>
          </ac:spMkLst>
        </pc:spChg>
        <pc:spChg chg="del">
          <ac:chgData name="Kathryn Clark" userId="80fb2c51d6963bc0" providerId="LiveId" clId="{5ACE9848-334F-4C1A-8F80-66F9CB3D96C7}" dt="2023-10-06T11:14:55.687" v="5533" actId="478"/>
          <ac:spMkLst>
            <pc:docMk/>
            <pc:sldMk cId="527551935" sldId="284"/>
            <ac:spMk id="15" creationId="{D2E0A9DF-3E9E-9D64-C2AA-C6B8D8ACBAD3}"/>
          </ac:spMkLst>
        </pc:spChg>
        <pc:spChg chg="add mod">
          <ac:chgData name="Kathryn Clark" userId="80fb2c51d6963bc0" providerId="LiveId" clId="{5ACE9848-334F-4C1A-8F80-66F9CB3D96C7}" dt="2023-10-06T11:54:52.990" v="5554" actId="20577"/>
          <ac:spMkLst>
            <pc:docMk/>
            <pc:sldMk cId="527551935" sldId="284"/>
            <ac:spMk id="17" creationId="{6AE6E35F-CAF9-86B0-EFA9-C3D5B62234CF}"/>
          </ac:spMkLst>
        </pc:spChg>
        <pc:spChg chg="add mod">
          <ac:chgData name="Kathryn Clark" userId="80fb2c51d6963bc0" providerId="LiveId" clId="{5ACE9848-334F-4C1A-8F80-66F9CB3D96C7}" dt="2023-10-06T11:57:08.638" v="5579" actId="20577"/>
          <ac:spMkLst>
            <pc:docMk/>
            <pc:sldMk cId="527551935" sldId="284"/>
            <ac:spMk id="18" creationId="{7FB4DCD1-29F0-0733-34DE-36E1C4F94194}"/>
          </ac:spMkLst>
        </pc:spChg>
        <pc:spChg chg="add mod">
          <ac:chgData name="Kathryn Clark" userId="80fb2c51d6963bc0" providerId="LiveId" clId="{5ACE9848-334F-4C1A-8F80-66F9CB3D96C7}" dt="2023-10-06T11:58:22.489" v="5592" actId="20577"/>
          <ac:spMkLst>
            <pc:docMk/>
            <pc:sldMk cId="527551935" sldId="284"/>
            <ac:spMk id="19" creationId="{6A6CD48E-1A5B-8B8F-D4E2-761C772E0FD9}"/>
          </ac:spMkLst>
        </pc:spChg>
        <pc:spChg chg="add del mod">
          <ac:chgData name="Kathryn Clark" userId="80fb2c51d6963bc0" providerId="LiveId" clId="{5ACE9848-334F-4C1A-8F80-66F9CB3D96C7}" dt="2023-10-06T11:55:21.169" v="5559" actId="21"/>
          <ac:spMkLst>
            <pc:docMk/>
            <pc:sldMk cId="527551935" sldId="284"/>
            <ac:spMk id="20" creationId="{F59CE61D-B989-24EB-68A0-45DABDA4633B}"/>
          </ac:spMkLst>
        </pc:spChg>
        <pc:spChg chg="add del mod">
          <ac:chgData name="Kathryn Clark" userId="80fb2c51d6963bc0" providerId="LiveId" clId="{5ACE9848-334F-4C1A-8F80-66F9CB3D96C7}" dt="2023-10-06T11:55:21.169" v="5559" actId="21"/>
          <ac:spMkLst>
            <pc:docMk/>
            <pc:sldMk cId="527551935" sldId="284"/>
            <ac:spMk id="21" creationId="{1ACBD9E2-C57E-41F3-DA05-DCC6986AC2A3}"/>
          </ac:spMkLst>
        </pc:spChg>
        <pc:spChg chg="add del mod">
          <ac:chgData name="Kathryn Clark" userId="80fb2c51d6963bc0" providerId="LiveId" clId="{5ACE9848-334F-4C1A-8F80-66F9CB3D96C7}" dt="2023-10-06T11:55:21.169" v="5559" actId="21"/>
          <ac:spMkLst>
            <pc:docMk/>
            <pc:sldMk cId="527551935" sldId="284"/>
            <ac:spMk id="22" creationId="{E11ADE1D-FB3A-4BE6-7746-A15BAF8657EC}"/>
          </ac:spMkLst>
        </pc:spChg>
        <pc:spChg chg="add mod">
          <ac:chgData name="Kathryn Clark" userId="80fb2c51d6963bc0" providerId="LiveId" clId="{5ACE9848-334F-4C1A-8F80-66F9CB3D96C7}" dt="2023-10-06T11:55:38.491" v="5562" actId="1076"/>
          <ac:spMkLst>
            <pc:docMk/>
            <pc:sldMk cId="527551935" sldId="284"/>
            <ac:spMk id="23" creationId="{6B919714-DEC0-2B6A-C9D2-E0E290DBBC39}"/>
          </ac:spMkLst>
        </pc:spChg>
        <pc:spChg chg="add mod">
          <ac:chgData name="Kathryn Clark" userId="80fb2c51d6963bc0" providerId="LiveId" clId="{5ACE9848-334F-4C1A-8F80-66F9CB3D96C7}" dt="2023-10-06T11:57:05.864" v="5577" actId="20577"/>
          <ac:spMkLst>
            <pc:docMk/>
            <pc:sldMk cId="527551935" sldId="284"/>
            <ac:spMk id="24" creationId="{CBB82ADD-5221-DA5D-80D4-988537AAFCE9}"/>
          </ac:spMkLst>
        </pc:spChg>
        <pc:spChg chg="add mod">
          <ac:chgData name="Kathryn Clark" userId="80fb2c51d6963bc0" providerId="LiveId" clId="{5ACE9848-334F-4C1A-8F80-66F9CB3D96C7}" dt="2023-10-06T11:55:38.491" v="5562" actId="1076"/>
          <ac:spMkLst>
            <pc:docMk/>
            <pc:sldMk cId="527551935" sldId="284"/>
            <ac:spMk id="25" creationId="{5F4304A4-F6B7-CE8D-6CFA-A2253203C50D}"/>
          </ac:spMkLst>
        </pc:spChg>
        <pc:spChg chg="add mod">
          <ac:chgData name="Kathryn Clark" userId="80fb2c51d6963bc0" providerId="LiveId" clId="{5ACE9848-334F-4C1A-8F80-66F9CB3D96C7}" dt="2023-10-06T11:57:01.985" v="5573" actId="20577"/>
          <ac:spMkLst>
            <pc:docMk/>
            <pc:sldMk cId="527551935" sldId="284"/>
            <ac:spMk id="26" creationId="{B30CCEA6-094F-E161-2164-4C1FAF0E7EBA}"/>
          </ac:spMkLst>
        </pc:spChg>
        <pc:spChg chg="add del mod">
          <ac:chgData name="Kathryn Clark" userId="80fb2c51d6963bc0" providerId="LiveId" clId="{5ACE9848-334F-4C1A-8F80-66F9CB3D96C7}" dt="2023-10-06T11:57:51.771" v="5584"/>
          <ac:spMkLst>
            <pc:docMk/>
            <pc:sldMk cId="527551935" sldId="284"/>
            <ac:spMk id="27" creationId="{A5BB1A16-8B76-97BC-92B8-AE24BA1B0F58}"/>
          </ac:spMkLst>
        </pc:spChg>
        <pc:spChg chg="add del mod">
          <ac:chgData name="Kathryn Clark" userId="80fb2c51d6963bc0" providerId="LiveId" clId="{5ACE9848-334F-4C1A-8F80-66F9CB3D96C7}" dt="2023-10-06T11:57:51.771" v="5584"/>
          <ac:spMkLst>
            <pc:docMk/>
            <pc:sldMk cId="527551935" sldId="284"/>
            <ac:spMk id="28" creationId="{D85C62A0-BFC9-542E-5391-035E0C54E4A0}"/>
          </ac:spMkLst>
        </pc:spChg>
        <pc:spChg chg="add del mod">
          <ac:chgData name="Kathryn Clark" userId="80fb2c51d6963bc0" providerId="LiveId" clId="{5ACE9848-334F-4C1A-8F80-66F9CB3D96C7}" dt="2023-10-06T11:57:51.771" v="5584"/>
          <ac:spMkLst>
            <pc:docMk/>
            <pc:sldMk cId="527551935" sldId="284"/>
            <ac:spMk id="29" creationId="{830B5ECF-03CA-9B96-F2B9-4082722473B0}"/>
          </ac:spMkLst>
        </pc:spChg>
        <pc:spChg chg="add del mod">
          <ac:chgData name="Kathryn Clark" userId="80fb2c51d6963bc0" providerId="LiveId" clId="{5ACE9848-334F-4C1A-8F80-66F9CB3D96C7}" dt="2023-10-06T11:57:51.771" v="5584"/>
          <ac:spMkLst>
            <pc:docMk/>
            <pc:sldMk cId="527551935" sldId="284"/>
            <ac:spMk id="30" creationId="{FDC5FE7B-E182-C2B9-449C-CE5C2891BABA}"/>
          </ac:spMkLst>
        </pc:spChg>
        <pc:spChg chg="add mod">
          <ac:chgData name="Kathryn Clark" userId="80fb2c51d6963bc0" providerId="LiveId" clId="{5ACE9848-334F-4C1A-8F80-66F9CB3D96C7}" dt="2023-10-06T11:57:51.768" v="5583" actId="571"/>
          <ac:spMkLst>
            <pc:docMk/>
            <pc:sldMk cId="527551935" sldId="284"/>
            <ac:spMk id="31" creationId="{5CEBB588-32F1-90E4-D08A-5D5F52099E9C}"/>
          </ac:spMkLst>
        </pc:spChg>
        <pc:spChg chg="add mod">
          <ac:chgData name="Kathryn Clark" userId="80fb2c51d6963bc0" providerId="LiveId" clId="{5ACE9848-334F-4C1A-8F80-66F9CB3D96C7}" dt="2023-10-06T11:58:07.158" v="5586" actId="1076"/>
          <ac:spMkLst>
            <pc:docMk/>
            <pc:sldMk cId="527551935" sldId="284"/>
            <ac:spMk id="32" creationId="{95DC6413-D7A7-A3B2-3835-A2DE7DB5903C}"/>
          </ac:spMkLst>
        </pc:spChg>
        <pc:spChg chg="add mod">
          <ac:chgData name="Kathryn Clark" userId="80fb2c51d6963bc0" providerId="LiveId" clId="{5ACE9848-334F-4C1A-8F80-66F9CB3D96C7}" dt="2023-10-06T11:58:13.947" v="5588" actId="20577"/>
          <ac:spMkLst>
            <pc:docMk/>
            <pc:sldMk cId="527551935" sldId="284"/>
            <ac:spMk id="33" creationId="{AE33376C-859A-39FC-D39C-8F6C6599AC2F}"/>
          </ac:spMkLst>
        </pc:spChg>
        <pc:spChg chg="add mod">
          <ac:chgData name="Kathryn Clark" userId="80fb2c51d6963bc0" providerId="LiveId" clId="{5ACE9848-334F-4C1A-8F80-66F9CB3D96C7}" dt="2023-10-06T11:58:07.158" v="5586" actId="1076"/>
          <ac:spMkLst>
            <pc:docMk/>
            <pc:sldMk cId="527551935" sldId="284"/>
            <ac:spMk id="34" creationId="{377E48FA-E67B-BCB3-49C3-71AE078CF262}"/>
          </ac:spMkLst>
        </pc:spChg>
        <pc:spChg chg="add mod">
          <ac:chgData name="Kathryn Clark" userId="80fb2c51d6963bc0" providerId="LiveId" clId="{5ACE9848-334F-4C1A-8F80-66F9CB3D96C7}" dt="2023-10-06T11:58:16.882" v="5590" actId="20577"/>
          <ac:spMkLst>
            <pc:docMk/>
            <pc:sldMk cId="527551935" sldId="284"/>
            <ac:spMk id="35" creationId="{0C9B0081-A44E-CB9E-0996-F90E26E65AF4}"/>
          </ac:spMkLst>
        </pc:spChg>
        <pc:picChg chg="mod">
          <ac:chgData name="Kathryn Clark" userId="80fb2c51d6963bc0" providerId="LiveId" clId="{5ACE9848-334F-4C1A-8F80-66F9CB3D96C7}" dt="2023-10-06T11:53:30.273" v="5537" actId="1076"/>
          <ac:picMkLst>
            <pc:docMk/>
            <pc:sldMk cId="527551935" sldId="284"/>
            <ac:picMk id="6" creationId="{6C92E626-EB91-347D-FCD8-C41716CAEB89}"/>
          </ac:picMkLst>
        </pc:picChg>
        <pc:picChg chg="add mod">
          <ac:chgData name="Kathryn Clark" userId="80fb2c51d6963bc0" providerId="LiveId" clId="{5ACE9848-334F-4C1A-8F80-66F9CB3D96C7}" dt="2023-10-06T14:01:40.271" v="7385"/>
          <ac:picMkLst>
            <pc:docMk/>
            <pc:sldMk cId="527551935" sldId="284"/>
            <ac:picMk id="36" creationId="{AC49AE68-528A-5131-2C2A-2ACC7B467F26}"/>
          </ac:picMkLst>
        </pc:picChg>
      </pc:sldChg>
      <pc:sldChg chg="addSp delSp modSp add mod ord delAnim modAnim">
        <pc:chgData name="Kathryn Clark" userId="80fb2c51d6963bc0" providerId="LiveId" clId="{5ACE9848-334F-4C1A-8F80-66F9CB3D96C7}" dt="2023-10-06T14:01:44.307" v="7388"/>
        <pc:sldMkLst>
          <pc:docMk/>
          <pc:sldMk cId="2916826252" sldId="285"/>
        </pc:sldMkLst>
        <pc:spChg chg="mod">
          <ac:chgData name="Kathryn Clark" userId="80fb2c51d6963bc0" providerId="LiveId" clId="{5ACE9848-334F-4C1A-8F80-66F9CB3D96C7}" dt="2023-10-06T11:14:40.823" v="5526" actId="1076"/>
          <ac:spMkLst>
            <pc:docMk/>
            <pc:sldMk cId="2916826252" sldId="285"/>
            <ac:spMk id="3" creationId="{3675199F-13CE-4A5F-4988-281459EBBE98}"/>
          </ac:spMkLst>
        </pc:spChg>
        <pc:spChg chg="add mod">
          <ac:chgData name="Kathryn Clark" userId="80fb2c51d6963bc0" providerId="LiveId" clId="{5ACE9848-334F-4C1A-8F80-66F9CB3D96C7}" dt="2023-10-06T11:14:31.761" v="5525" actId="207"/>
          <ac:spMkLst>
            <pc:docMk/>
            <pc:sldMk cId="2916826252" sldId="285"/>
            <ac:spMk id="4" creationId="{5100BE11-3716-0795-7592-06A7BFCC6BFF}"/>
          </ac:spMkLst>
        </pc:spChg>
        <pc:spChg chg="add mod">
          <ac:chgData name="Kathryn Clark" userId="80fb2c51d6963bc0" providerId="LiveId" clId="{5ACE9848-334F-4C1A-8F80-66F9CB3D96C7}" dt="2023-10-06T11:14:31.761" v="5525" actId="207"/>
          <ac:spMkLst>
            <pc:docMk/>
            <pc:sldMk cId="2916826252" sldId="285"/>
            <ac:spMk id="6" creationId="{10E2925E-BFC0-915B-6C33-EF2E62A6173E}"/>
          </ac:spMkLst>
        </pc:spChg>
        <pc:spChg chg="mod">
          <ac:chgData name="Kathryn Clark" userId="80fb2c51d6963bc0" providerId="LiveId" clId="{5ACE9848-334F-4C1A-8F80-66F9CB3D96C7}" dt="2023-10-06T11:10:46.538" v="5447" actId="20577"/>
          <ac:spMkLst>
            <pc:docMk/>
            <pc:sldMk cId="2916826252" sldId="285"/>
            <ac:spMk id="7" creationId="{C018A598-DD32-DE00-44AB-D285B33A8F10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8" creationId="{1C23D43B-A059-7FF6-3F67-8F3CFB391C25}"/>
          </ac:spMkLst>
        </pc:spChg>
        <pc:spChg chg="mod">
          <ac:chgData name="Kathryn Clark" userId="80fb2c51d6963bc0" providerId="LiveId" clId="{5ACE9848-334F-4C1A-8F80-66F9CB3D96C7}" dt="2023-10-06T11:10:51.551" v="5448" actId="1076"/>
          <ac:spMkLst>
            <pc:docMk/>
            <pc:sldMk cId="2916826252" sldId="285"/>
            <ac:spMk id="9" creationId="{B92AA512-C254-3F01-0A6E-85243612C10F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10" creationId="{CFD33471-B305-9217-4AA0-396DE96CEBDB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11" creationId="{7AAD6D01-C0F4-7EF4-2648-8963D87F49C9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12" creationId="{0852FC7C-7456-6F96-AA23-C8D2CDCCF183}"/>
          </ac:spMkLst>
        </pc:spChg>
        <pc:spChg chg="del mod">
          <ac:chgData name="Kathryn Clark" userId="80fb2c51d6963bc0" providerId="LiveId" clId="{5ACE9848-334F-4C1A-8F80-66F9CB3D96C7}" dt="2023-10-06T11:10:56.657" v="5450" actId="478"/>
          <ac:spMkLst>
            <pc:docMk/>
            <pc:sldMk cId="2916826252" sldId="285"/>
            <ac:spMk id="13" creationId="{29BC0DE1-BB23-6873-AF7E-D9B81855668E}"/>
          </ac:spMkLst>
        </pc:spChg>
        <pc:spChg chg="del mod">
          <ac:chgData name="Kathryn Clark" userId="80fb2c51d6963bc0" providerId="LiveId" clId="{5ACE9848-334F-4C1A-8F80-66F9CB3D96C7}" dt="2023-10-06T11:10:56.657" v="5450" actId="478"/>
          <ac:spMkLst>
            <pc:docMk/>
            <pc:sldMk cId="2916826252" sldId="285"/>
            <ac:spMk id="14" creationId="{43AE2334-0744-03F2-6E0D-40AABE48C119}"/>
          </ac:spMkLst>
        </pc:spChg>
        <pc:spChg chg="add mod">
          <ac:chgData name="Kathryn Clark" userId="80fb2c51d6963bc0" providerId="LiveId" clId="{5ACE9848-334F-4C1A-8F80-66F9CB3D96C7}" dt="2023-10-06T11:14:31.761" v="5525" actId="207"/>
          <ac:spMkLst>
            <pc:docMk/>
            <pc:sldMk cId="2916826252" sldId="285"/>
            <ac:spMk id="15" creationId="{E7D6A814-9F49-23F1-0CDC-199565EF53B5}"/>
          </ac:spMkLst>
        </pc:spChg>
        <pc:spChg chg="add mod">
          <ac:chgData name="Kathryn Clark" userId="80fb2c51d6963bc0" providerId="LiveId" clId="{5ACE9848-334F-4C1A-8F80-66F9CB3D96C7}" dt="2023-10-06T11:14:31.761" v="5525" actId="207"/>
          <ac:spMkLst>
            <pc:docMk/>
            <pc:sldMk cId="2916826252" sldId="285"/>
            <ac:spMk id="17" creationId="{77A40EAC-005D-D12F-AC21-8B6031CE0311}"/>
          </ac:spMkLst>
        </pc:spChg>
        <pc:spChg chg="mod">
          <ac:chgData name="Kathryn Clark" userId="80fb2c51d6963bc0" providerId="LiveId" clId="{5ACE9848-334F-4C1A-8F80-66F9CB3D96C7}" dt="2023-10-06T11:11:05.448" v="5452" actId="1076"/>
          <ac:spMkLst>
            <pc:docMk/>
            <pc:sldMk cId="2916826252" sldId="285"/>
            <ac:spMk id="24" creationId="{957C835F-E263-1496-2F17-3F2428991C1C}"/>
          </ac:spMkLst>
        </pc:spChg>
        <pc:spChg chg="del">
          <ac:chgData name="Kathryn Clark" userId="80fb2c51d6963bc0" providerId="LiveId" clId="{5ACE9848-334F-4C1A-8F80-66F9CB3D96C7}" dt="2023-10-06T11:10:33.716" v="5425" actId="478"/>
          <ac:spMkLst>
            <pc:docMk/>
            <pc:sldMk cId="2916826252" sldId="285"/>
            <ac:spMk id="25" creationId="{A1281D6F-C4BC-758F-8F4F-7CA91E48F947}"/>
          </ac:spMkLst>
        </pc:spChg>
        <pc:spChg chg="del">
          <ac:chgData name="Kathryn Clark" userId="80fb2c51d6963bc0" providerId="LiveId" clId="{5ACE9848-334F-4C1A-8F80-66F9CB3D96C7}" dt="2023-10-06T11:10:36.185" v="5426" actId="478"/>
          <ac:spMkLst>
            <pc:docMk/>
            <pc:sldMk cId="2916826252" sldId="285"/>
            <ac:spMk id="26" creationId="{2B29A0C9-8BBD-A144-2416-F6F5D2568069}"/>
          </ac:spMkLst>
        </pc:spChg>
        <pc:spChg chg="del">
          <ac:chgData name="Kathryn Clark" userId="80fb2c51d6963bc0" providerId="LiveId" clId="{5ACE9848-334F-4C1A-8F80-66F9CB3D96C7}" dt="2023-10-06T11:10:38.098" v="5427" actId="478"/>
          <ac:spMkLst>
            <pc:docMk/>
            <pc:sldMk cId="2916826252" sldId="285"/>
            <ac:spMk id="27" creationId="{BFB1A642-6B1C-7B8B-A4B3-F968EF113A23}"/>
          </ac:spMkLst>
        </pc:spChg>
        <pc:spChg chg="del">
          <ac:chgData name="Kathryn Clark" userId="80fb2c51d6963bc0" providerId="LiveId" clId="{5ACE9848-334F-4C1A-8F80-66F9CB3D96C7}" dt="2023-10-06T11:10:40.095" v="5428" actId="478"/>
          <ac:spMkLst>
            <pc:docMk/>
            <pc:sldMk cId="2916826252" sldId="285"/>
            <ac:spMk id="28" creationId="{6A521B1E-0B9B-FBAA-0879-9C19FBAB5789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29" creationId="{39180941-E83D-1E39-C9D3-274002547744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30" creationId="{9F9265B7-DAC2-242A-A336-C4CE4DF301FA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33" creationId="{CA02CDF9-C241-FBF4-8A58-E9E8BECE2165}"/>
          </ac:spMkLst>
        </pc:spChg>
        <pc:spChg chg="del">
          <ac:chgData name="Kathryn Clark" userId="80fb2c51d6963bc0" providerId="LiveId" clId="{5ACE9848-334F-4C1A-8F80-66F9CB3D96C7}" dt="2023-10-06T11:10:32.319" v="5424" actId="478"/>
          <ac:spMkLst>
            <pc:docMk/>
            <pc:sldMk cId="2916826252" sldId="285"/>
            <ac:spMk id="34" creationId="{77399580-BF9D-BA52-2DDD-9094F311D33E}"/>
          </ac:spMkLst>
        </pc:spChg>
        <pc:graphicFrameChg chg="mod">
          <ac:chgData name="Kathryn Clark" userId="80fb2c51d6963bc0" providerId="LiveId" clId="{5ACE9848-334F-4C1A-8F80-66F9CB3D96C7}" dt="2023-10-06T11:10:51.551" v="5448" actId="1076"/>
          <ac:graphicFrameMkLst>
            <pc:docMk/>
            <pc:sldMk cId="2916826252" sldId="285"/>
            <ac:graphicFrameMk id="2" creationId="{AB6DD1FD-925E-72CD-65DA-E1922DF86C93}"/>
          </ac:graphicFrameMkLst>
        </pc:graphicFrameChg>
        <pc:graphicFrameChg chg="del">
          <ac:chgData name="Kathryn Clark" userId="80fb2c51d6963bc0" providerId="LiveId" clId="{5ACE9848-334F-4C1A-8F80-66F9CB3D96C7}" dt="2023-10-06T11:10:32.319" v="5424" actId="478"/>
          <ac:graphicFrameMkLst>
            <pc:docMk/>
            <pc:sldMk cId="2916826252" sldId="285"/>
            <ac:graphicFrameMk id="5" creationId="{875BC516-91F7-BB00-E3B2-4DF61792BC03}"/>
          </ac:graphicFrameMkLst>
        </pc:graphicFrameChg>
        <pc:picChg chg="add mod">
          <ac:chgData name="Kathryn Clark" userId="80fb2c51d6963bc0" providerId="LiveId" clId="{5ACE9848-334F-4C1A-8F80-66F9CB3D96C7}" dt="2023-10-06T14:01:41.937" v="7386"/>
          <ac:picMkLst>
            <pc:docMk/>
            <pc:sldMk cId="2916826252" sldId="285"/>
            <ac:picMk id="43" creationId="{5E535986-7E10-2A98-0BC0-6DE9921097A4}"/>
          </ac:picMkLst>
        </pc:picChg>
        <pc:picChg chg="add del mod">
          <ac:chgData name="Kathryn Clark" userId="80fb2c51d6963bc0" providerId="LiveId" clId="{5ACE9848-334F-4C1A-8F80-66F9CB3D96C7}" dt="2023-10-06T14:01:44.307" v="7388"/>
          <ac:picMkLst>
            <pc:docMk/>
            <pc:sldMk cId="2916826252" sldId="285"/>
            <ac:picMk id="44" creationId="{5BFB342A-1469-29EF-4F3E-7585262D61A3}"/>
          </ac:picMkLst>
        </pc:pic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16" creationId="{C4CCF5B0-4289-83C3-CAFA-ED3098B5C411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18" creationId="{FA4B84E1-D76F-4621-5BDE-E4030A292007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19" creationId="{8877749A-55E5-F33C-ED18-F71B1C33F468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20" creationId="{85B8F4CE-6316-79ED-2B23-92DD068FCFBB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21" creationId="{3162D0DD-C335-0B1A-796B-6DDBE0DD75D7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22" creationId="{35C565B8-1E76-88E5-4E21-3EFE1FC144F1}"/>
          </ac:cxnSpMkLst>
        </pc:cxnChg>
        <pc:cxnChg chg="mod">
          <ac:chgData name="Kathryn Clark" userId="80fb2c51d6963bc0" providerId="LiveId" clId="{5ACE9848-334F-4C1A-8F80-66F9CB3D96C7}" dt="2023-10-06T11:10:51.551" v="5448" actId="1076"/>
          <ac:cxnSpMkLst>
            <pc:docMk/>
            <pc:sldMk cId="2916826252" sldId="285"/>
            <ac:cxnSpMk id="23" creationId="{6C1DF1BC-C01C-FAE3-EC76-916728560106}"/>
          </ac:cxnSpMkLst>
        </pc:cxnChg>
        <pc:cxnChg chg="add mod">
          <ac:chgData name="Kathryn Clark" userId="80fb2c51d6963bc0" providerId="LiveId" clId="{5ACE9848-334F-4C1A-8F80-66F9CB3D96C7}" dt="2023-10-06T11:13:53.547" v="5517" actId="13822"/>
          <ac:cxnSpMkLst>
            <pc:docMk/>
            <pc:sldMk cId="2916826252" sldId="285"/>
            <ac:cxnSpMk id="32" creationId="{3D0CDABD-F508-D17E-2200-2081672F5102}"/>
          </ac:cxnSpMkLst>
        </pc:cxnChg>
        <pc:cxnChg chg="add mod">
          <ac:chgData name="Kathryn Clark" userId="80fb2c51d6963bc0" providerId="LiveId" clId="{5ACE9848-334F-4C1A-8F80-66F9CB3D96C7}" dt="2023-10-06T11:13:53.547" v="5517" actId="13822"/>
          <ac:cxnSpMkLst>
            <pc:docMk/>
            <pc:sldMk cId="2916826252" sldId="285"/>
            <ac:cxnSpMk id="35" creationId="{3C71FA3F-6EA9-B8FE-DD8C-FBE206B3E030}"/>
          </ac:cxnSpMkLst>
        </pc:cxnChg>
        <pc:cxnChg chg="add mod">
          <ac:chgData name="Kathryn Clark" userId="80fb2c51d6963bc0" providerId="LiveId" clId="{5ACE9848-334F-4C1A-8F80-66F9CB3D96C7}" dt="2023-10-06T11:13:53.547" v="5517" actId="13822"/>
          <ac:cxnSpMkLst>
            <pc:docMk/>
            <pc:sldMk cId="2916826252" sldId="285"/>
            <ac:cxnSpMk id="37" creationId="{DEEE7644-5FB8-40E4-4F06-16AEECA80576}"/>
          </ac:cxnSpMkLst>
        </pc:cxnChg>
      </pc:sldChg>
      <pc:sldChg chg="addSp delSp modSp add mod ord delAnim">
        <pc:chgData name="Kathryn Clark" userId="80fb2c51d6963bc0" providerId="LiveId" clId="{5ACE9848-334F-4C1A-8F80-66F9CB3D96C7}" dt="2023-10-06T14:01:45.967" v="7389"/>
        <pc:sldMkLst>
          <pc:docMk/>
          <pc:sldMk cId="287577556" sldId="286"/>
        </pc:sldMkLst>
        <pc:spChg chg="del">
          <ac:chgData name="Kathryn Clark" userId="80fb2c51d6963bc0" providerId="LiveId" clId="{5ACE9848-334F-4C1A-8F80-66F9CB3D96C7}" dt="2023-10-06T11:59:14.371" v="5599" actId="478"/>
          <ac:spMkLst>
            <pc:docMk/>
            <pc:sldMk cId="287577556" sldId="286"/>
            <ac:spMk id="25" creationId="{A1281D6F-C4BC-758F-8F4F-7CA91E48F947}"/>
          </ac:spMkLst>
        </pc:spChg>
        <pc:spChg chg="del">
          <ac:chgData name="Kathryn Clark" userId="80fb2c51d6963bc0" providerId="LiveId" clId="{5ACE9848-334F-4C1A-8F80-66F9CB3D96C7}" dt="2023-10-06T11:59:14.371" v="5599" actId="478"/>
          <ac:spMkLst>
            <pc:docMk/>
            <pc:sldMk cId="287577556" sldId="286"/>
            <ac:spMk id="26" creationId="{2B29A0C9-8BBD-A144-2416-F6F5D2568069}"/>
          </ac:spMkLst>
        </pc:spChg>
        <pc:spChg chg="del">
          <ac:chgData name="Kathryn Clark" userId="80fb2c51d6963bc0" providerId="LiveId" clId="{5ACE9848-334F-4C1A-8F80-66F9CB3D96C7}" dt="2023-10-06T11:59:14.371" v="5599" actId="478"/>
          <ac:spMkLst>
            <pc:docMk/>
            <pc:sldMk cId="287577556" sldId="286"/>
            <ac:spMk id="27" creationId="{BFB1A642-6B1C-7B8B-A4B3-F968EF113A23}"/>
          </ac:spMkLst>
        </pc:spChg>
        <pc:spChg chg="del">
          <ac:chgData name="Kathryn Clark" userId="80fb2c51d6963bc0" providerId="LiveId" clId="{5ACE9848-334F-4C1A-8F80-66F9CB3D96C7}" dt="2023-10-06T11:59:14.371" v="5599" actId="478"/>
          <ac:spMkLst>
            <pc:docMk/>
            <pc:sldMk cId="287577556" sldId="286"/>
            <ac:spMk id="28" creationId="{6A521B1E-0B9B-FBAA-0879-9C19FBAB5789}"/>
          </ac:spMkLst>
        </pc:spChg>
        <pc:spChg chg="del">
          <ac:chgData name="Kathryn Clark" userId="80fb2c51d6963bc0" providerId="LiveId" clId="{5ACE9848-334F-4C1A-8F80-66F9CB3D96C7}" dt="2023-10-06T11:59:06.824" v="5598" actId="478"/>
          <ac:spMkLst>
            <pc:docMk/>
            <pc:sldMk cId="287577556" sldId="286"/>
            <ac:spMk id="29" creationId="{39180941-E83D-1E39-C9D3-274002547744}"/>
          </ac:spMkLst>
        </pc:spChg>
        <pc:spChg chg="del">
          <ac:chgData name="Kathryn Clark" userId="80fb2c51d6963bc0" providerId="LiveId" clId="{5ACE9848-334F-4C1A-8F80-66F9CB3D96C7}" dt="2023-10-06T11:59:06.824" v="5598" actId="478"/>
          <ac:spMkLst>
            <pc:docMk/>
            <pc:sldMk cId="287577556" sldId="286"/>
            <ac:spMk id="30" creationId="{9F9265B7-DAC2-242A-A336-C4CE4DF301FA}"/>
          </ac:spMkLst>
        </pc:spChg>
        <pc:spChg chg="del">
          <ac:chgData name="Kathryn Clark" userId="80fb2c51d6963bc0" providerId="LiveId" clId="{5ACE9848-334F-4C1A-8F80-66F9CB3D96C7}" dt="2023-10-06T11:59:06.824" v="5598" actId="478"/>
          <ac:spMkLst>
            <pc:docMk/>
            <pc:sldMk cId="287577556" sldId="286"/>
            <ac:spMk id="33" creationId="{CA02CDF9-C241-FBF4-8A58-E9E8BECE2165}"/>
          </ac:spMkLst>
        </pc:spChg>
        <pc:spChg chg="del">
          <ac:chgData name="Kathryn Clark" userId="80fb2c51d6963bc0" providerId="LiveId" clId="{5ACE9848-334F-4C1A-8F80-66F9CB3D96C7}" dt="2023-10-06T11:59:06.824" v="5598" actId="478"/>
          <ac:spMkLst>
            <pc:docMk/>
            <pc:sldMk cId="287577556" sldId="286"/>
            <ac:spMk id="34" creationId="{77399580-BF9D-BA52-2DDD-9094F311D33E}"/>
          </ac:spMkLst>
        </pc:spChg>
        <pc:picChg chg="add mod">
          <ac:chgData name="Kathryn Clark" userId="80fb2c51d6963bc0" providerId="LiveId" clId="{5ACE9848-334F-4C1A-8F80-66F9CB3D96C7}" dt="2023-10-06T14:01:45.967" v="7389"/>
          <ac:picMkLst>
            <pc:docMk/>
            <pc:sldMk cId="287577556" sldId="286"/>
            <ac:picMk id="4" creationId="{25889205-8713-1E2D-950B-C02191B719E7}"/>
          </ac:picMkLst>
        </pc:picChg>
      </pc:sldChg>
      <pc:sldChg chg="addSp delSp modSp add mod modClrScheme addAnim delAnim modAnim chgLayout">
        <pc:chgData name="Kathryn Clark" userId="80fb2c51d6963bc0" providerId="LiveId" clId="{5ACE9848-334F-4C1A-8F80-66F9CB3D96C7}" dt="2023-10-06T14:01:49.636" v="7390"/>
        <pc:sldMkLst>
          <pc:docMk/>
          <pc:sldMk cId="3656672551" sldId="287"/>
        </pc:sldMkLst>
        <pc:spChg chg="del">
          <ac:chgData name="Kathryn Clark" userId="80fb2c51d6963bc0" providerId="LiveId" clId="{5ACE9848-334F-4C1A-8F80-66F9CB3D96C7}" dt="2023-10-06T12:00:43.815" v="5611" actId="478"/>
          <ac:spMkLst>
            <pc:docMk/>
            <pc:sldMk cId="3656672551" sldId="287"/>
            <ac:spMk id="2" creationId="{2BE789A5-3DA4-1A7B-2DAB-1775977D0CB2}"/>
          </ac:spMkLst>
        </pc:spChg>
        <pc:spChg chg="del">
          <ac:chgData name="Kathryn Clark" userId="80fb2c51d6963bc0" providerId="LiveId" clId="{5ACE9848-334F-4C1A-8F80-66F9CB3D96C7}" dt="2023-10-06T12:00:48.709" v="5612" actId="478"/>
          <ac:spMkLst>
            <pc:docMk/>
            <pc:sldMk cId="3656672551" sldId="287"/>
            <ac:spMk id="3" creationId="{32204F19-1AD7-63BE-8D24-248FF7482586}"/>
          </ac:spMkLst>
        </pc:spChg>
        <pc:spChg chg="mod">
          <ac:chgData name="Kathryn Clark" userId="80fb2c51d6963bc0" providerId="LiveId" clId="{5ACE9848-334F-4C1A-8F80-66F9CB3D96C7}" dt="2023-10-06T12:52:26.539" v="6588" actId="1076"/>
          <ac:spMkLst>
            <pc:docMk/>
            <pc:sldMk cId="3656672551" sldId="287"/>
            <ac:spMk id="4" creationId="{8C8C96D3-F493-C7AD-B70B-D6F8CFCFDF56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5" creationId="{AC6CC284-0D7A-5616-E12C-DD71828718DD}"/>
          </ac:spMkLst>
        </pc:spChg>
        <pc:spChg chg="mod ord">
          <ac:chgData name="Kathryn Clark" userId="80fb2c51d6963bc0" providerId="LiveId" clId="{5ACE9848-334F-4C1A-8F80-66F9CB3D96C7}" dt="2023-10-06T13:34:13.326" v="7206" actId="700"/>
          <ac:spMkLst>
            <pc:docMk/>
            <pc:sldMk cId="3656672551" sldId="287"/>
            <ac:spMk id="7" creationId="{C018A598-DD32-DE00-44AB-D285B33A8F10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8" creationId="{17658DBA-9B94-AE02-A038-EAABBCA60990}"/>
          </ac:spMkLst>
        </pc:spChg>
        <pc:spChg chg="add mod">
          <ac:chgData name="Kathryn Clark" userId="80fb2c51d6963bc0" providerId="LiveId" clId="{5ACE9848-334F-4C1A-8F80-66F9CB3D96C7}" dt="2023-10-06T12:03:14.450" v="5689" actId="1076"/>
          <ac:spMkLst>
            <pc:docMk/>
            <pc:sldMk cId="3656672551" sldId="287"/>
            <ac:spMk id="10" creationId="{A208B1B1-E24F-09D2-9FED-1F2D5065020E}"/>
          </ac:spMkLst>
        </pc:spChg>
        <pc:spChg chg="add mod">
          <ac:chgData name="Kathryn Clark" userId="80fb2c51d6963bc0" providerId="LiveId" clId="{5ACE9848-334F-4C1A-8F80-66F9CB3D96C7}" dt="2023-10-06T12:03:03.859" v="5686" actId="1076"/>
          <ac:spMkLst>
            <pc:docMk/>
            <pc:sldMk cId="3656672551" sldId="287"/>
            <ac:spMk id="11" creationId="{FFBD6D6D-DEAA-0CF8-0C1B-D9C7BEBD64AF}"/>
          </ac:spMkLst>
        </pc:spChg>
        <pc:spChg chg="add del mod">
          <ac:chgData name="Kathryn Clark" userId="80fb2c51d6963bc0" providerId="LiveId" clId="{5ACE9848-334F-4C1A-8F80-66F9CB3D96C7}" dt="2023-10-06T12:02:31.160" v="5674" actId="478"/>
          <ac:spMkLst>
            <pc:docMk/>
            <pc:sldMk cId="3656672551" sldId="287"/>
            <ac:spMk id="13" creationId="{6041812B-415A-F70F-769E-5D327457FB0F}"/>
          </ac:spMkLst>
        </pc:spChg>
        <pc:spChg chg="add mod">
          <ac:chgData name="Kathryn Clark" userId="80fb2c51d6963bc0" providerId="LiveId" clId="{5ACE9848-334F-4C1A-8F80-66F9CB3D96C7}" dt="2023-10-06T12:03:08.082" v="5687" actId="1076"/>
          <ac:spMkLst>
            <pc:docMk/>
            <pc:sldMk cId="3656672551" sldId="287"/>
            <ac:spMk id="14" creationId="{040D40F0-6739-466D-E2F0-5D29B6C18CFC}"/>
          </ac:spMkLst>
        </pc:spChg>
        <pc:spChg chg="add mod">
          <ac:chgData name="Kathryn Clark" userId="80fb2c51d6963bc0" providerId="LiveId" clId="{5ACE9848-334F-4C1A-8F80-66F9CB3D96C7}" dt="2023-10-06T12:03:11.186" v="5688" actId="1076"/>
          <ac:spMkLst>
            <pc:docMk/>
            <pc:sldMk cId="3656672551" sldId="287"/>
            <ac:spMk id="15" creationId="{810B1524-9EEB-AC33-030D-CAAE228DF613}"/>
          </ac:spMkLst>
        </pc:spChg>
        <pc:spChg chg="mod">
          <ac:chgData name="Kathryn Clark" userId="80fb2c51d6963bc0" providerId="LiveId" clId="{5ACE9848-334F-4C1A-8F80-66F9CB3D96C7}" dt="2023-10-06T12:01:53.195" v="5637" actId="1076"/>
          <ac:spMkLst>
            <pc:docMk/>
            <pc:sldMk cId="3656672551" sldId="287"/>
            <ac:spMk id="17" creationId="{6AE6E35F-CAF9-86B0-EFA9-C3D5B62234CF}"/>
          </ac:spMkLst>
        </pc:spChg>
        <pc:spChg chg="del">
          <ac:chgData name="Kathryn Clark" userId="80fb2c51d6963bc0" providerId="LiveId" clId="{5ACE9848-334F-4C1A-8F80-66F9CB3D96C7}" dt="2023-10-06T12:00:43.815" v="5611" actId="478"/>
          <ac:spMkLst>
            <pc:docMk/>
            <pc:sldMk cId="3656672551" sldId="287"/>
            <ac:spMk id="23" creationId="{6B919714-DEC0-2B6A-C9D2-E0E290DBBC39}"/>
          </ac:spMkLst>
        </pc:spChg>
        <pc:spChg chg="del">
          <ac:chgData name="Kathryn Clark" userId="80fb2c51d6963bc0" providerId="LiveId" clId="{5ACE9848-334F-4C1A-8F80-66F9CB3D96C7}" dt="2023-10-06T12:00:48.709" v="5612" actId="478"/>
          <ac:spMkLst>
            <pc:docMk/>
            <pc:sldMk cId="3656672551" sldId="287"/>
            <ac:spMk id="24" creationId="{CBB82ADD-5221-DA5D-80D4-988537AAFCE9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25" creationId="{5F4304A4-F6B7-CE8D-6CFA-A2253203C50D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26" creationId="{B30CCEA6-094F-E161-2164-4C1FAF0E7EBA}"/>
          </ac:spMkLst>
        </pc:spChg>
        <pc:spChg chg="del">
          <ac:chgData name="Kathryn Clark" userId="80fb2c51d6963bc0" providerId="LiveId" clId="{5ACE9848-334F-4C1A-8F80-66F9CB3D96C7}" dt="2023-10-06T12:00:43.815" v="5611" actId="478"/>
          <ac:spMkLst>
            <pc:docMk/>
            <pc:sldMk cId="3656672551" sldId="287"/>
            <ac:spMk id="32" creationId="{95DC6413-D7A7-A3B2-3835-A2DE7DB5903C}"/>
          </ac:spMkLst>
        </pc:spChg>
        <pc:spChg chg="del">
          <ac:chgData name="Kathryn Clark" userId="80fb2c51d6963bc0" providerId="LiveId" clId="{5ACE9848-334F-4C1A-8F80-66F9CB3D96C7}" dt="2023-10-06T12:00:48.709" v="5612" actId="478"/>
          <ac:spMkLst>
            <pc:docMk/>
            <pc:sldMk cId="3656672551" sldId="287"/>
            <ac:spMk id="33" creationId="{AE33376C-859A-39FC-D39C-8F6C6599AC2F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34" creationId="{377E48FA-E67B-BCB3-49C3-71AE078CF262}"/>
          </ac:spMkLst>
        </pc:spChg>
        <pc:spChg chg="add del">
          <ac:chgData name="Kathryn Clark" userId="80fb2c51d6963bc0" providerId="LiveId" clId="{5ACE9848-334F-4C1A-8F80-66F9CB3D96C7}" dt="2023-10-06T12:00:40.248" v="5610" actId="478"/>
          <ac:spMkLst>
            <pc:docMk/>
            <pc:sldMk cId="3656672551" sldId="287"/>
            <ac:spMk id="35" creationId="{0C9B0081-A44E-CB9E-0996-F90E26E65AF4}"/>
          </ac:spMkLst>
        </pc:spChg>
        <pc:picChg chg="add mod">
          <ac:chgData name="Kathryn Clark" userId="80fb2c51d6963bc0" providerId="LiveId" clId="{5ACE9848-334F-4C1A-8F80-66F9CB3D96C7}" dt="2023-10-06T14:01:49.636" v="7390"/>
          <ac:picMkLst>
            <pc:docMk/>
            <pc:sldMk cId="3656672551" sldId="287"/>
            <ac:picMk id="20" creationId="{5C6AA57E-CB26-A788-F860-3DFE21A38635}"/>
          </ac:picMkLst>
        </pc:picChg>
        <pc:cxnChg chg="add mod">
          <ac:chgData name="Kathryn Clark" userId="80fb2c51d6963bc0" providerId="LiveId" clId="{5ACE9848-334F-4C1A-8F80-66F9CB3D96C7}" dt="2023-10-06T12:01:05.506" v="5614" actId="1076"/>
          <ac:cxnSpMkLst>
            <pc:docMk/>
            <pc:sldMk cId="3656672551" sldId="287"/>
            <ac:cxnSpMk id="9" creationId="{6152D76F-E8B4-3741-7A64-8C83A3CE5B87}"/>
          </ac:cxnSpMkLst>
        </pc:cxnChg>
        <pc:cxnChg chg="add del mod">
          <ac:chgData name="Kathryn Clark" userId="80fb2c51d6963bc0" providerId="LiveId" clId="{5ACE9848-334F-4C1A-8F80-66F9CB3D96C7}" dt="2023-10-06T12:02:25.872" v="5671"/>
          <ac:cxnSpMkLst>
            <pc:docMk/>
            <pc:sldMk cId="3656672551" sldId="287"/>
            <ac:cxnSpMk id="12" creationId="{38700B5E-701A-27C3-38FB-C74567315187}"/>
          </ac:cxnSpMkLst>
        </pc:cxnChg>
      </pc:sldChg>
      <pc:sldChg chg="addSp delSp modSp add mod modClrScheme delAnim modAnim chgLayout">
        <pc:chgData name="Kathryn Clark" userId="80fb2c51d6963bc0" providerId="LiveId" clId="{5ACE9848-334F-4C1A-8F80-66F9CB3D96C7}" dt="2023-10-06T14:01:52.905" v="7391"/>
        <pc:sldMkLst>
          <pc:docMk/>
          <pc:sldMk cId="528254474" sldId="288"/>
        </pc:sldMkLst>
        <pc:spChg chg="add mod ord">
          <ac:chgData name="Kathryn Clark" userId="80fb2c51d6963bc0" providerId="LiveId" clId="{5ACE9848-334F-4C1A-8F80-66F9CB3D96C7}" dt="2023-10-06T13:34:31.732" v="7209" actId="208"/>
          <ac:spMkLst>
            <pc:docMk/>
            <pc:sldMk cId="528254474" sldId="288"/>
            <ac:spMk id="3" creationId="{859A84EC-934F-2449-B8DB-54417CABEBC0}"/>
          </ac:spMkLst>
        </pc:spChg>
        <pc:spChg chg="del">
          <ac:chgData name="Kathryn Clark" userId="80fb2c51d6963bc0" providerId="LiveId" clId="{5ACE9848-334F-4C1A-8F80-66F9CB3D96C7}" dt="2023-10-06T12:05:37.947" v="5708" actId="478"/>
          <ac:spMkLst>
            <pc:docMk/>
            <pc:sldMk cId="528254474" sldId="288"/>
            <ac:spMk id="4" creationId="{8C8C96D3-F493-C7AD-B70B-D6F8CFCFDF56}"/>
          </ac:spMkLst>
        </pc:spChg>
        <pc:spChg chg="mod ord">
          <ac:chgData name="Kathryn Clark" userId="80fb2c51d6963bc0" providerId="LiveId" clId="{5ACE9848-334F-4C1A-8F80-66F9CB3D96C7}" dt="2023-10-06T13:34:18.021" v="7207" actId="700"/>
          <ac:spMkLst>
            <pc:docMk/>
            <pc:sldMk cId="528254474" sldId="288"/>
            <ac:spMk id="7" creationId="{C018A598-DD32-DE00-44AB-D285B33A8F10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0" creationId="{A208B1B1-E24F-09D2-9FED-1F2D5065020E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1" creationId="{FFBD6D6D-DEAA-0CF8-0C1B-D9C7BEBD64AF}"/>
          </ac:spMkLst>
        </pc:spChg>
        <pc:spChg chg="add mod">
          <ac:chgData name="Kathryn Clark" userId="80fb2c51d6963bc0" providerId="LiveId" clId="{5ACE9848-334F-4C1A-8F80-66F9CB3D96C7}" dt="2023-10-06T12:07:25.384" v="5766" actId="1076"/>
          <ac:spMkLst>
            <pc:docMk/>
            <pc:sldMk cId="528254474" sldId="288"/>
            <ac:spMk id="12" creationId="{4B3C09F9-A0F9-D142-D659-0282FEB8EC7C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4" creationId="{040D40F0-6739-466D-E2F0-5D29B6C18CFC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5" creationId="{810B1524-9EEB-AC33-030D-CAAE228DF613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6" creationId="{AB00AA6E-98E2-D2E6-5B68-5C201628B75F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7" creationId="{6AE6E35F-CAF9-86B0-EFA9-C3D5B62234CF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8" creationId="{7FB4DCD1-29F0-0733-34DE-36E1C4F94194}"/>
          </ac:spMkLst>
        </pc:spChg>
        <pc:spChg chg="del">
          <ac:chgData name="Kathryn Clark" userId="80fb2c51d6963bc0" providerId="LiveId" clId="{5ACE9848-334F-4C1A-8F80-66F9CB3D96C7}" dt="2023-10-06T12:05:36.269" v="5706" actId="478"/>
          <ac:spMkLst>
            <pc:docMk/>
            <pc:sldMk cId="528254474" sldId="288"/>
            <ac:spMk id="19" creationId="{6A6CD48E-1A5B-8B8F-D4E2-761C772E0FD9}"/>
          </ac:spMkLst>
        </pc:spChg>
        <pc:spChg chg="add mod">
          <ac:chgData name="Kathryn Clark" userId="80fb2c51d6963bc0" providerId="LiveId" clId="{5ACE9848-334F-4C1A-8F80-66F9CB3D96C7}" dt="2023-10-06T12:10:38.687" v="5906" actId="1076"/>
          <ac:spMkLst>
            <pc:docMk/>
            <pc:sldMk cId="528254474" sldId="288"/>
            <ac:spMk id="28" creationId="{DA77F46F-886B-AD88-27AE-EE4B9CD46F2B}"/>
          </ac:spMkLst>
        </pc:spChg>
        <pc:spChg chg="add mod">
          <ac:chgData name="Kathryn Clark" userId="80fb2c51d6963bc0" providerId="LiveId" clId="{5ACE9848-334F-4C1A-8F80-66F9CB3D96C7}" dt="2023-10-06T12:10:53.477" v="5913" actId="1076"/>
          <ac:spMkLst>
            <pc:docMk/>
            <pc:sldMk cId="528254474" sldId="288"/>
            <ac:spMk id="29" creationId="{141DAAA8-255E-ED27-ED6C-20B4230FA8D8}"/>
          </ac:spMkLst>
        </pc:spChg>
        <pc:picChg chg="add del mod">
          <ac:chgData name="Kathryn Clark" userId="80fb2c51d6963bc0" providerId="LiveId" clId="{5ACE9848-334F-4C1A-8F80-66F9CB3D96C7}" dt="2023-10-06T12:05:43.219" v="5711" actId="478"/>
          <ac:picMkLst>
            <pc:docMk/>
            <pc:sldMk cId="528254474" sldId="288"/>
            <ac:picMk id="2" creationId="{5EE4AB41-A835-D35E-925F-1D9BD6B4609D}"/>
          </ac:picMkLst>
        </pc:picChg>
        <pc:picChg chg="del">
          <ac:chgData name="Kathryn Clark" userId="80fb2c51d6963bc0" providerId="LiveId" clId="{5ACE9848-334F-4C1A-8F80-66F9CB3D96C7}" dt="2023-10-06T12:05:37.088" v="5707" actId="478"/>
          <ac:picMkLst>
            <pc:docMk/>
            <pc:sldMk cId="528254474" sldId="288"/>
            <ac:picMk id="6" creationId="{6C92E626-EB91-347D-FCD8-C41716CAEB89}"/>
          </ac:picMkLst>
        </pc:picChg>
        <pc:picChg chg="add del mod">
          <ac:chgData name="Kathryn Clark" userId="80fb2c51d6963bc0" providerId="LiveId" clId="{5ACE9848-334F-4C1A-8F80-66F9CB3D96C7}" dt="2023-10-06T12:17:22.418" v="6012" actId="478"/>
          <ac:picMkLst>
            <pc:docMk/>
            <pc:sldMk cId="528254474" sldId="288"/>
            <ac:picMk id="13" creationId="{0F888755-4690-1B16-DBEF-A07B1FAD1268}"/>
          </ac:picMkLst>
        </pc:picChg>
        <pc:picChg chg="add mod">
          <ac:chgData name="Kathryn Clark" userId="80fb2c51d6963bc0" providerId="LiveId" clId="{5ACE9848-334F-4C1A-8F80-66F9CB3D96C7}" dt="2023-10-06T14:01:52.905" v="7391"/>
          <ac:picMkLst>
            <pc:docMk/>
            <pc:sldMk cId="528254474" sldId="288"/>
            <ac:picMk id="32" creationId="{BF1CE2C1-D6CD-C400-64CA-7AC9DA60C134}"/>
          </ac:picMkLst>
        </pc:picChg>
        <pc:picChg chg="add mod">
          <ac:chgData name="Kathryn Clark" userId="80fb2c51d6963bc0" providerId="LiveId" clId="{5ACE9848-334F-4C1A-8F80-66F9CB3D96C7}" dt="2023-10-06T12:17:28.694" v="6015" actId="1076"/>
          <ac:picMkLst>
            <pc:docMk/>
            <pc:sldMk cId="528254474" sldId="288"/>
            <ac:picMk id="2050" creationId="{FD33DEBF-3A93-821C-AED9-0784C271A698}"/>
          </ac:picMkLst>
        </pc:picChg>
        <pc:cxnChg chg="add mod">
          <ac:chgData name="Kathryn Clark" userId="80fb2c51d6963bc0" providerId="LiveId" clId="{5ACE9848-334F-4C1A-8F80-66F9CB3D96C7}" dt="2023-10-06T13:34:31.732" v="7209" actId="208"/>
          <ac:cxnSpMkLst>
            <pc:docMk/>
            <pc:sldMk cId="528254474" sldId="288"/>
            <ac:cxnSpMk id="5" creationId="{3CBF188B-E7EF-FF23-BC63-95E284D70900}"/>
          </ac:cxnSpMkLst>
        </pc:cxnChg>
        <pc:cxnChg chg="add del mod">
          <ac:chgData name="Kathryn Clark" userId="80fb2c51d6963bc0" providerId="LiveId" clId="{5ACE9848-334F-4C1A-8F80-66F9CB3D96C7}" dt="2023-10-06T12:05:52.841" v="5714" actId="478"/>
          <ac:cxnSpMkLst>
            <pc:docMk/>
            <pc:sldMk cId="528254474" sldId="288"/>
            <ac:cxnSpMk id="8" creationId="{BC0FB0ED-87E1-E2F9-1796-BBF9A41E8718}"/>
          </ac:cxnSpMkLst>
        </pc:cxnChg>
        <pc:cxnChg chg="del">
          <ac:chgData name="Kathryn Clark" userId="80fb2c51d6963bc0" providerId="LiveId" clId="{5ACE9848-334F-4C1A-8F80-66F9CB3D96C7}" dt="2023-10-06T12:05:36.269" v="5706" actId="478"/>
          <ac:cxnSpMkLst>
            <pc:docMk/>
            <pc:sldMk cId="528254474" sldId="288"/>
            <ac:cxnSpMk id="9" creationId="{6152D76F-E8B4-3741-7A64-8C83A3CE5B87}"/>
          </ac:cxnSpMkLst>
        </pc:cxnChg>
        <pc:cxnChg chg="add mod ord">
          <ac:chgData name="Kathryn Clark" userId="80fb2c51d6963bc0" providerId="LiveId" clId="{5ACE9848-334F-4C1A-8F80-66F9CB3D96C7}" dt="2023-10-06T13:34:36.622" v="7210" actId="208"/>
          <ac:cxnSpMkLst>
            <pc:docMk/>
            <pc:sldMk cId="528254474" sldId="288"/>
            <ac:cxnSpMk id="25" creationId="{F6B429EF-2769-7951-EE7E-9D4EC3738C46}"/>
          </ac:cxnSpMkLst>
        </pc:cxnChg>
      </pc:sldChg>
      <pc:sldChg chg="addSp delSp modSp add mod modClrScheme modAnim chgLayout">
        <pc:chgData name="Kathryn Clark" userId="80fb2c51d6963bc0" providerId="LiveId" clId="{5ACE9848-334F-4C1A-8F80-66F9CB3D96C7}" dt="2023-10-08T18:16:20.203" v="7483" actId="20577"/>
        <pc:sldMkLst>
          <pc:docMk/>
          <pc:sldMk cId="2631284238" sldId="289"/>
        </pc:sldMkLst>
        <pc:spChg chg="mod ord">
          <ac:chgData name="Kathryn Clark" userId="80fb2c51d6963bc0" providerId="LiveId" clId="{5ACE9848-334F-4C1A-8F80-66F9CB3D96C7}" dt="2023-10-06T13:30:44.382" v="7166" actId="208"/>
          <ac:spMkLst>
            <pc:docMk/>
            <pc:sldMk cId="2631284238" sldId="289"/>
            <ac:spMk id="3" creationId="{859A84EC-934F-2449-B8DB-54417CABEBC0}"/>
          </ac:spMkLst>
        </pc:spChg>
        <pc:spChg chg="mod ord">
          <ac:chgData name="Kathryn Clark" userId="80fb2c51d6963bc0" providerId="LiveId" clId="{5ACE9848-334F-4C1A-8F80-66F9CB3D96C7}" dt="2023-10-06T13:48:24.898" v="7283" actId="20577"/>
          <ac:spMkLst>
            <pc:docMk/>
            <pc:sldMk cId="2631284238" sldId="289"/>
            <ac:spMk id="7" creationId="{C018A598-DD32-DE00-44AB-D285B33A8F10}"/>
          </ac:spMkLst>
        </pc:spChg>
        <pc:spChg chg="add mod ord">
          <ac:chgData name="Kathryn Clark" userId="80fb2c51d6963bc0" providerId="LiveId" clId="{5ACE9848-334F-4C1A-8F80-66F9CB3D96C7}" dt="2023-10-06T12:16:43.485" v="6007" actId="255"/>
          <ac:spMkLst>
            <pc:docMk/>
            <pc:sldMk cId="2631284238" sldId="289"/>
            <ac:spMk id="10" creationId="{D8880914-EE37-857C-5060-E3AC7D0BA2D5}"/>
          </ac:spMkLst>
        </pc:spChg>
        <pc:spChg chg="mod">
          <ac:chgData name="Kathryn Clark" userId="80fb2c51d6963bc0" providerId="LiveId" clId="{5ACE9848-334F-4C1A-8F80-66F9CB3D96C7}" dt="2023-10-08T18:16:20.203" v="7483" actId="20577"/>
          <ac:spMkLst>
            <pc:docMk/>
            <pc:sldMk cId="2631284238" sldId="289"/>
            <ac:spMk id="12" creationId="{4B3C09F9-A0F9-D142-D659-0282FEB8EC7C}"/>
          </ac:spMkLst>
        </pc:spChg>
        <pc:spChg chg="del">
          <ac:chgData name="Kathryn Clark" userId="80fb2c51d6963bc0" providerId="LiveId" clId="{5ACE9848-334F-4C1A-8F80-66F9CB3D96C7}" dt="2023-10-06T12:14:05.710" v="5972" actId="478"/>
          <ac:spMkLst>
            <pc:docMk/>
            <pc:sldMk cId="2631284238" sldId="289"/>
            <ac:spMk id="28" creationId="{DA77F46F-886B-AD88-27AE-EE4B9CD46F2B}"/>
          </ac:spMkLst>
        </pc:spChg>
        <pc:spChg chg="del">
          <ac:chgData name="Kathryn Clark" userId="80fb2c51d6963bc0" providerId="LiveId" clId="{5ACE9848-334F-4C1A-8F80-66F9CB3D96C7}" dt="2023-10-06T12:14:05.710" v="5972" actId="478"/>
          <ac:spMkLst>
            <pc:docMk/>
            <pc:sldMk cId="2631284238" sldId="289"/>
            <ac:spMk id="29" creationId="{141DAAA8-255E-ED27-ED6C-20B4230FA8D8}"/>
          </ac:spMkLst>
        </pc:spChg>
        <pc:graphicFrameChg chg="add del mod modGraphic">
          <ac:chgData name="Kathryn Clark" userId="80fb2c51d6963bc0" providerId="LiveId" clId="{5ACE9848-334F-4C1A-8F80-66F9CB3D96C7}" dt="2023-10-06T12:14:18.380" v="5979" actId="478"/>
          <ac:graphicFrameMkLst>
            <pc:docMk/>
            <pc:sldMk cId="2631284238" sldId="289"/>
            <ac:graphicFrameMk id="8" creationId="{F3AD2A2F-E058-0855-5976-1FDD06B098AB}"/>
          </ac:graphicFrameMkLst>
        </pc:graphicFrameChg>
        <pc:picChg chg="add del mod">
          <ac:chgData name="Kathryn Clark" userId="80fb2c51d6963bc0" providerId="LiveId" clId="{5ACE9848-334F-4C1A-8F80-66F9CB3D96C7}" dt="2023-10-06T12:13:17.856" v="5941"/>
          <ac:picMkLst>
            <pc:docMk/>
            <pc:sldMk cId="2631284238" sldId="289"/>
            <ac:picMk id="2" creationId="{FDD6EA96-6EAC-A909-69A5-510B3898BE8E}"/>
          </ac:picMkLst>
        </pc:picChg>
        <pc:picChg chg="add mod">
          <ac:chgData name="Kathryn Clark" userId="80fb2c51d6963bc0" providerId="LiveId" clId="{5ACE9848-334F-4C1A-8F80-66F9CB3D96C7}" dt="2023-10-06T12:13:37.874" v="5964" actId="1076"/>
          <ac:picMkLst>
            <pc:docMk/>
            <pc:sldMk cId="2631284238" sldId="289"/>
            <ac:picMk id="4" creationId="{9C58C976-EA6B-4976-342B-C79DAF4A7107}"/>
          </ac:picMkLst>
        </pc:picChg>
        <pc:picChg chg="add mod">
          <ac:chgData name="Kathryn Clark" userId="80fb2c51d6963bc0" providerId="LiveId" clId="{5ACE9848-334F-4C1A-8F80-66F9CB3D96C7}" dt="2023-10-06T12:14:49.236" v="5986" actId="14100"/>
          <ac:picMkLst>
            <pc:docMk/>
            <pc:sldMk cId="2631284238" sldId="289"/>
            <ac:picMk id="6" creationId="{BF52D9BD-D1C6-90D4-4111-7D3BA13EA1D4}"/>
          </ac:picMkLst>
        </pc:picChg>
        <pc:picChg chg="add mod">
          <ac:chgData name="Kathryn Clark" userId="80fb2c51d6963bc0" providerId="LiveId" clId="{5ACE9848-334F-4C1A-8F80-66F9CB3D96C7}" dt="2023-10-06T12:14:35.294" v="5983" actId="1076"/>
          <ac:picMkLst>
            <pc:docMk/>
            <pc:sldMk cId="2631284238" sldId="289"/>
            <ac:picMk id="9" creationId="{E779F7B5-B814-FAB7-8A1E-03BC67B5D8E2}"/>
          </ac:picMkLst>
        </pc:picChg>
        <pc:picChg chg="del">
          <ac:chgData name="Kathryn Clark" userId="80fb2c51d6963bc0" providerId="LiveId" clId="{5ACE9848-334F-4C1A-8F80-66F9CB3D96C7}" dt="2023-10-06T12:14:05.710" v="5972" actId="478"/>
          <ac:picMkLst>
            <pc:docMk/>
            <pc:sldMk cId="2631284238" sldId="289"/>
            <ac:picMk id="13" creationId="{0F888755-4690-1B16-DBEF-A07B1FAD1268}"/>
          </ac:picMkLst>
        </pc:picChg>
        <pc:picChg chg="add mod">
          <ac:chgData name="Kathryn Clark" userId="80fb2c51d6963bc0" providerId="LiveId" clId="{5ACE9848-334F-4C1A-8F80-66F9CB3D96C7}" dt="2023-10-06T14:01:18.376" v="7380"/>
          <ac:picMkLst>
            <pc:docMk/>
            <pc:sldMk cId="2631284238" sldId="289"/>
            <ac:picMk id="15" creationId="{465E434F-627B-5F99-01B2-C5F2A74B2BAE}"/>
          </ac:picMkLst>
        </pc:picChg>
        <pc:picChg chg="add mod">
          <ac:chgData name="Kathryn Clark" userId="80fb2c51d6963bc0" providerId="LiveId" clId="{5ACE9848-334F-4C1A-8F80-66F9CB3D96C7}" dt="2023-10-06T12:16:38.159" v="6006" actId="1076"/>
          <ac:picMkLst>
            <pc:docMk/>
            <pc:sldMk cId="2631284238" sldId="289"/>
            <ac:picMk id="1026" creationId="{52DAD5D3-682D-CE87-2EB3-B3B610A87469}"/>
          </ac:picMkLst>
        </pc:picChg>
        <pc:cxnChg chg="mod">
          <ac:chgData name="Kathryn Clark" userId="80fb2c51d6963bc0" providerId="LiveId" clId="{5ACE9848-334F-4C1A-8F80-66F9CB3D96C7}" dt="2023-10-06T13:30:44.382" v="7166" actId="208"/>
          <ac:cxnSpMkLst>
            <pc:docMk/>
            <pc:sldMk cId="2631284238" sldId="289"/>
            <ac:cxnSpMk id="5" creationId="{3CBF188B-E7EF-FF23-BC63-95E284D70900}"/>
          </ac:cxnSpMkLst>
        </pc:cxnChg>
        <pc:cxnChg chg="mod">
          <ac:chgData name="Kathryn Clark" userId="80fb2c51d6963bc0" providerId="LiveId" clId="{5ACE9848-334F-4C1A-8F80-66F9CB3D96C7}" dt="2023-10-06T13:49:14.046" v="7306" actId="208"/>
          <ac:cxnSpMkLst>
            <pc:docMk/>
            <pc:sldMk cId="2631284238" sldId="289"/>
            <ac:cxnSpMk id="25" creationId="{F6B429EF-2769-7951-EE7E-9D4EC3738C46}"/>
          </ac:cxnSpMkLst>
        </pc:cxnChg>
      </pc:sldChg>
      <pc:sldChg chg="addSp delSp modSp add del modAnim">
        <pc:chgData name="Kathryn Clark" userId="80fb2c51d6963bc0" providerId="LiveId" clId="{5ACE9848-334F-4C1A-8F80-66F9CB3D96C7}" dt="2023-10-06T12:18:32.509" v="6020" actId="47"/>
        <pc:sldMkLst>
          <pc:docMk/>
          <pc:sldMk cId="3560197366" sldId="290"/>
        </pc:sldMkLst>
        <pc:spChg chg="add mod">
          <ac:chgData name="Kathryn Clark" userId="80fb2c51d6963bc0" providerId="LiveId" clId="{5ACE9848-334F-4C1A-8F80-66F9CB3D96C7}" dt="2023-10-06T12:18:30.445" v="6018" actId="478"/>
          <ac:spMkLst>
            <pc:docMk/>
            <pc:sldMk cId="3560197366" sldId="290"/>
            <ac:spMk id="2" creationId="{1D4C5751-8CD9-A922-4D4B-E3F93FD00CFB}"/>
          </ac:spMkLst>
        </pc:spChg>
        <pc:spChg chg="del">
          <ac:chgData name="Kathryn Clark" userId="80fb2c51d6963bc0" providerId="LiveId" clId="{5ACE9848-334F-4C1A-8F80-66F9CB3D96C7}" dt="2023-10-06T12:18:30.445" v="6018" actId="478"/>
          <ac:spMkLst>
            <pc:docMk/>
            <pc:sldMk cId="3560197366" sldId="290"/>
            <ac:spMk id="3" creationId="{859A84EC-934F-2449-B8DB-54417CABEBC0}"/>
          </ac:spMkLst>
        </pc:spChg>
        <pc:spChg chg="del">
          <ac:chgData name="Kathryn Clark" userId="80fb2c51d6963bc0" providerId="LiveId" clId="{5ACE9848-334F-4C1A-8F80-66F9CB3D96C7}" dt="2023-10-06T12:18:30.445" v="6018" actId="478"/>
          <ac:spMkLst>
            <pc:docMk/>
            <pc:sldMk cId="3560197366" sldId="290"/>
            <ac:spMk id="12" creationId="{4B3C09F9-A0F9-D142-D659-0282FEB8EC7C}"/>
          </ac:spMkLst>
        </pc:spChg>
        <pc:spChg chg="del">
          <ac:chgData name="Kathryn Clark" userId="80fb2c51d6963bc0" providerId="LiveId" clId="{5ACE9848-334F-4C1A-8F80-66F9CB3D96C7}" dt="2023-10-06T12:18:30.445" v="6018" actId="478"/>
          <ac:spMkLst>
            <pc:docMk/>
            <pc:sldMk cId="3560197366" sldId="290"/>
            <ac:spMk id="28" creationId="{DA77F46F-886B-AD88-27AE-EE4B9CD46F2B}"/>
          </ac:spMkLst>
        </pc:spChg>
        <pc:spChg chg="del">
          <ac:chgData name="Kathryn Clark" userId="80fb2c51d6963bc0" providerId="LiveId" clId="{5ACE9848-334F-4C1A-8F80-66F9CB3D96C7}" dt="2023-10-06T12:18:30.445" v="6018" actId="478"/>
          <ac:spMkLst>
            <pc:docMk/>
            <pc:sldMk cId="3560197366" sldId="290"/>
            <ac:spMk id="29" creationId="{141DAAA8-255E-ED27-ED6C-20B4230FA8D8}"/>
          </ac:spMkLst>
        </pc:spChg>
        <pc:picChg chg="del">
          <ac:chgData name="Kathryn Clark" userId="80fb2c51d6963bc0" providerId="LiveId" clId="{5ACE9848-334F-4C1A-8F80-66F9CB3D96C7}" dt="2023-10-06T12:18:30.445" v="6018" actId="478"/>
          <ac:picMkLst>
            <pc:docMk/>
            <pc:sldMk cId="3560197366" sldId="290"/>
            <ac:picMk id="2050" creationId="{FD33DEBF-3A93-821C-AED9-0784C271A698}"/>
          </ac:picMkLst>
        </pc:picChg>
        <pc:cxnChg chg="del">
          <ac:chgData name="Kathryn Clark" userId="80fb2c51d6963bc0" providerId="LiveId" clId="{5ACE9848-334F-4C1A-8F80-66F9CB3D96C7}" dt="2023-10-06T12:18:30.445" v="6018" actId="478"/>
          <ac:cxnSpMkLst>
            <pc:docMk/>
            <pc:sldMk cId="3560197366" sldId="290"/>
            <ac:cxnSpMk id="5" creationId="{3CBF188B-E7EF-FF23-BC63-95E284D70900}"/>
          </ac:cxnSpMkLst>
        </pc:cxnChg>
        <pc:cxnChg chg="del">
          <ac:chgData name="Kathryn Clark" userId="80fb2c51d6963bc0" providerId="LiveId" clId="{5ACE9848-334F-4C1A-8F80-66F9CB3D96C7}" dt="2023-10-06T12:18:30.445" v="6018" actId="478"/>
          <ac:cxnSpMkLst>
            <pc:docMk/>
            <pc:sldMk cId="3560197366" sldId="290"/>
            <ac:cxnSpMk id="25" creationId="{F6B429EF-2769-7951-EE7E-9D4EC3738C46}"/>
          </ac:cxnSpMkLst>
        </pc:cxnChg>
      </pc:sldChg>
      <pc:sldChg chg="addSp delSp modSp add mod modClrScheme delAnim modAnim chgLayout">
        <pc:chgData name="Kathryn Clark" userId="80fb2c51d6963bc0" providerId="LiveId" clId="{5ACE9848-334F-4C1A-8F80-66F9CB3D96C7}" dt="2023-10-06T13:35:12.840" v="7215" actId="1076"/>
        <pc:sldMkLst>
          <pc:docMk/>
          <pc:sldMk cId="1693320049" sldId="291"/>
        </pc:sldMkLst>
        <pc:spChg chg="mod ord">
          <ac:chgData name="Kathryn Clark" userId="80fb2c51d6963bc0" providerId="LiveId" clId="{5ACE9848-334F-4C1A-8F80-66F9CB3D96C7}" dt="2023-10-06T13:35:08.398" v="7214" actId="700"/>
          <ac:spMkLst>
            <pc:docMk/>
            <pc:sldMk cId="1693320049" sldId="291"/>
            <ac:spMk id="2" creationId="{65FD3B78-34DA-DB31-27D4-529246516B53}"/>
          </ac:spMkLst>
        </pc:spChg>
        <pc:spChg chg="add mod">
          <ac:chgData name="Kathryn Clark" userId="80fb2c51d6963bc0" providerId="LiveId" clId="{5ACE9848-334F-4C1A-8F80-66F9CB3D96C7}" dt="2023-10-06T12:39:09.508" v="6357" actId="1076"/>
          <ac:spMkLst>
            <pc:docMk/>
            <pc:sldMk cId="1693320049" sldId="291"/>
            <ac:spMk id="3" creationId="{D581A3D9-02F6-9FA2-4A55-5605865FF45C}"/>
          </ac:spMkLst>
        </pc:spChg>
        <pc:spChg chg="add mod ord">
          <ac:chgData name="Kathryn Clark" userId="80fb2c51d6963bc0" providerId="LiveId" clId="{5ACE9848-334F-4C1A-8F80-66F9CB3D96C7}" dt="2023-10-06T12:39:09.508" v="6357" actId="1076"/>
          <ac:spMkLst>
            <pc:docMk/>
            <pc:sldMk cId="1693320049" sldId="291"/>
            <ac:spMk id="4" creationId="{0985B3C2-89D8-9BDE-C469-1A3F513404A4}"/>
          </ac:spMkLst>
        </pc:spChg>
        <pc:spChg chg="add mod ord">
          <ac:chgData name="Kathryn Clark" userId="80fb2c51d6963bc0" providerId="LiveId" clId="{5ACE9848-334F-4C1A-8F80-66F9CB3D96C7}" dt="2023-10-06T12:39:09.508" v="6357" actId="1076"/>
          <ac:spMkLst>
            <pc:docMk/>
            <pc:sldMk cId="1693320049" sldId="291"/>
            <ac:spMk id="5" creationId="{B9EBFA7D-23E8-175D-7CA0-7692AF1AEAB8}"/>
          </ac:spMkLst>
        </pc:spChg>
        <pc:spChg chg="add del">
          <ac:chgData name="Kathryn Clark" userId="80fb2c51d6963bc0" providerId="LiveId" clId="{5ACE9848-334F-4C1A-8F80-66F9CB3D96C7}" dt="2023-10-06T12:45:42.870" v="6490" actId="22"/>
          <ac:spMkLst>
            <pc:docMk/>
            <pc:sldMk cId="1693320049" sldId="291"/>
            <ac:spMk id="7" creationId="{FCCE55C2-CD4F-199E-CDB7-21D465751F01}"/>
          </ac:spMkLst>
        </pc:spChg>
        <pc:spChg chg="mod ord">
          <ac:chgData name="Kathryn Clark" userId="80fb2c51d6963bc0" providerId="LiveId" clId="{5ACE9848-334F-4C1A-8F80-66F9CB3D96C7}" dt="2023-10-06T13:35:12.840" v="7215" actId="1076"/>
          <ac:spMkLst>
            <pc:docMk/>
            <pc:sldMk cId="1693320049" sldId="291"/>
            <ac:spMk id="13" creationId="{4A89EB96-F211-99F2-B0D3-BEB86A64C162}"/>
          </ac:spMkLst>
        </pc:spChg>
        <pc:spChg chg="del">
          <ac:chgData name="Kathryn Clark" userId="80fb2c51d6963bc0" providerId="LiveId" clId="{5ACE9848-334F-4C1A-8F80-66F9CB3D96C7}" dt="2023-10-06T12:38:01.057" v="6332" actId="478"/>
          <ac:spMkLst>
            <pc:docMk/>
            <pc:sldMk cId="1693320049" sldId="291"/>
            <ac:spMk id="20" creationId="{70A5C8B4-1E7A-3554-718E-39F277E7F6E4}"/>
          </ac:spMkLst>
        </pc:spChg>
        <pc:spChg chg="del">
          <ac:chgData name="Kathryn Clark" userId="80fb2c51d6963bc0" providerId="LiveId" clId="{5ACE9848-334F-4C1A-8F80-66F9CB3D96C7}" dt="2023-10-06T12:38:01.057" v="6332" actId="478"/>
          <ac:spMkLst>
            <pc:docMk/>
            <pc:sldMk cId="1693320049" sldId="291"/>
            <ac:spMk id="21" creationId="{5843E14F-0E27-BEDC-69E1-0F872DB41008}"/>
          </ac:spMkLst>
        </pc:spChg>
        <pc:spChg chg="mod">
          <ac:chgData name="Kathryn Clark" userId="80fb2c51d6963bc0" providerId="LiveId" clId="{5ACE9848-334F-4C1A-8F80-66F9CB3D96C7}" dt="2023-10-06T12:39:09.508" v="6357" actId="1076"/>
          <ac:spMkLst>
            <pc:docMk/>
            <pc:sldMk cId="1693320049" sldId="291"/>
            <ac:spMk id="22" creationId="{787D5A53-6698-D46D-BC42-340916EC6D9B}"/>
          </ac:spMkLst>
        </pc:spChg>
        <pc:spChg chg="mod">
          <ac:chgData name="Kathryn Clark" userId="80fb2c51d6963bc0" providerId="LiveId" clId="{5ACE9848-334F-4C1A-8F80-66F9CB3D96C7}" dt="2023-10-06T12:39:09.508" v="6357" actId="1076"/>
          <ac:spMkLst>
            <pc:docMk/>
            <pc:sldMk cId="1693320049" sldId="291"/>
            <ac:spMk id="23" creationId="{BF858D63-8E20-86D5-3C5D-4FD18F2F6C07}"/>
          </ac:spMkLst>
        </pc:spChg>
        <pc:spChg chg="del">
          <ac:chgData name="Kathryn Clark" userId="80fb2c51d6963bc0" providerId="LiveId" clId="{5ACE9848-334F-4C1A-8F80-66F9CB3D96C7}" dt="2023-10-06T12:38:01.057" v="6332" actId="478"/>
          <ac:spMkLst>
            <pc:docMk/>
            <pc:sldMk cId="1693320049" sldId="291"/>
            <ac:spMk id="52" creationId="{115B6AFB-0DBB-420D-47EC-0165B770B0EC}"/>
          </ac:spMkLst>
        </pc:spChg>
        <pc:spChg chg="del">
          <ac:chgData name="Kathryn Clark" userId="80fb2c51d6963bc0" providerId="LiveId" clId="{5ACE9848-334F-4C1A-8F80-66F9CB3D96C7}" dt="2023-10-06T12:38:01.057" v="6332" actId="478"/>
          <ac:spMkLst>
            <pc:docMk/>
            <pc:sldMk cId="1693320049" sldId="291"/>
            <ac:spMk id="53" creationId="{0EB8CE8C-E0E3-DDF3-D2DE-7D67333B8FED}"/>
          </ac:spMkLst>
        </pc:spChg>
        <pc:spChg chg="del">
          <ac:chgData name="Kathryn Clark" userId="80fb2c51d6963bc0" providerId="LiveId" clId="{5ACE9848-334F-4C1A-8F80-66F9CB3D96C7}" dt="2023-10-06T12:38:41.867" v="6339" actId="478"/>
          <ac:spMkLst>
            <pc:docMk/>
            <pc:sldMk cId="1693320049" sldId="291"/>
            <ac:spMk id="54" creationId="{ACF6A042-052B-B12B-3AFC-78865B20354A}"/>
          </ac:spMkLst>
        </pc:spChg>
        <pc:spChg chg="del">
          <ac:chgData name="Kathryn Clark" userId="80fb2c51d6963bc0" providerId="LiveId" clId="{5ACE9848-334F-4C1A-8F80-66F9CB3D96C7}" dt="2023-10-06T12:38:41.867" v="6339" actId="478"/>
          <ac:spMkLst>
            <pc:docMk/>
            <pc:sldMk cId="1693320049" sldId="291"/>
            <ac:spMk id="55" creationId="{E320CD7E-973C-5DCC-1B7A-A9621D3576AA}"/>
          </ac:spMkLst>
        </pc:spChg>
        <pc:spChg chg="del">
          <ac:chgData name="Kathryn Clark" userId="80fb2c51d6963bc0" providerId="LiveId" clId="{5ACE9848-334F-4C1A-8F80-66F9CB3D96C7}" dt="2023-10-06T12:38:03.341" v="6333" actId="478"/>
          <ac:spMkLst>
            <pc:docMk/>
            <pc:sldMk cId="1693320049" sldId="291"/>
            <ac:spMk id="59" creationId="{D672BED1-FCD1-E2A2-8AE5-CCE17E322DA2}"/>
          </ac:spMkLst>
        </pc:spChg>
        <pc:spChg chg="del">
          <ac:chgData name="Kathryn Clark" userId="80fb2c51d6963bc0" providerId="LiveId" clId="{5ACE9848-334F-4C1A-8F80-66F9CB3D96C7}" dt="2023-10-06T12:38:03.341" v="6333" actId="478"/>
          <ac:spMkLst>
            <pc:docMk/>
            <pc:sldMk cId="1693320049" sldId="291"/>
            <ac:spMk id="60" creationId="{07DB6CB8-53AA-9220-A4EF-281057E2D7D3}"/>
          </ac:spMkLst>
        </pc:spChg>
        <pc:spChg chg="del">
          <ac:chgData name="Kathryn Clark" userId="80fb2c51d6963bc0" providerId="LiveId" clId="{5ACE9848-334F-4C1A-8F80-66F9CB3D96C7}" dt="2023-10-06T12:38:41.867" v="6339" actId="478"/>
          <ac:spMkLst>
            <pc:docMk/>
            <pc:sldMk cId="1693320049" sldId="291"/>
            <ac:spMk id="61" creationId="{38743708-4220-C10E-7740-323D9478AA78}"/>
          </ac:spMkLst>
        </pc:spChg>
        <pc:spChg chg="del">
          <ac:chgData name="Kathryn Clark" userId="80fb2c51d6963bc0" providerId="LiveId" clId="{5ACE9848-334F-4C1A-8F80-66F9CB3D96C7}" dt="2023-10-06T12:38:41.867" v="6339" actId="478"/>
          <ac:spMkLst>
            <pc:docMk/>
            <pc:sldMk cId="1693320049" sldId="291"/>
            <ac:spMk id="62" creationId="{B4B469D8-1CBE-C202-DDE3-243539AFBDA8}"/>
          </ac:spMkLst>
        </pc:spChg>
        <pc:spChg chg="mod">
          <ac:chgData name="Kathryn Clark" userId="80fb2c51d6963bc0" providerId="LiveId" clId="{5ACE9848-334F-4C1A-8F80-66F9CB3D96C7}" dt="2023-10-06T12:39:23.030" v="6359" actId="1076"/>
          <ac:spMkLst>
            <pc:docMk/>
            <pc:sldMk cId="1693320049" sldId="291"/>
            <ac:spMk id="63" creationId="{CBAC5517-CDBA-96EF-7585-B09E5C88FD08}"/>
          </ac:spMkLst>
        </pc:spChg>
        <pc:graphicFrameChg chg="mod modGraphic">
          <ac:chgData name="Kathryn Clark" userId="80fb2c51d6963bc0" providerId="LiveId" clId="{5ACE9848-334F-4C1A-8F80-66F9CB3D96C7}" dt="2023-10-06T12:39:09.508" v="6357" actId="1076"/>
          <ac:graphicFrameMkLst>
            <pc:docMk/>
            <pc:sldMk cId="1693320049" sldId="291"/>
            <ac:graphicFrameMk id="15" creationId="{374B698D-A126-1B7D-D136-9192848C00FF}"/>
          </ac:graphicFrameMkLst>
        </pc:graphicFrameChg>
      </pc:sldChg>
      <pc:sldChg chg="addSp delSp modSp add mod modClrScheme addAnim delAnim modAnim chgLayout">
        <pc:chgData name="Kathryn Clark" userId="80fb2c51d6963bc0" providerId="LiveId" clId="{5ACE9848-334F-4C1A-8F80-66F9CB3D96C7}" dt="2023-10-06T13:35:45.058" v="7219" actId="1076"/>
        <pc:sldMkLst>
          <pc:docMk/>
          <pc:sldMk cId="1145894096" sldId="292"/>
        </pc:sldMkLst>
        <pc:spChg chg="mod ord">
          <ac:chgData name="Kathryn Clark" userId="80fb2c51d6963bc0" providerId="LiveId" clId="{5ACE9848-334F-4C1A-8F80-66F9CB3D96C7}" dt="2023-10-06T13:34:47.849" v="7211" actId="700"/>
          <ac:spMkLst>
            <pc:docMk/>
            <pc:sldMk cId="1145894096" sldId="292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5:45.058" v="7219" actId="1076"/>
          <ac:spMkLst>
            <pc:docMk/>
            <pc:sldMk cId="1145894096" sldId="292"/>
            <ac:spMk id="3" creationId="{B1A4794A-D772-7BFE-69BF-0214C5EC9493}"/>
          </ac:spMkLst>
        </pc:spChg>
        <pc:spChg chg="mod ord">
          <ac:chgData name="Kathryn Clark" userId="80fb2c51d6963bc0" providerId="LiveId" clId="{5ACE9848-334F-4C1A-8F80-66F9CB3D96C7}" dt="2023-10-06T12:23:25.610" v="6097" actId="166"/>
          <ac:spMkLst>
            <pc:docMk/>
            <pc:sldMk cId="1145894096" sldId="292"/>
            <ac:spMk id="4" creationId="{D6B6A77E-E412-E8F1-75C1-8A9E3993DA7C}"/>
          </ac:spMkLst>
        </pc:spChg>
        <pc:spChg chg="del">
          <ac:chgData name="Kathryn Clark" userId="80fb2c51d6963bc0" providerId="LiveId" clId="{5ACE9848-334F-4C1A-8F80-66F9CB3D96C7}" dt="2023-10-06T12:20:13.724" v="6062" actId="478"/>
          <ac:spMkLst>
            <pc:docMk/>
            <pc:sldMk cId="1145894096" sldId="292"/>
            <ac:spMk id="5" creationId="{F21CF0FE-859D-AE85-4ECD-FFD8317A6848}"/>
          </ac:spMkLst>
        </pc:spChg>
        <pc:spChg chg="mod">
          <ac:chgData name="Kathryn Clark" userId="80fb2c51d6963bc0" providerId="LiveId" clId="{5ACE9848-334F-4C1A-8F80-66F9CB3D96C7}" dt="2023-10-06T12:29:16.512" v="6242" actId="207"/>
          <ac:spMkLst>
            <pc:docMk/>
            <pc:sldMk cId="1145894096" sldId="292"/>
            <ac:spMk id="6" creationId="{1A05A043-FFD9-A896-E95E-4CF1F3801B07}"/>
          </ac:spMkLst>
        </pc:spChg>
        <pc:spChg chg="mod">
          <ac:chgData name="Kathryn Clark" userId="80fb2c51d6963bc0" providerId="LiveId" clId="{5ACE9848-334F-4C1A-8F80-66F9CB3D96C7}" dt="2023-10-06T12:29:19.125" v="6243" actId="1076"/>
          <ac:spMkLst>
            <pc:docMk/>
            <pc:sldMk cId="1145894096" sldId="292"/>
            <ac:spMk id="7" creationId="{511BE629-237C-3E23-48FA-0D456F7E84BC}"/>
          </ac:spMkLst>
        </pc:spChg>
        <pc:spChg chg="del">
          <ac:chgData name="Kathryn Clark" userId="80fb2c51d6963bc0" providerId="LiveId" clId="{5ACE9848-334F-4C1A-8F80-66F9CB3D96C7}" dt="2023-10-06T12:20:26.139" v="6066" actId="478"/>
          <ac:spMkLst>
            <pc:docMk/>
            <pc:sldMk cId="1145894096" sldId="292"/>
            <ac:spMk id="8" creationId="{93DC718E-1FD6-C107-9A95-3E0D1E18B88E}"/>
          </ac:spMkLst>
        </pc:spChg>
        <pc:spChg chg="del">
          <ac:chgData name="Kathryn Clark" userId="80fb2c51d6963bc0" providerId="LiveId" clId="{5ACE9848-334F-4C1A-8F80-66F9CB3D96C7}" dt="2023-10-06T12:20:26.139" v="6066" actId="478"/>
          <ac:spMkLst>
            <pc:docMk/>
            <pc:sldMk cId="1145894096" sldId="292"/>
            <ac:spMk id="9" creationId="{DBB98456-F0B9-F902-35A9-4E6D73D855FB}"/>
          </ac:spMkLst>
        </pc:spChg>
        <pc:spChg chg="del">
          <ac:chgData name="Kathryn Clark" userId="80fb2c51d6963bc0" providerId="LiveId" clId="{5ACE9848-334F-4C1A-8F80-66F9CB3D96C7}" dt="2023-10-06T12:20:28.021" v="6067" actId="478"/>
          <ac:spMkLst>
            <pc:docMk/>
            <pc:sldMk cId="1145894096" sldId="292"/>
            <ac:spMk id="10" creationId="{39653038-88DF-76C7-7420-5C4B6F838DFB}"/>
          </ac:spMkLst>
        </pc:spChg>
        <pc:spChg chg="del">
          <ac:chgData name="Kathryn Clark" userId="80fb2c51d6963bc0" providerId="LiveId" clId="{5ACE9848-334F-4C1A-8F80-66F9CB3D96C7}" dt="2023-10-06T12:20:30.027" v="6068" actId="478"/>
          <ac:spMkLst>
            <pc:docMk/>
            <pc:sldMk cId="1145894096" sldId="292"/>
            <ac:spMk id="11" creationId="{D0AD2965-E538-11D2-D233-CCE619393F56}"/>
          </ac:spMkLst>
        </pc:spChg>
        <pc:spChg chg="del">
          <ac:chgData name="Kathryn Clark" userId="80fb2c51d6963bc0" providerId="LiveId" clId="{5ACE9848-334F-4C1A-8F80-66F9CB3D96C7}" dt="2023-10-06T12:20:11.801" v="6061" actId="478"/>
          <ac:spMkLst>
            <pc:docMk/>
            <pc:sldMk cId="1145894096" sldId="292"/>
            <ac:spMk id="12" creationId="{229E74FD-B39E-ABDD-1152-1B480E0CB20A}"/>
          </ac:spMkLst>
        </pc:spChg>
        <pc:spChg chg="mod ord">
          <ac:chgData name="Kathryn Clark" userId="80fb2c51d6963bc0" providerId="LiveId" clId="{5ACE9848-334F-4C1A-8F80-66F9CB3D96C7}" dt="2023-10-06T12:22:51.169" v="6089" actId="166"/>
          <ac:spMkLst>
            <pc:docMk/>
            <pc:sldMk cId="1145894096" sldId="292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6T12:20:26.139" v="6066" actId="478"/>
          <ac:spMkLst>
            <pc:docMk/>
            <pc:sldMk cId="1145894096" sldId="292"/>
            <ac:spMk id="16" creationId="{FE3EFAF0-8393-E7D5-4F09-B4F12D0B05CB}"/>
          </ac:spMkLst>
        </pc:spChg>
        <pc:spChg chg="del">
          <ac:chgData name="Kathryn Clark" userId="80fb2c51d6963bc0" providerId="LiveId" clId="{5ACE9848-334F-4C1A-8F80-66F9CB3D96C7}" dt="2023-10-06T12:20:26.139" v="6066" actId="478"/>
          <ac:spMkLst>
            <pc:docMk/>
            <pc:sldMk cId="1145894096" sldId="292"/>
            <ac:spMk id="17" creationId="{8569AD31-5CD8-1370-F203-15E9CC72780E}"/>
          </ac:spMkLst>
        </pc:spChg>
        <pc:spChg chg="del">
          <ac:chgData name="Kathryn Clark" userId="80fb2c51d6963bc0" providerId="LiveId" clId="{5ACE9848-334F-4C1A-8F80-66F9CB3D96C7}" dt="2023-10-06T12:20:28.021" v="6067" actId="478"/>
          <ac:spMkLst>
            <pc:docMk/>
            <pc:sldMk cId="1145894096" sldId="292"/>
            <ac:spMk id="18" creationId="{771801C7-D554-1704-DDE2-3E46E1FC5B32}"/>
          </ac:spMkLst>
        </pc:spChg>
        <pc:spChg chg="del">
          <ac:chgData name="Kathryn Clark" userId="80fb2c51d6963bc0" providerId="LiveId" clId="{5ACE9848-334F-4C1A-8F80-66F9CB3D96C7}" dt="2023-10-06T12:20:28.021" v="6067" actId="478"/>
          <ac:spMkLst>
            <pc:docMk/>
            <pc:sldMk cId="1145894096" sldId="292"/>
            <ac:spMk id="19" creationId="{09966F1B-420C-5D94-3DCD-2FFD61DECC01}"/>
          </ac:spMkLst>
        </pc:spChg>
        <pc:spChg chg="del">
          <ac:chgData name="Kathryn Clark" userId="80fb2c51d6963bc0" providerId="LiveId" clId="{5ACE9848-334F-4C1A-8F80-66F9CB3D96C7}" dt="2023-10-06T12:21:14.282" v="6076" actId="478"/>
          <ac:spMkLst>
            <pc:docMk/>
            <pc:sldMk cId="1145894096" sldId="292"/>
            <ac:spMk id="20" creationId="{E5EC4386-CC4E-75A0-F0BD-A7F6149F662D}"/>
          </ac:spMkLst>
        </pc:spChg>
        <pc:spChg chg="mod">
          <ac:chgData name="Kathryn Clark" userId="80fb2c51d6963bc0" providerId="LiveId" clId="{5ACE9848-334F-4C1A-8F80-66F9CB3D96C7}" dt="2023-10-06T12:20:23.698" v="6065" actId="20577"/>
          <ac:spMkLst>
            <pc:docMk/>
            <pc:sldMk cId="1145894096" sldId="292"/>
            <ac:spMk id="21" creationId="{0648D79C-D0B7-2F8F-71C9-F49D60FD6873}"/>
          </ac:spMkLst>
        </pc:spChg>
        <pc:spChg chg="del">
          <ac:chgData name="Kathryn Clark" userId="80fb2c51d6963bc0" providerId="LiveId" clId="{5ACE9848-334F-4C1A-8F80-66F9CB3D96C7}" dt="2023-10-06T12:21:14.282" v="6076" actId="478"/>
          <ac:spMkLst>
            <pc:docMk/>
            <pc:sldMk cId="1145894096" sldId="292"/>
            <ac:spMk id="22" creationId="{112084BE-FE53-E932-1D0E-170085AB913C}"/>
          </ac:spMkLst>
        </pc:spChg>
        <pc:spChg chg="mod">
          <ac:chgData name="Kathryn Clark" userId="80fb2c51d6963bc0" providerId="LiveId" clId="{5ACE9848-334F-4C1A-8F80-66F9CB3D96C7}" dt="2023-10-06T12:22:14.771" v="6080" actId="6549"/>
          <ac:spMkLst>
            <pc:docMk/>
            <pc:sldMk cId="1145894096" sldId="292"/>
            <ac:spMk id="23" creationId="{2858D628-FCE7-1A69-B2AE-249EA33EF1D8}"/>
          </ac:spMkLst>
        </pc:spChg>
        <pc:spChg chg="mod">
          <ac:chgData name="Kathryn Clark" userId="80fb2c51d6963bc0" providerId="LiveId" clId="{5ACE9848-334F-4C1A-8F80-66F9CB3D96C7}" dt="2023-10-06T12:20:20.781" v="6063" actId="20577"/>
          <ac:spMkLst>
            <pc:docMk/>
            <pc:sldMk cId="1145894096" sldId="292"/>
            <ac:spMk id="30" creationId="{F2E574C8-2426-1C49-5D25-159C49EDF1E6}"/>
          </ac:spMkLst>
        </pc:spChg>
        <pc:spChg chg="mod ord">
          <ac:chgData name="Kathryn Clark" userId="80fb2c51d6963bc0" providerId="LiveId" clId="{5ACE9848-334F-4C1A-8F80-66F9CB3D96C7}" dt="2023-10-06T12:22:46.505" v="6087" actId="20577"/>
          <ac:spMkLst>
            <pc:docMk/>
            <pc:sldMk cId="1145894096" sldId="292"/>
            <ac:spMk id="31" creationId="{47EA4A86-CD0C-0A75-F2A8-126535B9B0F1}"/>
          </ac:spMkLst>
        </pc:spChg>
        <pc:spChg chg="mod ord">
          <ac:chgData name="Kathryn Clark" userId="80fb2c51d6963bc0" providerId="LiveId" clId="{5ACE9848-334F-4C1A-8F80-66F9CB3D96C7}" dt="2023-10-06T12:23:18.018" v="6095" actId="20577"/>
          <ac:spMkLst>
            <pc:docMk/>
            <pc:sldMk cId="1145894096" sldId="292"/>
            <ac:spMk id="32" creationId="{204DCBB4-D0DD-5CBC-EAA5-2868447190CF}"/>
          </ac:spMkLst>
        </pc:spChg>
        <pc:spChg chg="mod">
          <ac:chgData name="Kathryn Clark" userId="80fb2c51d6963bc0" providerId="LiveId" clId="{5ACE9848-334F-4C1A-8F80-66F9CB3D96C7}" dt="2023-10-06T12:22:57.142" v="6091" actId="20577"/>
          <ac:spMkLst>
            <pc:docMk/>
            <pc:sldMk cId="1145894096" sldId="292"/>
            <ac:spMk id="33" creationId="{7607EF77-8C21-6389-16E2-D8D95CB1CE23}"/>
          </ac:spMkLst>
        </pc:spChg>
        <pc:spChg chg="del">
          <ac:chgData name="Kathryn Clark" userId="80fb2c51d6963bc0" providerId="LiveId" clId="{5ACE9848-334F-4C1A-8F80-66F9CB3D96C7}" dt="2023-10-06T12:21:07.573" v="6075" actId="478"/>
          <ac:spMkLst>
            <pc:docMk/>
            <pc:sldMk cId="1145894096" sldId="292"/>
            <ac:spMk id="34" creationId="{B53BB0A3-1FBC-1712-ED36-099C0F7FB924}"/>
          </ac:spMkLst>
        </pc:spChg>
        <pc:graphicFrameChg chg="modGraphic">
          <ac:chgData name="Kathryn Clark" userId="80fb2c51d6963bc0" providerId="LiveId" clId="{5ACE9848-334F-4C1A-8F80-66F9CB3D96C7}" dt="2023-10-06T12:22:27.092" v="6083" actId="20577"/>
          <ac:graphicFrameMkLst>
            <pc:docMk/>
            <pc:sldMk cId="1145894096" sldId="292"/>
            <ac:graphicFrameMk id="14" creationId="{62E9E1E0-20DA-6E1C-050E-54EBB9BC95BD}"/>
          </ac:graphicFrameMkLst>
        </pc:graphicFrameChg>
        <pc:cxnChg chg="add mod">
          <ac:chgData name="Kathryn Clark" userId="80fb2c51d6963bc0" providerId="LiveId" clId="{5ACE9848-334F-4C1A-8F80-66F9CB3D96C7}" dt="2023-10-06T12:20:41.660" v="6072" actId="1076"/>
          <ac:cxnSpMkLst>
            <pc:docMk/>
            <pc:sldMk cId="1145894096" sldId="292"/>
            <ac:cxnSpMk id="13" creationId="{652C134D-3BEA-5BD6-AF71-E8E3AB21486B}"/>
          </ac:cxnSpMkLst>
        </pc:cxnChg>
      </pc:sldChg>
      <pc:sldChg chg="addSp delSp modSp add mod modClrScheme delAnim modAnim chgLayout">
        <pc:chgData name="Kathryn Clark" userId="80fb2c51d6963bc0" providerId="LiveId" clId="{5ACE9848-334F-4C1A-8F80-66F9CB3D96C7}" dt="2023-10-06T13:35:00.847" v="7213" actId="1076"/>
        <pc:sldMkLst>
          <pc:docMk/>
          <pc:sldMk cId="4254585948" sldId="293"/>
        </pc:sldMkLst>
        <pc:spChg chg="mod ord">
          <ac:chgData name="Kathryn Clark" userId="80fb2c51d6963bc0" providerId="LiveId" clId="{5ACE9848-334F-4C1A-8F80-66F9CB3D96C7}" dt="2023-10-06T13:34:54.838" v="7212" actId="700"/>
          <ac:spMkLst>
            <pc:docMk/>
            <pc:sldMk cId="4254585948" sldId="293"/>
            <ac:spMk id="2" creationId="{65FD3B78-34DA-DB31-27D4-529246516B53}"/>
          </ac:spMkLst>
        </pc:spChg>
        <pc:spChg chg="mod ord">
          <ac:chgData name="Kathryn Clark" userId="80fb2c51d6963bc0" providerId="LiveId" clId="{5ACE9848-334F-4C1A-8F80-66F9CB3D96C7}" dt="2023-10-06T13:35:00.847" v="7213" actId="1076"/>
          <ac:spMkLst>
            <pc:docMk/>
            <pc:sldMk cId="4254585948" sldId="293"/>
            <ac:spMk id="3" creationId="{B1A4794A-D772-7BFE-69BF-0214C5EC9493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4" creationId="{D6B6A77E-E412-E8F1-75C1-8A9E3993DA7C}"/>
          </ac:spMkLst>
        </pc:spChg>
        <pc:spChg chg="add mod">
          <ac:chgData name="Kathryn Clark" userId="80fb2c51d6963bc0" providerId="LiveId" clId="{5ACE9848-334F-4C1A-8F80-66F9CB3D96C7}" dt="2023-10-06T12:26:01.590" v="6172" actId="1076"/>
          <ac:spMkLst>
            <pc:docMk/>
            <pc:sldMk cId="4254585948" sldId="293"/>
            <ac:spMk id="5" creationId="{37D7BFFD-86C2-5E61-AEAC-94853D3447E2}"/>
          </ac:spMkLst>
        </pc:spChg>
        <pc:spChg chg="mod">
          <ac:chgData name="Kathryn Clark" userId="80fb2c51d6963bc0" providerId="LiveId" clId="{5ACE9848-334F-4C1A-8F80-66F9CB3D96C7}" dt="2023-10-06T12:29:10.610" v="6240" actId="207"/>
          <ac:spMkLst>
            <pc:docMk/>
            <pc:sldMk cId="4254585948" sldId="293"/>
            <ac:spMk id="6" creationId="{1A05A043-FFD9-A896-E95E-4CF1F3801B07}"/>
          </ac:spMkLst>
        </pc:spChg>
        <pc:spChg chg="del mod">
          <ac:chgData name="Kathryn Clark" userId="80fb2c51d6963bc0" providerId="LiveId" clId="{5ACE9848-334F-4C1A-8F80-66F9CB3D96C7}" dt="2023-10-06T12:23:50.074" v="6102" actId="478"/>
          <ac:spMkLst>
            <pc:docMk/>
            <pc:sldMk cId="4254585948" sldId="293"/>
            <ac:spMk id="7" creationId="{511BE629-237C-3E23-48FA-0D456F7E84BC}"/>
          </ac:spMkLst>
        </pc:spChg>
        <pc:spChg chg="add mod">
          <ac:chgData name="Kathryn Clark" userId="80fb2c51d6963bc0" providerId="LiveId" clId="{5ACE9848-334F-4C1A-8F80-66F9CB3D96C7}" dt="2023-10-06T12:25:58.909" v="6171" actId="1076"/>
          <ac:spMkLst>
            <pc:docMk/>
            <pc:sldMk cId="4254585948" sldId="293"/>
            <ac:spMk id="8" creationId="{02B45F43-BC1A-6B7C-1463-91CEE4B95967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15" creationId="{DCDF6EC9-6122-C2F4-7D1B-563E746F4805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23" creationId="{2858D628-FCE7-1A69-B2AE-249EA33EF1D8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31" creationId="{47EA4A86-CD0C-0A75-F2A8-126535B9B0F1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32" creationId="{204DCBB4-D0DD-5CBC-EAA5-2868447190CF}"/>
          </ac:spMkLst>
        </pc:spChg>
        <pc:spChg chg="del">
          <ac:chgData name="Kathryn Clark" userId="80fb2c51d6963bc0" providerId="LiveId" clId="{5ACE9848-334F-4C1A-8F80-66F9CB3D96C7}" dt="2023-10-06T12:23:56.681" v="6104" actId="478"/>
          <ac:spMkLst>
            <pc:docMk/>
            <pc:sldMk cId="4254585948" sldId="293"/>
            <ac:spMk id="33" creationId="{7607EF77-8C21-6389-16E2-D8D95CB1CE23}"/>
          </ac:spMkLst>
        </pc:spChg>
        <pc:graphicFrameChg chg="modGraphic">
          <ac:chgData name="Kathryn Clark" userId="80fb2c51d6963bc0" providerId="LiveId" clId="{5ACE9848-334F-4C1A-8F80-66F9CB3D96C7}" dt="2023-10-06T12:24:07.129" v="6108" actId="2165"/>
          <ac:graphicFrameMkLst>
            <pc:docMk/>
            <pc:sldMk cId="4254585948" sldId="293"/>
            <ac:graphicFrameMk id="14" creationId="{62E9E1E0-20DA-6E1C-050E-54EBB9BC95BD}"/>
          </ac:graphicFrameMkLst>
        </pc:graphicFrameChg>
      </pc:sldChg>
      <pc:sldChg chg="addSp delSp modSp add mod ord delAnim modAnim">
        <pc:chgData name="Kathryn Clark" userId="80fb2c51d6963bc0" providerId="LiveId" clId="{5ACE9848-334F-4C1A-8F80-66F9CB3D96C7}" dt="2023-10-06T13:47:22.612" v="7277" actId="20577"/>
        <pc:sldMkLst>
          <pc:docMk/>
          <pc:sldMk cId="2224601326" sldId="294"/>
        </pc:sldMkLst>
        <pc:spChg chg="mod">
          <ac:chgData name="Kathryn Clark" userId="80fb2c51d6963bc0" providerId="LiveId" clId="{5ACE9848-334F-4C1A-8F80-66F9CB3D96C7}" dt="2023-10-06T12:40:09.664" v="6369" actId="20577"/>
          <ac:spMkLst>
            <pc:docMk/>
            <pc:sldMk cId="2224601326" sldId="294"/>
            <ac:spMk id="2" creationId="{65FD3B78-34DA-DB31-27D4-529246516B53}"/>
          </ac:spMkLst>
        </pc:spChg>
        <pc:spChg chg="mod">
          <ac:chgData name="Kathryn Clark" userId="80fb2c51d6963bc0" providerId="LiveId" clId="{5ACE9848-334F-4C1A-8F80-66F9CB3D96C7}" dt="2023-10-06T13:47:07.896" v="7265" actId="20577"/>
          <ac:spMkLst>
            <pc:docMk/>
            <pc:sldMk cId="2224601326" sldId="294"/>
            <ac:spMk id="3" creationId="{B1A4794A-D772-7BFE-69BF-0214C5EC9493}"/>
          </ac:spMkLst>
        </pc:spChg>
        <pc:spChg chg="mod">
          <ac:chgData name="Kathryn Clark" userId="80fb2c51d6963bc0" providerId="LiveId" clId="{5ACE9848-334F-4C1A-8F80-66F9CB3D96C7}" dt="2023-10-06T13:45:39.367" v="7247" actId="1076"/>
          <ac:spMkLst>
            <pc:docMk/>
            <pc:sldMk cId="2224601326" sldId="294"/>
            <ac:spMk id="4" creationId="{D6B6A77E-E412-E8F1-75C1-8A9E3993DA7C}"/>
          </ac:spMkLst>
        </pc:spChg>
        <pc:spChg chg="add mod">
          <ac:chgData name="Kathryn Clark" userId="80fb2c51d6963bc0" providerId="LiveId" clId="{5ACE9848-334F-4C1A-8F80-66F9CB3D96C7}" dt="2023-10-06T13:47:18.111" v="7274" actId="20577"/>
          <ac:spMkLst>
            <pc:docMk/>
            <pc:sldMk cId="2224601326" sldId="294"/>
            <ac:spMk id="5" creationId="{7D6975E6-134B-C2EE-B45E-DA2D1E587063}"/>
          </ac:spMkLst>
        </pc:spChg>
        <pc:spChg chg="mod">
          <ac:chgData name="Kathryn Clark" userId="80fb2c51d6963bc0" providerId="LiveId" clId="{5ACE9848-334F-4C1A-8F80-66F9CB3D96C7}" dt="2023-10-06T13:47:10.044" v="7267" actId="20577"/>
          <ac:spMkLst>
            <pc:docMk/>
            <pc:sldMk cId="2224601326" sldId="294"/>
            <ac:spMk id="6" creationId="{1A05A043-FFD9-A896-E95E-4CF1F3801B07}"/>
          </ac:spMkLst>
        </pc:spChg>
        <pc:spChg chg="del">
          <ac:chgData name="Kathryn Clark" userId="80fb2c51d6963bc0" providerId="LiveId" clId="{5ACE9848-334F-4C1A-8F80-66F9CB3D96C7}" dt="2023-10-06T12:27:56.224" v="6204" actId="478"/>
          <ac:spMkLst>
            <pc:docMk/>
            <pc:sldMk cId="2224601326" sldId="294"/>
            <ac:spMk id="7" creationId="{511BE629-237C-3E23-48FA-0D456F7E84BC}"/>
          </ac:spMkLst>
        </pc:spChg>
        <pc:spChg chg="add mod">
          <ac:chgData name="Kathryn Clark" userId="80fb2c51d6963bc0" providerId="LiveId" clId="{5ACE9848-334F-4C1A-8F80-66F9CB3D96C7}" dt="2023-10-06T13:47:22.612" v="7277" actId="20577"/>
          <ac:spMkLst>
            <pc:docMk/>
            <pc:sldMk cId="2224601326" sldId="294"/>
            <ac:spMk id="8" creationId="{A001BFB4-7D8F-F82E-773D-1C49F379F074}"/>
          </ac:spMkLst>
        </pc:spChg>
        <pc:spChg chg="mod">
          <ac:chgData name="Kathryn Clark" userId="80fb2c51d6963bc0" providerId="LiveId" clId="{5ACE9848-334F-4C1A-8F80-66F9CB3D96C7}" dt="2023-10-06T13:45:39.367" v="7247" actId="1076"/>
          <ac:spMkLst>
            <pc:docMk/>
            <pc:sldMk cId="2224601326" sldId="294"/>
            <ac:spMk id="15" creationId="{DCDF6EC9-6122-C2F4-7D1B-563E746F4805}"/>
          </ac:spMkLst>
        </pc:spChg>
        <pc:spChg chg="mod">
          <ac:chgData name="Kathryn Clark" userId="80fb2c51d6963bc0" providerId="LiveId" clId="{5ACE9848-334F-4C1A-8F80-66F9CB3D96C7}" dt="2023-10-06T12:27:47.379" v="6201" actId="20577"/>
          <ac:spMkLst>
            <pc:docMk/>
            <pc:sldMk cId="2224601326" sldId="294"/>
            <ac:spMk id="21" creationId="{0648D79C-D0B7-2F8F-71C9-F49D60FD6873}"/>
          </ac:spMkLst>
        </pc:spChg>
        <pc:spChg chg="mod">
          <ac:chgData name="Kathryn Clark" userId="80fb2c51d6963bc0" providerId="LiveId" clId="{5ACE9848-334F-4C1A-8F80-66F9CB3D96C7}" dt="2023-10-06T13:45:02.159" v="7232" actId="20577"/>
          <ac:spMkLst>
            <pc:docMk/>
            <pc:sldMk cId="2224601326" sldId="294"/>
            <ac:spMk id="23" creationId="{2858D628-FCE7-1A69-B2AE-249EA33EF1D8}"/>
          </ac:spMkLst>
        </pc:spChg>
        <pc:spChg chg="mod">
          <ac:chgData name="Kathryn Clark" userId="80fb2c51d6963bc0" providerId="LiveId" clId="{5ACE9848-334F-4C1A-8F80-66F9CB3D96C7}" dt="2023-10-06T12:27:41.632" v="6197" actId="20577"/>
          <ac:spMkLst>
            <pc:docMk/>
            <pc:sldMk cId="2224601326" sldId="294"/>
            <ac:spMk id="30" creationId="{F2E574C8-2426-1C49-5D25-159C49EDF1E6}"/>
          </ac:spMkLst>
        </pc:spChg>
        <pc:spChg chg="mod">
          <ac:chgData name="Kathryn Clark" userId="80fb2c51d6963bc0" providerId="LiveId" clId="{5ACE9848-334F-4C1A-8F80-66F9CB3D96C7}" dt="2023-10-06T13:45:08.429" v="7233" actId="20577"/>
          <ac:spMkLst>
            <pc:docMk/>
            <pc:sldMk cId="2224601326" sldId="294"/>
            <ac:spMk id="31" creationId="{47EA4A86-CD0C-0A75-F2A8-126535B9B0F1}"/>
          </ac:spMkLst>
        </pc:spChg>
        <pc:spChg chg="mod">
          <ac:chgData name="Kathryn Clark" userId="80fb2c51d6963bc0" providerId="LiveId" clId="{5ACE9848-334F-4C1A-8F80-66F9CB3D96C7}" dt="2023-10-06T13:45:32.315" v="7246" actId="1076"/>
          <ac:spMkLst>
            <pc:docMk/>
            <pc:sldMk cId="2224601326" sldId="294"/>
            <ac:spMk id="32" creationId="{204DCBB4-D0DD-5CBC-EAA5-2868447190CF}"/>
          </ac:spMkLst>
        </pc:spChg>
        <pc:spChg chg="mod">
          <ac:chgData name="Kathryn Clark" userId="80fb2c51d6963bc0" providerId="LiveId" clId="{5ACE9848-334F-4C1A-8F80-66F9CB3D96C7}" dt="2023-10-06T13:45:22.703" v="7241" actId="20577"/>
          <ac:spMkLst>
            <pc:docMk/>
            <pc:sldMk cId="2224601326" sldId="294"/>
            <ac:spMk id="33" creationId="{7607EF77-8C21-6389-16E2-D8D95CB1CE23}"/>
          </ac:spMkLst>
        </pc:spChg>
        <pc:graphicFrameChg chg="mod">
          <ac:chgData name="Kathryn Clark" userId="80fb2c51d6963bc0" providerId="LiveId" clId="{5ACE9848-334F-4C1A-8F80-66F9CB3D96C7}" dt="2023-10-06T13:46:47.655" v="7253" actId="20577"/>
          <ac:graphicFrameMkLst>
            <pc:docMk/>
            <pc:sldMk cId="2224601326" sldId="294"/>
            <ac:graphicFrameMk id="14" creationId="{62E9E1E0-20DA-6E1C-050E-54EBB9BC95BD}"/>
          </ac:graphicFrameMkLst>
        </pc:graphicFrameChg>
      </pc:sldChg>
      <pc:sldChg chg="add">
        <pc:chgData name="Kathryn Clark" userId="80fb2c51d6963bc0" providerId="LiveId" clId="{5ACE9848-334F-4C1A-8F80-66F9CB3D96C7}" dt="2023-10-06T12:49:17.240" v="6557"/>
        <pc:sldMkLst>
          <pc:docMk/>
          <pc:sldMk cId="136461557" sldId="295"/>
        </pc:sldMkLst>
      </pc:sldChg>
      <pc:sldChg chg="addSp delSp modSp add mod ord modClrScheme addAnim delAnim modAnim chgLayout">
        <pc:chgData name="Kathryn Clark" userId="80fb2c51d6963bc0" providerId="LiveId" clId="{5ACE9848-334F-4C1A-8F80-66F9CB3D96C7}" dt="2023-10-06T13:35:25.488" v="7218" actId="478"/>
        <pc:sldMkLst>
          <pc:docMk/>
          <pc:sldMk cId="612199319" sldId="296"/>
        </pc:sldMkLst>
        <pc:spChg chg="mod ord">
          <ac:chgData name="Kathryn Clark" userId="80fb2c51d6963bc0" providerId="LiveId" clId="{5ACE9848-334F-4C1A-8F80-66F9CB3D96C7}" dt="2023-10-06T13:35:19.137" v="7216" actId="700"/>
          <ac:spMkLst>
            <pc:docMk/>
            <pc:sldMk cId="612199319" sldId="296"/>
            <ac:spMk id="2" creationId="{65FD3B78-34DA-DB31-27D4-529246516B53}"/>
          </ac:spMkLst>
        </pc:spChg>
        <pc:spChg chg="add del mod">
          <ac:chgData name="Kathryn Clark" userId="80fb2c51d6963bc0" providerId="LiveId" clId="{5ACE9848-334F-4C1A-8F80-66F9CB3D96C7}" dt="2023-10-06T12:50:40.188" v="6563" actId="478"/>
          <ac:spMkLst>
            <pc:docMk/>
            <pc:sldMk cId="612199319" sldId="296"/>
            <ac:spMk id="4" creationId="{BAD80F41-E2C7-A6A2-8A78-400643B784C0}"/>
          </ac:spMkLst>
        </pc:spChg>
        <pc:spChg chg="add mod">
          <ac:chgData name="Kathryn Clark" userId="80fb2c51d6963bc0" providerId="LiveId" clId="{5ACE9848-334F-4C1A-8F80-66F9CB3D96C7}" dt="2023-10-06T12:51:48.982" v="6582" actId="1076"/>
          <ac:spMkLst>
            <pc:docMk/>
            <pc:sldMk cId="612199319" sldId="296"/>
            <ac:spMk id="7" creationId="{FE54E21B-052F-E114-90AB-11F1326111BA}"/>
          </ac:spMkLst>
        </pc:spChg>
        <pc:spChg chg="add mod">
          <ac:chgData name="Kathryn Clark" userId="80fb2c51d6963bc0" providerId="LiveId" clId="{5ACE9848-334F-4C1A-8F80-66F9CB3D96C7}" dt="2023-10-06T13:00:16.612" v="6638" actId="20577"/>
          <ac:spMkLst>
            <pc:docMk/>
            <pc:sldMk cId="612199319" sldId="296"/>
            <ac:spMk id="8" creationId="{E17E1064-0153-4329-9865-2973F7945643}"/>
          </ac:spMkLst>
        </pc:spChg>
        <pc:spChg chg="add mod">
          <ac:chgData name="Kathryn Clark" userId="80fb2c51d6963bc0" providerId="LiveId" clId="{5ACE9848-334F-4C1A-8F80-66F9CB3D96C7}" dt="2023-10-06T13:00:24.854" v="6642" actId="20577"/>
          <ac:spMkLst>
            <pc:docMk/>
            <pc:sldMk cId="612199319" sldId="296"/>
            <ac:spMk id="9" creationId="{FB0F83D7-56F1-A4EC-A746-4F79821A3A64}"/>
          </ac:spMkLst>
        </pc:spChg>
        <pc:spChg chg="add mod ord">
          <ac:chgData name="Kathryn Clark" userId="80fb2c51d6963bc0" providerId="LiveId" clId="{5ACE9848-334F-4C1A-8F80-66F9CB3D96C7}" dt="2023-10-06T13:06:53.923" v="6707" actId="14100"/>
          <ac:spMkLst>
            <pc:docMk/>
            <pc:sldMk cId="612199319" sldId="296"/>
            <ac:spMk id="11" creationId="{6C9C6489-0E1F-1C09-E297-6BB3C23F62F1}"/>
          </ac:spMkLst>
        </pc:spChg>
        <pc:spChg chg="add mod ord">
          <ac:chgData name="Kathryn Clark" userId="80fb2c51d6963bc0" providerId="LiveId" clId="{5ACE9848-334F-4C1A-8F80-66F9CB3D96C7}" dt="2023-10-06T13:06:53.923" v="6707" actId="14100"/>
          <ac:spMkLst>
            <pc:docMk/>
            <pc:sldMk cId="612199319" sldId="296"/>
            <ac:spMk id="12" creationId="{5781C470-2036-FD0B-48B5-518AE888CF09}"/>
          </ac:spMkLst>
        </pc:spChg>
        <pc:spChg chg="del">
          <ac:chgData name="Kathryn Clark" userId="80fb2c51d6963bc0" providerId="LiveId" clId="{5ACE9848-334F-4C1A-8F80-66F9CB3D96C7}" dt="2023-10-06T12:50:37.022" v="6561" actId="478"/>
          <ac:spMkLst>
            <pc:docMk/>
            <pc:sldMk cId="612199319" sldId="296"/>
            <ac:spMk id="13" creationId="{4A89EB96-F211-99F2-B0D3-BEB86A64C162}"/>
          </ac:spMkLst>
        </pc:spChg>
        <pc:spChg chg="add del mod">
          <ac:chgData name="Kathryn Clark" userId="80fb2c51d6963bc0" providerId="LiveId" clId="{5ACE9848-334F-4C1A-8F80-66F9CB3D96C7}" dt="2023-10-06T13:03:00.479" v="6668"/>
          <ac:spMkLst>
            <pc:docMk/>
            <pc:sldMk cId="612199319" sldId="296"/>
            <ac:spMk id="14" creationId="{935D0C4E-EA1B-532A-7F19-E85091AC7BE1}"/>
          </ac:spMkLst>
        </pc:spChg>
        <pc:spChg chg="add mod ord">
          <ac:chgData name="Kathryn Clark" userId="80fb2c51d6963bc0" providerId="LiveId" clId="{5ACE9848-334F-4C1A-8F80-66F9CB3D96C7}" dt="2023-10-06T13:06:53.923" v="6707" actId="14100"/>
          <ac:spMkLst>
            <pc:docMk/>
            <pc:sldMk cId="612199319" sldId="296"/>
            <ac:spMk id="16" creationId="{6C0759CB-C4B6-A40C-7F35-7F50AD6908BA}"/>
          </ac:spMkLst>
        </pc:spChg>
        <pc:spChg chg="add mod ord">
          <ac:chgData name="Kathryn Clark" userId="80fb2c51d6963bc0" providerId="LiveId" clId="{5ACE9848-334F-4C1A-8F80-66F9CB3D96C7}" dt="2023-10-06T13:06:53.923" v="6707" actId="14100"/>
          <ac:spMkLst>
            <pc:docMk/>
            <pc:sldMk cId="612199319" sldId="296"/>
            <ac:spMk id="17" creationId="{7A21D7CC-80CB-7BF4-76B6-DEA15238A926}"/>
          </ac:spMkLst>
        </pc:spChg>
        <pc:spChg chg="add mod">
          <ac:chgData name="Kathryn Clark" userId="80fb2c51d6963bc0" providerId="LiveId" clId="{5ACE9848-334F-4C1A-8F80-66F9CB3D96C7}" dt="2023-10-06T13:07:31.162" v="6718" actId="20577"/>
          <ac:spMkLst>
            <pc:docMk/>
            <pc:sldMk cId="612199319" sldId="296"/>
            <ac:spMk id="18" creationId="{B0391315-42CA-890B-9EBB-19FBDC5F7E4C}"/>
          </ac:spMkLst>
        </pc:spChg>
        <pc:spChg chg="add mod">
          <ac:chgData name="Kathryn Clark" userId="80fb2c51d6963bc0" providerId="LiveId" clId="{5ACE9848-334F-4C1A-8F80-66F9CB3D96C7}" dt="2023-10-06T13:08:08.287" v="6729" actId="20577"/>
          <ac:spMkLst>
            <pc:docMk/>
            <pc:sldMk cId="612199319" sldId="296"/>
            <ac:spMk id="19" creationId="{1308A6D6-6D17-9F94-4645-6130CBABF450}"/>
          </ac:spMkLst>
        </pc:spChg>
        <pc:spChg chg="mod">
          <ac:chgData name="Kathryn Clark" userId="80fb2c51d6963bc0" providerId="LiveId" clId="{5ACE9848-334F-4C1A-8F80-66F9CB3D96C7}" dt="2023-10-06T13:05:54.756" v="6696" actId="196"/>
          <ac:spMkLst>
            <pc:docMk/>
            <pc:sldMk cId="612199319" sldId="296"/>
            <ac:spMk id="20" creationId="{70A5C8B4-1E7A-3554-718E-39F277E7F6E4}"/>
          </ac:spMkLst>
        </pc:spChg>
        <pc:spChg chg="mod">
          <ac:chgData name="Kathryn Clark" userId="80fb2c51d6963bc0" providerId="LiveId" clId="{5ACE9848-334F-4C1A-8F80-66F9CB3D96C7}" dt="2023-10-06T13:06:24.734" v="6703" actId="1076"/>
          <ac:spMkLst>
            <pc:docMk/>
            <pc:sldMk cId="612199319" sldId="296"/>
            <ac:spMk id="21" creationId="{5843E14F-0E27-BEDC-69E1-0F872DB41008}"/>
          </ac:spMkLst>
        </pc:spChg>
        <pc:spChg chg="mod">
          <ac:chgData name="Kathryn Clark" userId="80fb2c51d6963bc0" providerId="LiveId" clId="{5ACE9848-334F-4C1A-8F80-66F9CB3D96C7}" dt="2023-10-06T12:56:39.785" v="6627" actId="20577"/>
          <ac:spMkLst>
            <pc:docMk/>
            <pc:sldMk cId="612199319" sldId="296"/>
            <ac:spMk id="22" creationId="{787D5A53-6698-D46D-BC42-340916EC6D9B}"/>
          </ac:spMkLst>
        </pc:spChg>
        <pc:spChg chg="mod">
          <ac:chgData name="Kathryn Clark" userId="80fb2c51d6963bc0" providerId="LiveId" clId="{5ACE9848-334F-4C1A-8F80-66F9CB3D96C7}" dt="2023-10-06T13:00:33.191" v="6644" actId="1076"/>
          <ac:spMkLst>
            <pc:docMk/>
            <pc:sldMk cId="612199319" sldId="296"/>
            <ac:spMk id="23" creationId="{BF858D63-8E20-86D5-3C5D-4FD18F2F6C07}"/>
          </ac:spMkLst>
        </pc:spChg>
        <pc:spChg chg="add del mod">
          <ac:chgData name="Kathryn Clark" userId="80fb2c51d6963bc0" providerId="LiveId" clId="{5ACE9848-334F-4C1A-8F80-66F9CB3D96C7}" dt="2023-10-06T13:11:59.495" v="6787" actId="20577"/>
          <ac:spMkLst>
            <pc:docMk/>
            <pc:sldMk cId="612199319" sldId="296"/>
            <ac:spMk id="29" creationId="{59C44EB7-66A3-5BDA-1A8B-F06A523BE32C}"/>
          </ac:spMkLst>
        </pc:spChg>
        <pc:spChg chg="add del mod">
          <ac:chgData name="Kathryn Clark" userId="80fb2c51d6963bc0" providerId="LiveId" clId="{5ACE9848-334F-4C1A-8F80-66F9CB3D96C7}" dt="2023-10-06T13:09:21.420" v="6748"/>
          <ac:spMkLst>
            <pc:docMk/>
            <pc:sldMk cId="612199319" sldId="296"/>
            <ac:spMk id="31" creationId="{0496409B-10DA-0AA3-BC76-F013170761FB}"/>
          </ac:spMkLst>
        </pc:spChg>
        <pc:spChg chg="add mod">
          <ac:chgData name="Kathryn Clark" userId="80fb2c51d6963bc0" providerId="LiveId" clId="{5ACE9848-334F-4C1A-8F80-66F9CB3D96C7}" dt="2023-10-06T13:11:15.669" v="6779" actId="1076"/>
          <ac:spMkLst>
            <pc:docMk/>
            <pc:sldMk cId="612199319" sldId="296"/>
            <ac:spMk id="32" creationId="{92D75BD2-C389-D7DC-AF94-2B9150A86845}"/>
          </ac:spMkLst>
        </pc:spChg>
        <pc:spChg chg="add del mod ord">
          <ac:chgData name="Kathryn Clark" userId="80fb2c51d6963bc0" providerId="LiveId" clId="{5ACE9848-334F-4C1A-8F80-66F9CB3D96C7}" dt="2023-10-06T13:35:24.864" v="7217" actId="478"/>
          <ac:spMkLst>
            <pc:docMk/>
            <pc:sldMk cId="612199319" sldId="296"/>
            <ac:spMk id="35" creationId="{DB40DA1E-15CA-B1C0-11D3-8FB4EBEDA245}"/>
          </ac:spMkLst>
        </pc:spChg>
        <pc:spChg chg="add del mod ord">
          <ac:chgData name="Kathryn Clark" userId="80fb2c51d6963bc0" providerId="LiveId" clId="{5ACE9848-334F-4C1A-8F80-66F9CB3D96C7}" dt="2023-10-06T13:35:25.488" v="7218" actId="478"/>
          <ac:spMkLst>
            <pc:docMk/>
            <pc:sldMk cId="612199319" sldId="296"/>
            <ac:spMk id="36" creationId="{3C3C0C7B-5A5B-AA18-BB2C-7BE8DBC103C3}"/>
          </ac:spMkLst>
        </pc:spChg>
        <pc:spChg chg="del mod">
          <ac:chgData name="Kathryn Clark" userId="80fb2c51d6963bc0" providerId="LiveId" clId="{5ACE9848-334F-4C1A-8F80-66F9CB3D96C7}" dt="2023-10-06T13:01:56.257" v="6657" actId="478"/>
          <ac:spMkLst>
            <pc:docMk/>
            <pc:sldMk cId="612199319" sldId="296"/>
            <ac:spMk id="52" creationId="{115B6AFB-0DBB-420D-47EC-0165B770B0EC}"/>
          </ac:spMkLst>
        </pc:spChg>
        <pc:spChg chg="del mod">
          <ac:chgData name="Kathryn Clark" userId="80fb2c51d6963bc0" providerId="LiveId" clId="{5ACE9848-334F-4C1A-8F80-66F9CB3D96C7}" dt="2023-10-06T13:01:56.257" v="6657" actId="478"/>
          <ac:spMkLst>
            <pc:docMk/>
            <pc:sldMk cId="612199319" sldId="296"/>
            <ac:spMk id="53" creationId="{0EB8CE8C-E0E3-DDF3-D2DE-7D67333B8FED}"/>
          </ac:spMkLst>
        </pc:spChg>
        <pc:spChg chg="del mod">
          <ac:chgData name="Kathryn Clark" userId="80fb2c51d6963bc0" providerId="LiveId" clId="{5ACE9848-334F-4C1A-8F80-66F9CB3D96C7}" dt="2023-10-06T13:06:57.896" v="6708" actId="478"/>
          <ac:spMkLst>
            <pc:docMk/>
            <pc:sldMk cId="612199319" sldId="296"/>
            <ac:spMk id="54" creationId="{ACF6A042-052B-B12B-3AFC-78865B20354A}"/>
          </ac:spMkLst>
        </pc:spChg>
        <pc:spChg chg="del mod">
          <ac:chgData name="Kathryn Clark" userId="80fb2c51d6963bc0" providerId="LiveId" clId="{5ACE9848-334F-4C1A-8F80-66F9CB3D96C7}" dt="2023-10-06T13:06:57.896" v="6708" actId="478"/>
          <ac:spMkLst>
            <pc:docMk/>
            <pc:sldMk cId="612199319" sldId="296"/>
            <ac:spMk id="55" creationId="{E320CD7E-973C-5DCC-1B7A-A9621D3576AA}"/>
          </ac:spMkLst>
        </pc:spChg>
        <pc:spChg chg="del mod">
          <ac:chgData name="Kathryn Clark" userId="80fb2c51d6963bc0" providerId="LiveId" clId="{5ACE9848-334F-4C1A-8F80-66F9CB3D96C7}" dt="2023-10-06T13:06:29.232" v="6704" actId="478"/>
          <ac:spMkLst>
            <pc:docMk/>
            <pc:sldMk cId="612199319" sldId="296"/>
            <ac:spMk id="59" creationId="{D672BED1-FCD1-E2A2-8AE5-CCE17E322DA2}"/>
          </ac:spMkLst>
        </pc:spChg>
        <pc:spChg chg="del mod">
          <ac:chgData name="Kathryn Clark" userId="80fb2c51d6963bc0" providerId="LiveId" clId="{5ACE9848-334F-4C1A-8F80-66F9CB3D96C7}" dt="2023-10-06T13:06:59.408" v="6709" actId="478"/>
          <ac:spMkLst>
            <pc:docMk/>
            <pc:sldMk cId="612199319" sldId="296"/>
            <ac:spMk id="60" creationId="{07DB6CB8-53AA-9220-A4EF-281057E2D7D3}"/>
          </ac:spMkLst>
        </pc:spChg>
        <pc:spChg chg="del mod">
          <ac:chgData name="Kathryn Clark" userId="80fb2c51d6963bc0" providerId="LiveId" clId="{5ACE9848-334F-4C1A-8F80-66F9CB3D96C7}" dt="2023-10-06T13:06:57.896" v="6708" actId="478"/>
          <ac:spMkLst>
            <pc:docMk/>
            <pc:sldMk cId="612199319" sldId="296"/>
            <ac:spMk id="61" creationId="{38743708-4220-C10E-7740-323D9478AA78}"/>
          </ac:spMkLst>
        </pc:spChg>
        <pc:spChg chg="del mod">
          <ac:chgData name="Kathryn Clark" userId="80fb2c51d6963bc0" providerId="LiveId" clId="{5ACE9848-334F-4C1A-8F80-66F9CB3D96C7}" dt="2023-10-06T13:06:57.896" v="6708" actId="478"/>
          <ac:spMkLst>
            <pc:docMk/>
            <pc:sldMk cId="612199319" sldId="296"/>
            <ac:spMk id="62" creationId="{B4B469D8-1CBE-C202-DDE3-243539AFBDA8}"/>
          </ac:spMkLst>
        </pc:spChg>
        <pc:spChg chg="del">
          <ac:chgData name="Kathryn Clark" userId="80fb2c51d6963bc0" providerId="LiveId" clId="{5ACE9848-334F-4C1A-8F80-66F9CB3D96C7}" dt="2023-10-06T13:08:17.995" v="6730" actId="478"/>
          <ac:spMkLst>
            <pc:docMk/>
            <pc:sldMk cId="612199319" sldId="296"/>
            <ac:spMk id="63" creationId="{CBAC5517-CDBA-96EF-7585-B09E5C88FD08}"/>
          </ac:spMkLst>
        </pc:spChg>
        <pc:graphicFrameChg chg="mod modGraphic">
          <ac:chgData name="Kathryn Clark" userId="80fb2c51d6963bc0" providerId="LiveId" clId="{5ACE9848-334F-4C1A-8F80-66F9CB3D96C7}" dt="2023-10-06T13:06:39.963" v="6706" actId="2165"/>
          <ac:graphicFrameMkLst>
            <pc:docMk/>
            <pc:sldMk cId="612199319" sldId="296"/>
            <ac:graphicFrameMk id="15" creationId="{374B698D-A126-1B7D-D136-9192848C00FF}"/>
          </ac:graphicFrameMkLst>
        </pc:graphicFrameChg>
        <pc:picChg chg="add mod">
          <ac:chgData name="Kathryn Clark" userId="80fb2c51d6963bc0" providerId="LiveId" clId="{5ACE9848-334F-4C1A-8F80-66F9CB3D96C7}" dt="2023-10-06T12:51:43.927" v="6581" actId="1076"/>
          <ac:picMkLst>
            <pc:docMk/>
            <pc:sldMk cId="612199319" sldId="296"/>
            <ac:picMk id="6" creationId="{D7519352-0DD5-1433-B644-7E285FBF1DDD}"/>
          </ac:picMkLst>
        </pc:picChg>
        <pc:cxnChg chg="add mod">
          <ac:chgData name="Kathryn Clark" userId="80fb2c51d6963bc0" providerId="LiveId" clId="{5ACE9848-334F-4C1A-8F80-66F9CB3D96C7}" dt="2023-10-06T13:00:49.520" v="6646" actId="1076"/>
          <ac:cxnSpMkLst>
            <pc:docMk/>
            <pc:sldMk cId="612199319" sldId="296"/>
            <ac:cxnSpMk id="10" creationId="{0D8F9056-00BF-5287-FD23-B90C418E3E19}"/>
          </ac:cxnSpMkLst>
        </pc:cxnChg>
        <pc:cxnChg chg="add mod">
          <ac:chgData name="Kathryn Clark" userId="80fb2c51d6963bc0" providerId="LiveId" clId="{5ACE9848-334F-4C1A-8F80-66F9CB3D96C7}" dt="2023-10-06T13:09:23.723" v="6750" actId="14100"/>
          <ac:cxnSpMkLst>
            <pc:docMk/>
            <pc:sldMk cId="612199319" sldId="296"/>
            <ac:cxnSpMk id="26" creationId="{73FBF5B4-B084-FB7A-5259-C5DA080FAD7F}"/>
          </ac:cxnSpMkLst>
        </pc:cxnChg>
        <pc:cxnChg chg="add mod">
          <ac:chgData name="Kathryn Clark" userId="80fb2c51d6963bc0" providerId="LiveId" clId="{5ACE9848-334F-4C1A-8F80-66F9CB3D96C7}" dt="2023-10-06T13:08:36.147" v="6736" actId="14100"/>
          <ac:cxnSpMkLst>
            <pc:docMk/>
            <pc:sldMk cId="612199319" sldId="296"/>
            <ac:cxnSpMk id="27" creationId="{B01701E9-E5AA-CACB-F7DB-84CD1154F85D}"/>
          </ac:cxnSpMkLst>
        </pc:cxnChg>
        <pc:cxnChg chg="add mod">
          <ac:chgData name="Kathryn Clark" userId="80fb2c51d6963bc0" providerId="LiveId" clId="{5ACE9848-334F-4C1A-8F80-66F9CB3D96C7}" dt="2023-10-06T13:11:12.177" v="6778" actId="1076"/>
          <ac:cxnSpMkLst>
            <pc:docMk/>
            <pc:sldMk cId="612199319" sldId="296"/>
            <ac:cxnSpMk id="33" creationId="{E8D27F30-DA8F-5D0C-5310-9A84827D8C91}"/>
          </ac:cxnSpMkLst>
        </pc:cxnChg>
      </pc:sldChg>
      <pc:sldChg chg="addSp delSp modSp new mod ord modAnim">
        <pc:chgData name="Kathryn Clark" userId="80fb2c51d6963bc0" providerId="LiveId" clId="{5ACE9848-334F-4C1A-8F80-66F9CB3D96C7}" dt="2023-10-06T14:01:55.785" v="7392"/>
        <pc:sldMkLst>
          <pc:docMk/>
          <pc:sldMk cId="1528975074" sldId="297"/>
        </pc:sldMkLst>
        <pc:spChg chg="mod">
          <ac:chgData name="Kathryn Clark" userId="80fb2c51d6963bc0" providerId="LiveId" clId="{5ACE9848-334F-4C1A-8F80-66F9CB3D96C7}" dt="2023-10-06T13:15:25.155" v="6871" actId="20577"/>
          <ac:spMkLst>
            <pc:docMk/>
            <pc:sldMk cId="1528975074" sldId="297"/>
            <ac:spMk id="2" creationId="{54523BE5-D227-D584-F1E6-FE28192E9BEB}"/>
          </ac:spMkLst>
        </pc:spChg>
        <pc:spChg chg="add mod">
          <ac:chgData name="Kathryn Clark" userId="80fb2c51d6963bc0" providerId="LiveId" clId="{5ACE9848-334F-4C1A-8F80-66F9CB3D96C7}" dt="2023-10-06T13:18:53.072" v="6960" actId="1076"/>
          <ac:spMkLst>
            <pc:docMk/>
            <pc:sldMk cId="1528975074" sldId="297"/>
            <ac:spMk id="9" creationId="{72FD523C-AAB1-91D8-CC8F-2F8A80B67B3F}"/>
          </ac:spMkLst>
        </pc:spChg>
        <pc:spChg chg="add mod">
          <ac:chgData name="Kathryn Clark" userId="80fb2c51d6963bc0" providerId="LiveId" clId="{5ACE9848-334F-4C1A-8F80-66F9CB3D96C7}" dt="2023-10-06T13:18:59.229" v="6965" actId="20577"/>
          <ac:spMkLst>
            <pc:docMk/>
            <pc:sldMk cId="1528975074" sldId="297"/>
            <ac:spMk id="10" creationId="{61AFD8AE-D222-B869-87B4-51220C8F4FC5}"/>
          </ac:spMkLst>
        </pc:spChg>
        <pc:spChg chg="add mod">
          <ac:chgData name="Kathryn Clark" userId="80fb2c51d6963bc0" providerId="LiveId" clId="{5ACE9848-334F-4C1A-8F80-66F9CB3D96C7}" dt="2023-10-06T13:19:04.300" v="6968" actId="20577"/>
          <ac:spMkLst>
            <pc:docMk/>
            <pc:sldMk cId="1528975074" sldId="297"/>
            <ac:spMk id="11" creationId="{60887329-FB4B-D529-EF93-2212BF498304}"/>
          </ac:spMkLst>
        </pc:spChg>
        <pc:spChg chg="add mod">
          <ac:chgData name="Kathryn Clark" userId="80fb2c51d6963bc0" providerId="LiveId" clId="{5ACE9848-334F-4C1A-8F80-66F9CB3D96C7}" dt="2023-10-06T13:19:09.518" v="6971" actId="20577"/>
          <ac:spMkLst>
            <pc:docMk/>
            <pc:sldMk cId="1528975074" sldId="297"/>
            <ac:spMk id="12" creationId="{DC933B35-74A9-9684-3DE1-8BB6C5F3E31E}"/>
          </ac:spMkLst>
        </pc:spChg>
        <pc:spChg chg="add mod">
          <ac:chgData name="Kathryn Clark" userId="80fb2c51d6963bc0" providerId="LiveId" clId="{5ACE9848-334F-4C1A-8F80-66F9CB3D96C7}" dt="2023-10-06T13:27:48.322" v="7145" actId="207"/>
          <ac:spMkLst>
            <pc:docMk/>
            <pc:sldMk cId="1528975074" sldId="297"/>
            <ac:spMk id="13" creationId="{5CB01DF7-F626-18A3-6ADF-2997D7E36975}"/>
          </ac:spMkLst>
        </pc:spChg>
        <pc:spChg chg="add mod">
          <ac:chgData name="Kathryn Clark" userId="80fb2c51d6963bc0" providerId="LiveId" clId="{5ACE9848-334F-4C1A-8F80-66F9CB3D96C7}" dt="2023-10-06T13:27:48.322" v="7145" actId="207"/>
          <ac:spMkLst>
            <pc:docMk/>
            <pc:sldMk cId="1528975074" sldId="297"/>
            <ac:spMk id="14" creationId="{F9482D0C-0D12-A027-FCE4-9125E697E69E}"/>
          </ac:spMkLst>
        </pc:spChg>
        <pc:spChg chg="add mod">
          <ac:chgData name="Kathryn Clark" userId="80fb2c51d6963bc0" providerId="LiveId" clId="{5ACE9848-334F-4C1A-8F80-66F9CB3D96C7}" dt="2023-10-06T13:27:48.322" v="7145" actId="207"/>
          <ac:spMkLst>
            <pc:docMk/>
            <pc:sldMk cId="1528975074" sldId="297"/>
            <ac:spMk id="15" creationId="{891EE3AF-AB2E-3881-A6A7-BAECF24FEFCB}"/>
          </ac:spMkLst>
        </pc:spChg>
        <pc:spChg chg="add mod">
          <ac:chgData name="Kathryn Clark" userId="80fb2c51d6963bc0" providerId="LiveId" clId="{5ACE9848-334F-4C1A-8F80-66F9CB3D96C7}" dt="2023-10-06T13:27:48.322" v="7145" actId="207"/>
          <ac:spMkLst>
            <pc:docMk/>
            <pc:sldMk cId="1528975074" sldId="297"/>
            <ac:spMk id="16" creationId="{00AD440B-A590-3B14-EBE0-0026958F7EBF}"/>
          </ac:spMkLst>
        </pc:spChg>
        <pc:graphicFrameChg chg="add mod modGraphic">
          <ac:chgData name="Kathryn Clark" userId="80fb2c51d6963bc0" providerId="LiveId" clId="{5ACE9848-334F-4C1A-8F80-66F9CB3D96C7}" dt="2023-10-06T13:18:33.181" v="6957" actId="1076"/>
          <ac:graphicFrameMkLst>
            <pc:docMk/>
            <pc:sldMk cId="1528975074" sldId="297"/>
            <ac:graphicFrameMk id="5" creationId="{70E3A743-8475-EF13-22DD-6C5F80FD9D60}"/>
          </ac:graphicFrameMkLst>
        </pc:graphicFrameChg>
        <pc:graphicFrameChg chg="add mod modGraphic">
          <ac:chgData name="Kathryn Clark" userId="80fb2c51d6963bc0" providerId="LiveId" clId="{5ACE9848-334F-4C1A-8F80-66F9CB3D96C7}" dt="2023-10-06T13:21:54.484" v="7029" actId="20577"/>
          <ac:graphicFrameMkLst>
            <pc:docMk/>
            <pc:sldMk cId="1528975074" sldId="297"/>
            <ac:graphicFrameMk id="6" creationId="{1CBE04C1-7E0B-ED2E-FB37-5194903C8AC8}"/>
          </ac:graphicFrameMkLst>
        </pc:graphicFrameChg>
        <pc:graphicFrameChg chg="add mod modGraphic">
          <ac:chgData name="Kathryn Clark" userId="80fb2c51d6963bc0" providerId="LiveId" clId="{5ACE9848-334F-4C1A-8F80-66F9CB3D96C7}" dt="2023-10-06T13:25:09.621" v="7052" actId="20577"/>
          <ac:graphicFrameMkLst>
            <pc:docMk/>
            <pc:sldMk cId="1528975074" sldId="297"/>
            <ac:graphicFrameMk id="7" creationId="{67F05213-50DA-D525-B16C-D01ADF4BDC1B}"/>
          </ac:graphicFrameMkLst>
        </pc:graphicFrameChg>
        <pc:graphicFrameChg chg="add mod modGraphic">
          <ac:chgData name="Kathryn Clark" userId="80fb2c51d6963bc0" providerId="LiveId" clId="{5ACE9848-334F-4C1A-8F80-66F9CB3D96C7}" dt="2023-10-06T13:26:13.506" v="7073" actId="20577"/>
          <ac:graphicFrameMkLst>
            <pc:docMk/>
            <pc:sldMk cId="1528975074" sldId="297"/>
            <ac:graphicFrameMk id="8" creationId="{9272F852-1E2A-71B7-22E5-8368D3280907}"/>
          </ac:graphicFrameMkLst>
        </pc:graphicFrameChg>
        <pc:picChg chg="add del mod">
          <ac:chgData name="Kathryn Clark" userId="80fb2c51d6963bc0" providerId="LiveId" clId="{5ACE9848-334F-4C1A-8F80-66F9CB3D96C7}" dt="2023-10-06T13:14:26.581" v="6843" actId="478"/>
          <ac:picMkLst>
            <pc:docMk/>
            <pc:sldMk cId="1528975074" sldId="297"/>
            <ac:picMk id="3" creationId="{DF8B3FB8-7D9B-2B97-E544-32897B98A212}"/>
          </ac:picMkLst>
        </pc:picChg>
        <pc:picChg chg="add del mod">
          <ac:chgData name="Kathryn Clark" userId="80fb2c51d6963bc0" providerId="LiveId" clId="{5ACE9848-334F-4C1A-8F80-66F9CB3D96C7}" dt="2023-10-06T13:14:27.058" v="6844" actId="478"/>
          <ac:picMkLst>
            <pc:docMk/>
            <pc:sldMk cId="1528975074" sldId="297"/>
            <ac:picMk id="4" creationId="{D759C781-8EAA-DD0D-B2CC-D84CCEF1DA38}"/>
          </ac:picMkLst>
        </pc:picChg>
        <pc:picChg chg="add mod">
          <ac:chgData name="Kathryn Clark" userId="80fb2c51d6963bc0" providerId="LiveId" clId="{5ACE9848-334F-4C1A-8F80-66F9CB3D96C7}" dt="2023-10-06T14:01:55.785" v="7392"/>
          <ac:picMkLst>
            <pc:docMk/>
            <pc:sldMk cId="1528975074" sldId="297"/>
            <ac:picMk id="17" creationId="{AA778853-916F-698D-382C-30BF40454287}"/>
          </ac:picMkLst>
        </pc:picChg>
      </pc:sldChg>
      <pc:sldChg chg="addSp delSp modSp add mod ord modClrScheme modAnim chgLayout">
        <pc:chgData name="Kathryn Clark" userId="80fb2c51d6963bc0" providerId="LiveId" clId="{5ACE9848-334F-4C1A-8F80-66F9CB3D96C7}" dt="2023-10-06T14:10:56.917" v="7467"/>
        <pc:sldMkLst>
          <pc:docMk/>
          <pc:sldMk cId="1211416957" sldId="298"/>
        </pc:sldMkLst>
        <pc:spChg chg="del mod ord">
          <ac:chgData name="Kathryn Clark" userId="80fb2c51d6963bc0" providerId="LiveId" clId="{5ACE9848-334F-4C1A-8F80-66F9CB3D96C7}" dt="2023-10-06T14:04:01.477" v="7403" actId="478"/>
          <ac:spMkLst>
            <pc:docMk/>
            <pc:sldMk cId="1211416957" sldId="298"/>
            <ac:spMk id="2" creationId="{E0E17380-7200-FA2D-7335-4CD6861B5B7D}"/>
          </ac:spMkLst>
        </pc:spChg>
        <pc:spChg chg="del mod ord">
          <ac:chgData name="Kathryn Clark" userId="80fb2c51d6963bc0" providerId="LiveId" clId="{5ACE9848-334F-4C1A-8F80-66F9CB3D96C7}" dt="2023-10-06T14:04:01.477" v="7403" actId="478"/>
          <ac:spMkLst>
            <pc:docMk/>
            <pc:sldMk cId="1211416957" sldId="298"/>
            <ac:spMk id="3" creationId="{95639270-CBE5-28E2-399D-0FF8666B3016}"/>
          </ac:spMkLst>
        </pc:spChg>
        <pc:picChg chg="del">
          <ac:chgData name="Kathryn Clark" userId="80fb2c51d6963bc0" providerId="LiveId" clId="{5ACE9848-334F-4C1A-8F80-66F9CB3D96C7}" dt="2023-10-06T14:04:17.961" v="7410" actId="478"/>
          <ac:picMkLst>
            <pc:docMk/>
            <pc:sldMk cId="1211416957" sldId="298"/>
            <ac:picMk id="5" creationId="{88B32388-AED2-CC39-1709-C91C35DB7ADB}"/>
          </ac:picMkLst>
        </pc:picChg>
        <pc:picChg chg="add del">
          <ac:chgData name="Kathryn Clark" userId="80fb2c51d6963bc0" providerId="LiveId" clId="{5ACE9848-334F-4C1A-8F80-66F9CB3D96C7}" dt="2023-10-06T14:04:09.406" v="7406" actId="478"/>
          <ac:picMkLst>
            <pc:docMk/>
            <pc:sldMk cId="1211416957" sldId="298"/>
            <ac:picMk id="6" creationId="{16BD5E4A-09AC-5FDE-6B96-E7757337704D}"/>
          </ac:picMkLst>
        </pc:picChg>
        <pc:picChg chg="add del">
          <ac:chgData name="Kathryn Clark" userId="80fb2c51d6963bc0" providerId="LiveId" clId="{5ACE9848-334F-4C1A-8F80-66F9CB3D96C7}" dt="2023-10-06T14:04:09.406" v="7406" actId="478"/>
          <ac:picMkLst>
            <pc:docMk/>
            <pc:sldMk cId="1211416957" sldId="298"/>
            <ac:picMk id="7" creationId="{FC8B9DAC-7F4D-E310-596E-ED923A96CC0D}"/>
          </ac:picMkLst>
        </pc:picChg>
        <pc:picChg chg="add mod">
          <ac:chgData name="Kathryn Clark" userId="80fb2c51d6963bc0" providerId="LiveId" clId="{5ACE9848-334F-4C1A-8F80-66F9CB3D96C7}" dt="2023-10-06T14:06:27.692" v="7429" actId="14100"/>
          <ac:picMkLst>
            <pc:docMk/>
            <pc:sldMk cId="1211416957" sldId="298"/>
            <ac:picMk id="8" creationId="{3716D62E-2FFC-560C-D650-F32AE32165CC}"/>
          </ac:picMkLst>
        </pc:picChg>
        <pc:picChg chg="add del mod">
          <ac:chgData name="Kathryn Clark" userId="80fb2c51d6963bc0" providerId="LiveId" clId="{5ACE9848-334F-4C1A-8F80-66F9CB3D96C7}" dt="2023-10-06T14:10:50.864" v="7466" actId="478"/>
          <ac:picMkLst>
            <pc:docMk/>
            <pc:sldMk cId="1211416957" sldId="298"/>
            <ac:picMk id="9" creationId="{85F03D34-204F-D686-E065-C72007A3D14E}"/>
          </ac:picMkLst>
        </pc:picChg>
        <pc:picChg chg="add mod">
          <ac:chgData name="Kathryn Clark" userId="80fb2c51d6963bc0" providerId="LiveId" clId="{5ACE9848-334F-4C1A-8F80-66F9CB3D96C7}" dt="2023-10-06T14:06:43.427" v="7435" actId="1076"/>
          <ac:picMkLst>
            <pc:docMk/>
            <pc:sldMk cId="1211416957" sldId="298"/>
            <ac:picMk id="3074" creationId="{31B445C6-01A8-7FAE-1DAC-005646628940}"/>
          </ac:picMkLst>
        </pc:picChg>
        <pc:picChg chg="add del">
          <ac:chgData name="Kathryn Clark" userId="80fb2c51d6963bc0" providerId="LiveId" clId="{5ACE9848-334F-4C1A-8F80-66F9CB3D96C7}" dt="2023-10-06T14:06:07.612" v="7418"/>
          <ac:picMkLst>
            <pc:docMk/>
            <pc:sldMk cId="1211416957" sldId="298"/>
            <ac:picMk id="3076" creationId="{968F3934-7390-03E4-8CE2-9872F904CAF4}"/>
          </ac:picMkLst>
        </pc:picChg>
        <pc:picChg chg="add mod">
          <ac:chgData name="Kathryn Clark" userId="80fb2c51d6963bc0" providerId="LiveId" clId="{5ACE9848-334F-4C1A-8F80-66F9CB3D96C7}" dt="2023-10-06T14:06:46.782" v="7437" actId="1076"/>
          <ac:picMkLst>
            <pc:docMk/>
            <pc:sldMk cId="1211416957" sldId="298"/>
            <ac:picMk id="3078" creationId="{A0E1F1DE-FD62-34BB-E920-5E25A6A36DF6}"/>
          </ac:picMkLst>
        </pc:picChg>
        <pc:picChg chg="add mod">
          <ac:chgData name="Kathryn Clark" userId="80fb2c51d6963bc0" providerId="LiveId" clId="{5ACE9848-334F-4C1A-8F80-66F9CB3D96C7}" dt="2023-10-06T14:06:45.260" v="7436" actId="1076"/>
          <ac:picMkLst>
            <pc:docMk/>
            <pc:sldMk cId="1211416957" sldId="298"/>
            <ac:picMk id="3080" creationId="{8B286F13-352F-1822-38DE-930324B61210}"/>
          </ac:picMkLst>
        </pc:picChg>
        <pc:picChg chg="add mod">
          <ac:chgData name="Kathryn Clark" userId="80fb2c51d6963bc0" providerId="LiveId" clId="{5ACE9848-334F-4C1A-8F80-66F9CB3D96C7}" dt="2023-10-06T14:08:57.114" v="7443" actId="1076"/>
          <ac:picMkLst>
            <pc:docMk/>
            <pc:sldMk cId="1211416957" sldId="298"/>
            <ac:picMk id="3082" creationId="{F08126D8-A3DB-DBE0-AFA6-BE12AFEC4DD2}"/>
          </ac:picMkLst>
        </pc:picChg>
        <pc:picChg chg="add mod">
          <ac:chgData name="Kathryn Clark" userId="80fb2c51d6963bc0" providerId="LiveId" clId="{5ACE9848-334F-4C1A-8F80-66F9CB3D96C7}" dt="2023-10-06T14:09:15.383" v="7449" actId="1076"/>
          <ac:picMkLst>
            <pc:docMk/>
            <pc:sldMk cId="1211416957" sldId="298"/>
            <ac:picMk id="3084" creationId="{CEE68627-B5F1-7BD2-7057-95B170E31C59}"/>
          </ac:picMkLst>
        </pc:picChg>
        <pc:picChg chg="add mod">
          <ac:chgData name="Kathryn Clark" userId="80fb2c51d6963bc0" providerId="LiveId" clId="{5ACE9848-334F-4C1A-8F80-66F9CB3D96C7}" dt="2023-10-06T14:09:53.178" v="7453" actId="1076"/>
          <ac:picMkLst>
            <pc:docMk/>
            <pc:sldMk cId="1211416957" sldId="298"/>
            <ac:picMk id="3086" creationId="{988FF7DC-C35C-0303-26C6-16B1E8BF26F5}"/>
          </ac:picMkLst>
        </pc:picChg>
        <pc:picChg chg="add mod">
          <ac:chgData name="Kathryn Clark" userId="80fb2c51d6963bc0" providerId="LiveId" clId="{5ACE9848-334F-4C1A-8F80-66F9CB3D96C7}" dt="2023-10-06T14:10:18.352" v="7458" actId="1076"/>
          <ac:picMkLst>
            <pc:docMk/>
            <pc:sldMk cId="1211416957" sldId="298"/>
            <ac:picMk id="3088" creationId="{CA8F864C-193A-D9BD-F8E9-6D62E9129C44}"/>
          </ac:picMkLst>
        </pc:picChg>
        <pc:picChg chg="add mod">
          <ac:chgData name="Kathryn Clark" userId="80fb2c51d6963bc0" providerId="LiveId" clId="{5ACE9848-334F-4C1A-8F80-66F9CB3D96C7}" dt="2023-10-06T14:10:18.352" v="7458" actId="1076"/>
          <ac:picMkLst>
            <pc:docMk/>
            <pc:sldMk cId="1211416957" sldId="298"/>
            <ac:picMk id="3090" creationId="{961B12C9-8914-F900-5FDE-531118B5BFFB}"/>
          </ac:picMkLst>
        </pc:picChg>
      </pc:sldChg>
      <pc:sldMasterChg chg="addSp delSp modSp mod modSldLayout">
        <pc:chgData name="Kathryn Clark" userId="80fb2c51d6963bc0" providerId="LiveId" clId="{5ACE9848-334F-4C1A-8F80-66F9CB3D96C7}" dt="2023-10-04T20:01:30.590" v="1550" actId="2711"/>
        <pc:sldMasterMkLst>
          <pc:docMk/>
          <pc:sldMasterMk cId="296738091" sldId="2147483701"/>
        </pc:sldMasterMkLst>
        <pc:spChg chg="mod">
          <ac:chgData name="Kathryn Clark" userId="80fb2c51d6963bc0" providerId="LiveId" clId="{5ACE9848-334F-4C1A-8F80-66F9CB3D96C7}" dt="2023-10-04T20:01:30.590" v="1550" actId="2711"/>
          <ac:spMkLst>
            <pc:docMk/>
            <pc:sldMasterMk cId="296738091" sldId="2147483701"/>
            <ac:spMk id="2" creationId="{00000000-0000-0000-0000-000000000000}"/>
          </ac:spMkLst>
        </pc:spChg>
        <pc:spChg chg="mod">
          <ac:chgData name="Kathryn Clark" userId="80fb2c51d6963bc0" providerId="LiveId" clId="{5ACE9848-334F-4C1A-8F80-66F9CB3D96C7}" dt="2023-10-04T20:01:30.590" v="1550" actId="2711"/>
          <ac:spMkLst>
            <pc:docMk/>
            <pc:sldMasterMk cId="296738091" sldId="2147483701"/>
            <ac:spMk id="3" creationId="{00000000-0000-0000-0000-000000000000}"/>
          </ac:spMkLst>
        </pc:spChg>
        <pc:spChg chg="add del mod">
          <ac:chgData name="Kathryn Clark" userId="80fb2c51d6963bc0" providerId="LiveId" clId="{5ACE9848-334F-4C1A-8F80-66F9CB3D96C7}" dt="2023-10-01T13:09:49.867" v="585" actId="207"/>
          <ac:spMkLst>
            <pc:docMk/>
            <pc:sldMasterMk cId="296738091" sldId="2147483701"/>
            <ac:spMk id="9" creationId="{00000000-0000-0000-0000-000000000000}"/>
          </ac:spMkLst>
        </pc:spChg>
        <pc:sldLayoutChg chg="modSp mod">
          <pc:chgData name="Kathryn Clark" userId="80fb2c51d6963bc0" providerId="LiveId" clId="{5ACE9848-334F-4C1A-8F80-66F9CB3D96C7}" dt="2023-10-01T13:09:56.619" v="586" actId="207"/>
          <pc:sldLayoutMkLst>
            <pc:docMk/>
            <pc:sldMasterMk cId="296738091" sldId="2147483701"/>
            <pc:sldLayoutMk cId="374981517" sldId="2147483704"/>
          </pc:sldLayoutMkLst>
          <pc:spChg chg="mod">
            <ac:chgData name="Kathryn Clark" userId="80fb2c51d6963bc0" providerId="LiveId" clId="{5ACE9848-334F-4C1A-8F80-66F9CB3D96C7}" dt="2023-10-01T13:09:56.619" v="586" actId="207"/>
            <ac:spMkLst>
              <pc:docMk/>
              <pc:sldMasterMk cId="296738091" sldId="2147483701"/>
              <pc:sldLayoutMk cId="374981517" sldId="2147483704"/>
              <ac:spMk id="8" creationId="{00000000-0000-0000-0000-000000000000}"/>
            </ac:spMkLst>
          </pc:spChg>
        </pc:sldLayoutChg>
        <pc:sldLayoutChg chg="modSp mod">
          <pc:chgData name="Kathryn Clark" userId="80fb2c51d6963bc0" providerId="LiveId" clId="{5ACE9848-334F-4C1A-8F80-66F9CB3D96C7}" dt="2023-10-01T13:10:04.832" v="587" actId="207"/>
          <pc:sldLayoutMkLst>
            <pc:docMk/>
            <pc:sldMasterMk cId="296738091" sldId="2147483701"/>
            <pc:sldLayoutMk cId="3037941645" sldId="2147483708"/>
          </pc:sldLayoutMkLst>
          <pc:spChg chg="mod">
            <ac:chgData name="Kathryn Clark" userId="80fb2c51d6963bc0" providerId="LiveId" clId="{5ACE9848-334F-4C1A-8F80-66F9CB3D96C7}" dt="2023-10-01T13:10:04.832" v="587" actId="207"/>
            <ac:spMkLst>
              <pc:docMk/>
              <pc:sldMasterMk cId="296738091" sldId="2147483701"/>
              <pc:sldLayoutMk cId="3037941645" sldId="2147483708"/>
              <ac:spMk id="6" creationId="{00000000-0000-0000-0000-000000000000}"/>
            </ac:spMkLst>
          </pc:spChg>
        </pc:sldLayoutChg>
        <pc:sldLayoutChg chg="modSp mod">
          <pc:chgData name="Kathryn Clark" userId="80fb2c51d6963bc0" providerId="LiveId" clId="{5ACE9848-334F-4C1A-8F80-66F9CB3D96C7}" dt="2023-10-01T13:10:09.559" v="589" actId="207"/>
          <pc:sldLayoutMkLst>
            <pc:docMk/>
            <pc:sldMasterMk cId="296738091" sldId="2147483701"/>
            <pc:sldLayoutMk cId="2291574330" sldId="2147483709"/>
          </pc:sldLayoutMkLst>
          <pc:spChg chg="mod">
            <ac:chgData name="Kathryn Clark" userId="80fb2c51d6963bc0" providerId="LiveId" clId="{5ACE9848-334F-4C1A-8F80-66F9CB3D96C7}" dt="2023-10-01T13:10:09.559" v="589" actId="207"/>
            <ac:spMkLst>
              <pc:docMk/>
              <pc:sldMasterMk cId="296738091" sldId="2147483701"/>
              <pc:sldLayoutMk cId="2291574330" sldId="2147483709"/>
              <ac:spMk id="8" creationId="{00000000-0000-0000-0000-000000000000}"/>
            </ac:spMkLst>
          </pc:spChg>
        </pc:sldLayoutChg>
        <pc:sldLayoutChg chg="modSp mod">
          <pc:chgData name="Kathryn Clark" userId="80fb2c51d6963bc0" providerId="LiveId" clId="{5ACE9848-334F-4C1A-8F80-66F9CB3D96C7}" dt="2023-10-01T13:10:13.526" v="590" actId="207"/>
          <pc:sldLayoutMkLst>
            <pc:docMk/>
            <pc:sldMasterMk cId="296738091" sldId="2147483701"/>
            <pc:sldLayoutMk cId="1310116183" sldId="2147483710"/>
          </pc:sldLayoutMkLst>
          <pc:spChg chg="mod">
            <ac:chgData name="Kathryn Clark" userId="80fb2c51d6963bc0" providerId="LiveId" clId="{5ACE9848-334F-4C1A-8F80-66F9CB3D96C7}" dt="2023-10-01T13:10:13.526" v="590" actId="207"/>
            <ac:spMkLst>
              <pc:docMk/>
              <pc:sldMasterMk cId="296738091" sldId="2147483701"/>
              <pc:sldLayoutMk cId="1310116183" sldId="2147483710"/>
              <ac:spMk id="8" creationId="{00000000-0000-0000-0000-000000000000}"/>
            </ac:spMkLst>
          </pc:spChg>
        </pc:sldLayoutChg>
        <pc:sldLayoutChg chg="modSp mod">
          <pc:chgData name="Kathryn Clark" userId="80fb2c51d6963bc0" providerId="LiveId" clId="{5ACE9848-334F-4C1A-8F80-66F9CB3D96C7}" dt="2023-10-01T13:10:17.733" v="591" actId="207"/>
          <pc:sldLayoutMkLst>
            <pc:docMk/>
            <pc:sldMasterMk cId="296738091" sldId="2147483701"/>
            <pc:sldLayoutMk cId="2572463638" sldId="2147483712"/>
          </pc:sldLayoutMkLst>
          <pc:spChg chg="mod">
            <ac:chgData name="Kathryn Clark" userId="80fb2c51d6963bc0" providerId="LiveId" clId="{5ACE9848-334F-4C1A-8F80-66F9CB3D96C7}" dt="2023-10-01T13:10:17.733" v="591" actId="207"/>
            <ac:spMkLst>
              <pc:docMk/>
              <pc:sldMasterMk cId="296738091" sldId="2147483701"/>
              <pc:sldLayoutMk cId="2572463638" sldId="2147483712"/>
              <ac:spMk id="7" creationId="{00000000-0000-0000-0000-000000000000}"/>
            </ac:spMkLst>
          </pc:spChg>
        </pc:sldLayoutChg>
      </pc:sldMasterChg>
      <pc:sldMasterChg chg="modSp add mod addSldLayout modSldLayout">
        <pc:chgData name="Kathryn Clark" userId="80fb2c51d6963bc0" providerId="LiveId" clId="{5ACE9848-334F-4C1A-8F80-66F9CB3D96C7}" dt="2023-10-04T20:01:39.290" v="1551" actId="2711"/>
        <pc:sldMasterMkLst>
          <pc:docMk/>
          <pc:sldMasterMk cId="2223136972" sldId="2147483713"/>
        </pc:sldMasterMkLst>
        <pc:spChg chg="mod">
          <ac:chgData name="Kathryn Clark" userId="80fb2c51d6963bc0" providerId="LiveId" clId="{5ACE9848-334F-4C1A-8F80-66F9CB3D96C7}" dt="2023-10-04T20:01:39.290" v="1551" actId="2711"/>
          <ac:spMkLst>
            <pc:docMk/>
            <pc:sldMasterMk cId="2223136972" sldId="2147483713"/>
            <ac:spMk id="2" creationId="{00000000-0000-0000-0000-000000000000}"/>
          </ac:spMkLst>
        </pc:spChg>
        <pc:spChg chg="mod">
          <ac:chgData name="Kathryn Clark" userId="80fb2c51d6963bc0" providerId="LiveId" clId="{5ACE9848-334F-4C1A-8F80-66F9CB3D96C7}" dt="2023-10-04T20:01:39.290" v="1551" actId="2711"/>
          <ac:spMkLst>
            <pc:docMk/>
            <pc:sldMasterMk cId="2223136972" sldId="2147483713"/>
            <ac:spMk id="3" creationId="{00000000-0000-0000-0000-000000000000}"/>
          </ac:spMkLst>
        </pc:spChg>
        <pc:spChg chg="mod">
          <ac:chgData name="Kathryn Clark" userId="80fb2c51d6963bc0" providerId="LiveId" clId="{5ACE9848-334F-4C1A-8F80-66F9CB3D96C7}" dt="2023-10-01T13:10:27.081" v="592" actId="207"/>
          <ac:spMkLst>
            <pc:docMk/>
            <pc:sldMasterMk cId="2223136972" sldId="2147483713"/>
            <ac:spMk id="9" creationId="{00000000-0000-0000-0000-000000000000}"/>
          </ac:spMkLst>
        </pc:spChg>
        <pc:sldLayoutChg chg="modSp add mod replId">
          <pc:chgData name="Kathryn Clark" userId="80fb2c51d6963bc0" providerId="LiveId" clId="{5ACE9848-334F-4C1A-8F80-66F9CB3D96C7}" dt="2023-10-01T13:10:33.366" v="597" actId="1035"/>
          <pc:sldLayoutMkLst>
            <pc:docMk/>
            <pc:sldMasterMk cId="2223136972" sldId="2147483713"/>
            <pc:sldLayoutMk cId="1659535289" sldId="2147483714"/>
          </pc:sldLayoutMkLst>
          <pc:spChg chg="mod">
            <ac:chgData name="Kathryn Clark" userId="80fb2c51d6963bc0" providerId="LiveId" clId="{5ACE9848-334F-4C1A-8F80-66F9CB3D96C7}" dt="2023-10-01T13:10:33.366" v="597" actId="1035"/>
            <ac:spMkLst>
              <pc:docMk/>
              <pc:sldMasterMk cId="2223136972" sldId="2147483713"/>
              <pc:sldLayoutMk cId="1659535289" sldId="2147483714"/>
              <ac:spMk id="8" creationId="{00000000-0000-0000-0000-000000000000}"/>
            </ac:spMkLst>
          </pc:spChg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1892227537" sldId="2147483715"/>
          </pc:sldLayoutMkLst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1587905284" sldId="2147483716"/>
          </pc:sldLayoutMkLst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3112773060" sldId="2147483717"/>
          </pc:sldLayoutMkLst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1506286861" sldId="2147483718"/>
          </pc:sldLayoutMkLst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1447168749" sldId="2147483719"/>
          </pc:sldLayoutMkLst>
        </pc:sldLayoutChg>
        <pc:sldLayoutChg chg="modSp add mod replId">
          <pc:chgData name="Kathryn Clark" userId="80fb2c51d6963bc0" providerId="LiveId" clId="{5ACE9848-334F-4C1A-8F80-66F9CB3D96C7}" dt="2023-10-01T13:10:39.939" v="598" actId="207"/>
          <pc:sldLayoutMkLst>
            <pc:docMk/>
            <pc:sldMasterMk cId="2223136972" sldId="2147483713"/>
            <pc:sldLayoutMk cId="166790805" sldId="2147483720"/>
          </pc:sldLayoutMkLst>
          <pc:spChg chg="mod">
            <ac:chgData name="Kathryn Clark" userId="80fb2c51d6963bc0" providerId="LiveId" clId="{5ACE9848-334F-4C1A-8F80-66F9CB3D96C7}" dt="2023-10-01T13:10:39.939" v="598" actId="207"/>
            <ac:spMkLst>
              <pc:docMk/>
              <pc:sldMasterMk cId="2223136972" sldId="2147483713"/>
              <pc:sldLayoutMk cId="166790805" sldId="2147483720"/>
              <ac:spMk id="6" creationId="{00000000-0000-0000-0000-000000000000}"/>
            </ac:spMkLst>
          </pc:spChg>
        </pc:sldLayoutChg>
        <pc:sldLayoutChg chg="modSp add mod replId">
          <pc:chgData name="Kathryn Clark" userId="80fb2c51d6963bc0" providerId="LiveId" clId="{5ACE9848-334F-4C1A-8F80-66F9CB3D96C7}" dt="2023-10-01T13:10:45.325" v="600" actId="207"/>
          <pc:sldLayoutMkLst>
            <pc:docMk/>
            <pc:sldMasterMk cId="2223136972" sldId="2147483713"/>
            <pc:sldLayoutMk cId="3399578307" sldId="2147483721"/>
          </pc:sldLayoutMkLst>
          <pc:spChg chg="mod">
            <ac:chgData name="Kathryn Clark" userId="80fb2c51d6963bc0" providerId="LiveId" clId="{5ACE9848-334F-4C1A-8F80-66F9CB3D96C7}" dt="2023-10-01T13:10:45.325" v="600" actId="207"/>
            <ac:spMkLst>
              <pc:docMk/>
              <pc:sldMasterMk cId="2223136972" sldId="2147483713"/>
              <pc:sldLayoutMk cId="3399578307" sldId="2147483721"/>
              <ac:spMk id="8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0:42.925" v="599" actId="207"/>
            <ac:spMkLst>
              <pc:docMk/>
              <pc:sldMasterMk cId="2223136972" sldId="2147483713"/>
              <pc:sldLayoutMk cId="3399578307" sldId="2147483721"/>
              <ac:spMk id="9" creationId="{00000000-0000-0000-0000-000000000000}"/>
            </ac:spMkLst>
          </pc:spChg>
        </pc:sldLayoutChg>
        <pc:sldLayoutChg chg="modSp add mod replId">
          <pc:chgData name="Kathryn Clark" userId="80fb2c51d6963bc0" providerId="LiveId" clId="{5ACE9848-334F-4C1A-8F80-66F9CB3D96C7}" dt="2023-10-01T13:10:55.314" v="602" actId="207"/>
          <pc:sldLayoutMkLst>
            <pc:docMk/>
            <pc:sldMasterMk cId="2223136972" sldId="2147483713"/>
            <pc:sldLayoutMk cId="1869949982" sldId="2147483722"/>
          </pc:sldLayoutMkLst>
          <pc:spChg chg="mod">
            <ac:chgData name="Kathryn Clark" userId="80fb2c51d6963bc0" providerId="LiveId" clId="{5ACE9848-334F-4C1A-8F80-66F9CB3D96C7}" dt="2023-10-01T13:10:49.090" v="601" actId="207"/>
            <ac:spMkLst>
              <pc:docMk/>
              <pc:sldMasterMk cId="2223136972" sldId="2147483713"/>
              <pc:sldLayoutMk cId="1869949982" sldId="2147483722"/>
              <ac:spMk id="8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0:55.314" v="602" actId="207"/>
            <ac:spMkLst>
              <pc:docMk/>
              <pc:sldMasterMk cId="2223136972" sldId="2147483713"/>
              <pc:sldLayoutMk cId="1869949982" sldId="2147483722"/>
              <ac:spMk id="9" creationId="{00000000-0000-0000-0000-000000000000}"/>
            </ac:spMkLst>
          </pc:spChg>
        </pc:sldLayoutChg>
        <pc:sldLayoutChg chg="add mod replId">
          <pc:chgData name="Kathryn Clark" userId="80fb2c51d6963bc0" providerId="LiveId" clId="{5ACE9848-334F-4C1A-8F80-66F9CB3D96C7}" dt="2023-10-01T12:34:31.562" v="17" actId="2890"/>
          <pc:sldLayoutMkLst>
            <pc:docMk/>
            <pc:sldMasterMk cId="2223136972" sldId="2147483713"/>
            <pc:sldLayoutMk cId="345588286" sldId="2147483723"/>
          </pc:sldLayoutMkLst>
        </pc:sldLayoutChg>
        <pc:sldLayoutChg chg="modSp add mod replId">
          <pc:chgData name="Kathryn Clark" userId="80fb2c51d6963bc0" providerId="LiveId" clId="{5ACE9848-334F-4C1A-8F80-66F9CB3D96C7}" dt="2023-10-01T13:11:04.513" v="604" actId="207"/>
          <pc:sldLayoutMkLst>
            <pc:docMk/>
            <pc:sldMasterMk cId="2223136972" sldId="2147483713"/>
            <pc:sldLayoutMk cId="741494260" sldId="2147483724"/>
          </pc:sldLayoutMkLst>
          <pc:spChg chg="mod">
            <ac:chgData name="Kathryn Clark" userId="80fb2c51d6963bc0" providerId="LiveId" clId="{5ACE9848-334F-4C1A-8F80-66F9CB3D96C7}" dt="2023-10-01T13:11:01.324" v="603" actId="207"/>
            <ac:spMkLst>
              <pc:docMk/>
              <pc:sldMasterMk cId="2223136972" sldId="2147483713"/>
              <pc:sldLayoutMk cId="741494260" sldId="2147483724"/>
              <ac:spMk id="7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1:04.513" v="604" actId="207"/>
            <ac:spMkLst>
              <pc:docMk/>
              <pc:sldMasterMk cId="2223136972" sldId="2147483713"/>
              <pc:sldLayoutMk cId="741494260" sldId="2147483724"/>
              <ac:spMk id="8" creationId="{00000000-0000-0000-0000-000000000000}"/>
            </ac:spMkLst>
          </pc:spChg>
        </pc:sldLayoutChg>
      </pc:sldMasterChg>
      <pc:sldMasterChg chg="modSp add mod addSldLayout modSldLayout">
        <pc:chgData name="Kathryn Clark" userId="80fb2c51d6963bc0" providerId="LiveId" clId="{5ACE9848-334F-4C1A-8F80-66F9CB3D96C7}" dt="2023-10-04T20:01:46.493" v="1552" actId="2711"/>
        <pc:sldMasterMkLst>
          <pc:docMk/>
          <pc:sldMasterMk cId="1505853291" sldId="2147483725"/>
        </pc:sldMasterMkLst>
        <pc:spChg chg="mod">
          <ac:chgData name="Kathryn Clark" userId="80fb2c51d6963bc0" providerId="LiveId" clId="{5ACE9848-334F-4C1A-8F80-66F9CB3D96C7}" dt="2023-10-04T20:01:46.493" v="1552" actId="2711"/>
          <ac:spMkLst>
            <pc:docMk/>
            <pc:sldMasterMk cId="1505853291" sldId="2147483725"/>
            <ac:spMk id="2" creationId="{00000000-0000-0000-0000-000000000000}"/>
          </ac:spMkLst>
        </pc:spChg>
        <pc:spChg chg="mod">
          <ac:chgData name="Kathryn Clark" userId="80fb2c51d6963bc0" providerId="LiveId" clId="{5ACE9848-334F-4C1A-8F80-66F9CB3D96C7}" dt="2023-10-04T20:01:46.493" v="1552" actId="2711"/>
          <ac:spMkLst>
            <pc:docMk/>
            <pc:sldMasterMk cId="1505853291" sldId="2147483725"/>
            <ac:spMk id="3" creationId="{00000000-0000-0000-0000-000000000000}"/>
          </ac:spMkLst>
        </pc:spChg>
        <pc:spChg chg="mod">
          <ac:chgData name="Kathryn Clark" userId="80fb2c51d6963bc0" providerId="LiveId" clId="{5ACE9848-334F-4C1A-8F80-66F9CB3D96C7}" dt="2023-10-01T13:11:10.973" v="606" actId="207"/>
          <ac:spMkLst>
            <pc:docMk/>
            <pc:sldMasterMk cId="1505853291" sldId="2147483725"/>
            <ac:spMk id="9" creationId="{00000000-0000-0000-0000-000000000000}"/>
          </ac:spMkLst>
        </pc:spChg>
        <pc:sldLayoutChg chg="modSp add mod replId">
          <pc:chgData name="Kathryn Clark" userId="80fb2c51d6963bc0" providerId="LiveId" clId="{5ACE9848-334F-4C1A-8F80-66F9CB3D96C7}" dt="2023-10-01T13:11:15.116" v="609" actId="1035"/>
          <pc:sldLayoutMkLst>
            <pc:docMk/>
            <pc:sldMasterMk cId="1505853291" sldId="2147483725"/>
            <pc:sldLayoutMk cId="1802916926" sldId="2147483726"/>
          </pc:sldLayoutMkLst>
          <pc:spChg chg="mod">
            <ac:chgData name="Kathryn Clark" userId="80fb2c51d6963bc0" providerId="LiveId" clId="{5ACE9848-334F-4C1A-8F80-66F9CB3D96C7}" dt="2023-10-01T13:11:15.116" v="609" actId="1035"/>
            <ac:spMkLst>
              <pc:docMk/>
              <pc:sldMasterMk cId="1505853291" sldId="2147483725"/>
              <pc:sldLayoutMk cId="1802916926" sldId="2147483726"/>
              <ac:spMk id="8" creationId="{00000000-0000-0000-0000-000000000000}"/>
            </ac:spMkLst>
          </pc:spChg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3498032998" sldId="2147483727"/>
          </pc:sldLayoutMkLst>
        </pc:sldLayoutChg>
        <pc:sldLayoutChg chg="modSp add mod replId">
          <pc:chgData name="Kathryn Clark" userId="80fb2c51d6963bc0" providerId="LiveId" clId="{5ACE9848-334F-4C1A-8F80-66F9CB3D96C7}" dt="2023-10-01T13:11:19.975" v="610" actId="207"/>
          <pc:sldLayoutMkLst>
            <pc:docMk/>
            <pc:sldMasterMk cId="1505853291" sldId="2147483725"/>
            <pc:sldLayoutMk cId="103870771" sldId="2147483728"/>
          </pc:sldLayoutMkLst>
          <pc:spChg chg="mod">
            <ac:chgData name="Kathryn Clark" userId="80fb2c51d6963bc0" providerId="LiveId" clId="{5ACE9848-334F-4C1A-8F80-66F9CB3D96C7}" dt="2023-10-01T13:11:19.975" v="610" actId="207"/>
            <ac:spMkLst>
              <pc:docMk/>
              <pc:sldMasterMk cId="1505853291" sldId="2147483725"/>
              <pc:sldLayoutMk cId="103870771" sldId="2147483728"/>
              <ac:spMk id="8" creationId="{00000000-0000-0000-0000-000000000000}"/>
            </ac:spMkLst>
          </pc:spChg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617384656" sldId="2147483729"/>
          </pc:sldLayoutMkLst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4113878061" sldId="2147483730"/>
          </pc:sldLayoutMkLst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1321742054" sldId="2147483731"/>
          </pc:sldLayoutMkLst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1686637255" sldId="2147483732"/>
          </pc:sldLayoutMkLst>
        </pc:sldLayoutChg>
        <pc:sldLayoutChg chg="modSp add mod replId">
          <pc:chgData name="Kathryn Clark" userId="80fb2c51d6963bc0" providerId="LiveId" clId="{5ACE9848-334F-4C1A-8F80-66F9CB3D96C7}" dt="2023-10-01T13:11:32.094" v="614" actId="2085"/>
          <pc:sldLayoutMkLst>
            <pc:docMk/>
            <pc:sldMasterMk cId="1505853291" sldId="2147483725"/>
            <pc:sldLayoutMk cId="27784498" sldId="2147483733"/>
          </pc:sldLayoutMkLst>
          <pc:spChg chg="mod">
            <ac:chgData name="Kathryn Clark" userId="80fb2c51d6963bc0" providerId="LiveId" clId="{5ACE9848-334F-4C1A-8F80-66F9CB3D96C7}" dt="2023-10-01T13:11:32.094" v="614" actId="2085"/>
            <ac:spMkLst>
              <pc:docMk/>
              <pc:sldMasterMk cId="1505853291" sldId="2147483725"/>
              <pc:sldLayoutMk cId="27784498" sldId="2147483733"/>
              <ac:spMk id="8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1:25.229" v="611" actId="207"/>
            <ac:spMkLst>
              <pc:docMk/>
              <pc:sldMasterMk cId="1505853291" sldId="2147483725"/>
              <pc:sldLayoutMk cId="27784498" sldId="2147483733"/>
              <ac:spMk id="9" creationId="{00000000-0000-0000-0000-000000000000}"/>
            </ac:spMkLst>
          </pc:spChg>
        </pc:sldLayoutChg>
        <pc:sldLayoutChg chg="modSp add mod replId">
          <pc:chgData name="Kathryn Clark" userId="80fb2c51d6963bc0" providerId="LiveId" clId="{5ACE9848-334F-4C1A-8F80-66F9CB3D96C7}" dt="2023-10-01T13:11:40.408" v="616" actId="207"/>
          <pc:sldLayoutMkLst>
            <pc:docMk/>
            <pc:sldMasterMk cId="1505853291" sldId="2147483725"/>
            <pc:sldLayoutMk cId="293781944" sldId="2147483734"/>
          </pc:sldLayoutMkLst>
          <pc:spChg chg="mod">
            <ac:chgData name="Kathryn Clark" userId="80fb2c51d6963bc0" providerId="LiveId" clId="{5ACE9848-334F-4C1A-8F80-66F9CB3D96C7}" dt="2023-10-01T13:11:35.147" v="615" actId="207"/>
            <ac:spMkLst>
              <pc:docMk/>
              <pc:sldMasterMk cId="1505853291" sldId="2147483725"/>
              <pc:sldLayoutMk cId="293781944" sldId="2147483734"/>
              <ac:spMk id="8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1:40.408" v="616" actId="207"/>
            <ac:spMkLst>
              <pc:docMk/>
              <pc:sldMasterMk cId="1505853291" sldId="2147483725"/>
              <pc:sldLayoutMk cId="293781944" sldId="2147483734"/>
              <ac:spMk id="9" creationId="{00000000-0000-0000-0000-000000000000}"/>
            </ac:spMkLst>
          </pc:spChg>
        </pc:sldLayoutChg>
        <pc:sldLayoutChg chg="add mod replId">
          <pc:chgData name="Kathryn Clark" userId="80fb2c51d6963bc0" providerId="LiveId" clId="{5ACE9848-334F-4C1A-8F80-66F9CB3D96C7}" dt="2023-10-01T12:34:42.376" v="19" actId="2890"/>
          <pc:sldLayoutMkLst>
            <pc:docMk/>
            <pc:sldMasterMk cId="1505853291" sldId="2147483725"/>
            <pc:sldLayoutMk cId="4208049695" sldId="2147483735"/>
          </pc:sldLayoutMkLst>
        </pc:sldLayoutChg>
        <pc:sldLayoutChg chg="modSp add mod replId">
          <pc:chgData name="Kathryn Clark" userId="80fb2c51d6963bc0" providerId="LiveId" clId="{5ACE9848-334F-4C1A-8F80-66F9CB3D96C7}" dt="2023-10-01T13:11:49.032" v="618" actId="207"/>
          <pc:sldLayoutMkLst>
            <pc:docMk/>
            <pc:sldMasterMk cId="1505853291" sldId="2147483725"/>
            <pc:sldLayoutMk cId="798301973" sldId="2147483736"/>
          </pc:sldLayoutMkLst>
          <pc:spChg chg="mod">
            <ac:chgData name="Kathryn Clark" userId="80fb2c51d6963bc0" providerId="LiveId" clId="{5ACE9848-334F-4C1A-8F80-66F9CB3D96C7}" dt="2023-10-01T13:11:45.915" v="617" actId="207"/>
            <ac:spMkLst>
              <pc:docMk/>
              <pc:sldMasterMk cId="1505853291" sldId="2147483725"/>
              <pc:sldLayoutMk cId="798301973" sldId="2147483736"/>
              <ac:spMk id="7" creationId="{00000000-0000-0000-0000-000000000000}"/>
            </ac:spMkLst>
          </pc:spChg>
          <pc:spChg chg="mod">
            <ac:chgData name="Kathryn Clark" userId="80fb2c51d6963bc0" providerId="LiveId" clId="{5ACE9848-334F-4C1A-8F80-66F9CB3D96C7}" dt="2023-10-01T13:11:49.032" v="618" actId="207"/>
            <ac:spMkLst>
              <pc:docMk/>
              <pc:sldMasterMk cId="1505853291" sldId="2147483725"/>
              <pc:sldLayoutMk cId="798301973" sldId="2147483736"/>
              <ac:spMk id="8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F8B580-6B0B-0FBE-F1A4-598D3D9370DD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6225" y="3350645"/>
            <a:ext cx="10418023" cy="28950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&amp; Email address of creator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0" y="-3488"/>
            <a:ext cx="12228227" cy="715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7958456" y="6232791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06301"/>
            <a:ext cx="12192000" cy="711803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rgbClr val="222A3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1FC19B7-6224-7ADF-2E7B-097D00DC676C}"/>
              </a:ext>
            </a:extLst>
          </p:cNvPr>
          <p:cNvSpPr txBox="1">
            <a:spLocks/>
          </p:cNvSpPr>
          <p:nvPr/>
        </p:nvSpPr>
        <p:spPr>
          <a:xfrm>
            <a:off x="1438717" y="3798430"/>
            <a:ext cx="9313035" cy="1166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/>
              <a:t>www.drfrostmaths.com</a:t>
            </a:r>
            <a:br>
              <a:rPr lang="en-GB" sz="2000" b="1" dirty="0"/>
            </a:br>
            <a:r>
              <a:rPr lang="en-GB" sz="2000" b="1" dirty="0"/>
              <a:t>@DrFrostMaths</a:t>
            </a:r>
            <a:r>
              <a:rPr lang="en-GB" sz="20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39BA9-8B62-7E4E-2773-6F501CD553F4}"/>
              </a:ext>
            </a:extLst>
          </p:cNvPr>
          <p:cNvSpPr txBox="1"/>
          <p:nvPr/>
        </p:nvSpPr>
        <p:spPr>
          <a:xfrm>
            <a:off x="184440" y="625244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Last modified: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1C8542-E65C-7D1B-9ED3-B9D1291D672E}"/>
              </a:ext>
            </a:extLst>
          </p:cNvPr>
          <p:cNvSpPr/>
          <p:nvPr/>
        </p:nvSpPr>
        <p:spPr>
          <a:xfrm>
            <a:off x="0" y="6780610"/>
            <a:ext cx="12192000" cy="10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4049AE-9B5B-4176-C832-2711549AEB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56367" y="6237313"/>
            <a:ext cx="3359151" cy="390525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A picture containing graphics, graphic design, clipart, design&#10;&#10;Description automatically generated">
            <a:extLst>
              <a:ext uri="{FF2B5EF4-FFF2-40B4-BE49-F238E27FC236}">
                <a16:creationId xmlns:a16="http://schemas.microsoft.com/office/drawing/2014/main" id="{69A882DC-5AA7-74E7-9341-391DA71C2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20" y="5455763"/>
            <a:ext cx="1063101" cy="60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1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sit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F8B580-6B0B-0FBE-F1A4-598D3D9370DD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0" y="-3488"/>
            <a:ext cx="12228227" cy="715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"/>
            <a:ext cx="12228228" cy="71180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76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ing th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1942008-C8D3-C570-C935-2D0FE6C0E8E4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How to use these slides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727EB6-C260-E732-4929-5096AB27D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60690"/>
              </p:ext>
            </p:extLst>
          </p:nvPr>
        </p:nvGraphicFramePr>
        <p:xfrm>
          <a:off x="304508" y="1219378"/>
          <a:ext cx="11581457" cy="51002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480989">
                  <a:extLst>
                    <a:ext uri="{9D8B030D-6E8A-4147-A177-3AD203B41FA5}">
                      <a16:colId xmlns:a16="http://schemas.microsoft.com/office/drawing/2014/main" val="2907381801"/>
                    </a:ext>
                  </a:extLst>
                </a:gridCol>
                <a:gridCol w="8100468">
                  <a:extLst>
                    <a:ext uri="{9D8B030D-6E8A-4147-A177-3AD203B41FA5}">
                      <a16:colId xmlns:a16="http://schemas.microsoft.com/office/drawing/2014/main" val="1014323303"/>
                    </a:ext>
                  </a:extLst>
                </a:gridCol>
              </a:tblGrid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BAE947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Slide Title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BAE947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Explanation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567856"/>
                  </a:ext>
                </a:extLst>
              </a:tr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Recap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a prior knowledge check or review prerequisite knowledge.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1344555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The Big Idea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to highlight key concepts or theorems. This could include the ‘why’ of the topic - including  “real-life” contextual scenarios, or putting into context of other mathematical concepts (past and future).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88620264"/>
                  </a:ext>
                </a:extLst>
              </a:tr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Example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modelled by the teacher. Click-to-reveal solutions.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23316511"/>
                  </a:ext>
                </a:extLst>
              </a:tr>
              <a:tr h="522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Test Your Understanding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completed by students and used for Assessment for Learning, primarily mini-whiteboard questions. Click-to-reveal solutions.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09011436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Example Problem Pair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‘Example’ and ‘Test Your Understanding’ above, but within the same slide to provide scaffold via modelled solution. Student question to be revealed after example solution.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73779652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Quickfire Questions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fluency practice. Multiple questions in rapid succession, for calculations that can be completed mentally. This can be used for a full question/formulae use or to isolate a small part of the method.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06600185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Multi-choice Question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a diagnostic question. Multiple choice questions, with plausible distractors, to allow teachers to diagnose misconceptions and errors in student thinking, then adapt their lesson accordingly.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74955280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 Question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completed by teacher or student. Click-to-reveal solutions.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8146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516AEC6-40A2-39B1-2A99-144146E802A3}"/>
              </a:ext>
            </a:extLst>
          </p:cNvPr>
          <p:cNvSpPr txBox="1"/>
          <p:nvPr/>
        </p:nvSpPr>
        <p:spPr>
          <a:xfrm>
            <a:off x="239350" y="622419"/>
            <a:ext cx="11598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dirty="0"/>
              <a:t>Though many slides in this resource will have titles specific to the topic, the slide titles in the table below are used consistently within DFL resources for specific pedagogical purposes:</a:t>
            </a:r>
          </a:p>
        </p:txBody>
      </p:sp>
    </p:spTree>
    <p:extLst>
      <p:ext uri="{BB962C8B-B14F-4D97-AF65-F5344CB8AC3E}">
        <p14:creationId xmlns:p14="http://schemas.microsoft.com/office/powerpoint/2010/main" val="178530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cher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037F82-FCC1-1995-1590-BE05F5340CCC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Teacher Notes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37FAB0-E3AA-395B-926C-DF3AF49951F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63668" y="699061"/>
            <a:ext cx="3772752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Future Links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7F853A3-DD23-2170-8479-A64AEA40409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41626" y="1068393"/>
            <a:ext cx="5803719" cy="432640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8CEFB-EEF9-E021-EC7E-0403350B35F1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2BFEC1-91B6-2441-29B5-43690547E4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5624" y="674370"/>
            <a:ext cx="3772752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Prerequisite Knowledge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22A172E-49F3-013E-6E88-4EFBB2EB5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625" y="1043702"/>
            <a:ext cx="5803719" cy="438366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263208-FE8E-C592-4721-363FF31E6297}"/>
              </a:ext>
            </a:extLst>
          </p:cNvPr>
          <p:cNvSpPr txBox="1"/>
          <p:nvPr/>
        </p:nvSpPr>
        <p:spPr>
          <a:xfrm>
            <a:off x="1103112" y="5533655"/>
            <a:ext cx="33120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Key Points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FD1D56-01DA-DCFD-EFC9-5AA03FC8DCB9}"/>
              </a:ext>
            </a:extLst>
          </p:cNvPr>
          <p:cNvSpPr/>
          <p:nvPr/>
        </p:nvSpPr>
        <p:spPr>
          <a:xfrm>
            <a:off x="4605128" y="5520491"/>
            <a:ext cx="3312000" cy="540000"/>
          </a:xfrm>
          <a:prstGeom prst="rect">
            <a:avLst/>
          </a:prstGeom>
          <a:solidFill>
            <a:schemeClr val="accent5"/>
          </a:solidFill>
          <a:ln>
            <a:solidFill>
              <a:srgbClr val="60773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Solution step – </a:t>
            </a:r>
            <a:br>
              <a:rPr lang="en-GB" sz="1600" dirty="0"/>
            </a:br>
            <a:r>
              <a:rPr lang="en-GB" sz="1600" dirty="0"/>
              <a:t>click to reveal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1BB82-B10F-F83D-9847-F2C7DEFDD649}"/>
              </a:ext>
            </a:extLst>
          </p:cNvPr>
          <p:cNvSpPr txBox="1"/>
          <p:nvPr/>
        </p:nvSpPr>
        <p:spPr>
          <a:xfrm>
            <a:off x="4605128" y="6166754"/>
            <a:ext cx="3312000" cy="33855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Question/Discussion Prompt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CE1B51-8AA3-8947-1DCC-247C9063AA5C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48D3DF-1355-76A7-A83E-A564BA8B1C5E}"/>
              </a:ext>
            </a:extLst>
          </p:cNvPr>
          <p:cNvSpPr txBox="1"/>
          <p:nvPr/>
        </p:nvSpPr>
        <p:spPr>
          <a:xfrm>
            <a:off x="1090932" y="6001221"/>
            <a:ext cx="3312000" cy="5847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Wingdings" panose="05000000000000000000" pitchFamily="2" charset="2"/>
              </a:rPr>
              <a:t>!</a:t>
            </a:r>
            <a:r>
              <a:rPr lang="en-GB" sz="1200" dirty="0">
                <a:latin typeface="Wingdings" panose="05000000000000000000" pitchFamily="2" charset="2"/>
              </a:rPr>
              <a:t> </a:t>
            </a:r>
            <a:r>
              <a:rPr lang="en-GB" sz="1600" dirty="0">
                <a:latin typeface="+mj-lt"/>
              </a:rPr>
              <a:t>To be written </a:t>
            </a:r>
            <a:br>
              <a:rPr lang="en-GB" sz="1600" dirty="0">
                <a:latin typeface="+mj-lt"/>
              </a:rPr>
            </a:br>
            <a:r>
              <a:rPr lang="en-GB" sz="1600" dirty="0">
                <a:latin typeface="+mj-lt"/>
              </a:rPr>
              <a:t>in books</a:t>
            </a:r>
            <a:endParaRPr lang="en-GB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E91184-48BA-CD20-11C5-D51D55E45CF6}"/>
              </a:ext>
            </a:extLst>
          </p:cNvPr>
          <p:cNvSpPr txBox="1"/>
          <p:nvPr/>
        </p:nvSpPr>
        <p:spPr>
          <a:xfrm>
            <a:off x="8400256" y="5562938"/>
            <a:ext cx="3589325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All slides include pedagogical detail in the ‘Notes’ section for teach slide.</a:t>
            </a:r>
          </a:p>
        </p:txBody>
      </p:sp>
    </p:spTree>
    <p:extLst>
      <p:ext uri="{BB962C8B-B14F-4D97-AF65-F5344CB8AC3E}">
        <p14:creationId xmlns:p14="http://schemas.microsoft.com/office/powerpoint/2010/main" val="135156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cher Notes with Re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037F82-FCC1-1995-1590-BE05F5340CCC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Teacher Notes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2BFEC1-91B6-2441-29B5-43690547E4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098" y="677691"/>
            <a:ext cx="3647647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Prerequisite Knowledge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22A172E-49F3-013E-6E88-4EFBB2EB5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623" y="1037294"/>
            <a:ext cx="3819919" cy="436735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020771-1347-9735-5BB5-A3C38ED655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173733" y="667961"/>
            <a:ext cx="3554448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Representations Used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56757B-BA63-0803-D594-6A2D257A77D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79031" y="1056609"/>
            <a:ext cx="3820800" cy="43576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37FAB0-E3AA-395B-926C-DF3AF49951F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247480" y="687537"/>
            <a:ext cx="3171664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Future Links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7F853A3-DD23-2170-8479-A64AEA40409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25575" y="1047024"/>
            <a:ext cx="3820800" cy="43576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CEAD3A-AB77-DC5C-8037-D687584D49A6}"/>
              </a:ext>
            </a:extLst>
          </p:cNvPr>
          <p:cNvSpPr txBox="1"/>
          <p:nvPr/>
        </p:nvSpPr>
        <p:spPr>
          <a:xfrm>
            <a:off x="1103112" y="5533655"/>
            <a:ext cx="33120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Key Points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CB285-C4D8-21BD-E00A-5ADD79D8EF74}"/>
              </a:ext>
            </a:extLst>
          </p:cNvPr>
          <p:cNvSpPr/>
          <p:nvPr/>
        </p:nvSpPr>
        <p:spPr>
          <a:xfrm>
            <a:off x="4605128" y="5520491"/>
            <a:ext cx="3312000" cy="540000"/>
          </a:xfrm>
          <a:prstGeom prst="rect">
            <a:avLst/>
          </a:prstGeom>
          <a:solidFill>
            <a:schemeClr val="accent5"/>
          </a:solidFill>
          <a:ln>
            <a:solidFill>
              <a:srgbClr val="60773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Solution step – </a:t>
            </a:r>
            <a:br>
              <a:rPr lang="en-GB" sz="1600" dirty="0"/>
            </a:br>
            <a:r>
              <a:rPr lang="en-GB" sz="1600" dirty="0"/>
              <a:t>click to reveal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E9530F-8410-EFE7-C06E-0DA4703EB176}"/>
              </a:ext>
            </a:extLst>
          </p:cNvPr>
          <p:cNvSpPr txBox="1"/>
          <p:nvPr/>
        </p:nvSpPr>
        <p:spPr>
          <a:xfrm>
            <a:off x="4605128" y="6166754"/>
            <a:ext cx="3312000" cy="33855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Question/Discussion Prompt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AAE088-6D4E-BB38-F781-9C3971BCF7B9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4FA08-2FA5-5670-2E55-7ACDB9379571}"/>
              </a:ext>
            </a:extLst>
          </p:cNvPr>
          <p:cNvSpPr txBox="1"/>
          <p:nvPr/>
        </p:nvSpPr>
        <p:spPr>
          <a:xfrm>
            <a:off x="1090932" y="6001221"/>
            <a:ext cx="3312000" cy="5847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Wingdings" panose="05000000000000000000" pitchFamily="2" charset="2"/>
              </a:rPr>
              <a:t>!</a:t>
            </a:r>
            <a:r>
              <a:rPr lang="en-GB" sz="1200" dirty="0">
                <a:latin typeface="Wingdings" panose="05000000000000000000" pitchFamily="2" charset="2"/>
              </a:rPr>
              <a:t> </a:t>
            </a:r>
            <a:r>
              <a:rPr lang="en-GB" sz="1600" dirty="0">
                <a:latin typeface="+mj-lt"/>
              </a:rPr>
              <a:t>To be written </a:t>
            </a:r>
            <a:br>
              <a:rPr lang="en-GB" sz="1600" dirty="0">
                <a:latin typeface="+mj-lt"/>
              </a:rPr>
            </a:br>
            <a:r>
              <a:rPr lang="en-GB" sz="1600" dirty="0">
                <a:latin typeface="+mj-lt"/>
              </a:rPr>
              <a:t>in books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0020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101E6F-00E7-774C-33CA-137EF69FA5AB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EA57E-1812-C978-D64B-16AF596E0F27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37" y="27874"/>
            <a:ext cx="11905323" cy="44903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5CC9C-02A8-B6D8-E88C-8BA816A039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0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000" y="764704"/>
            <a:ext cx="10944000" cy="4254016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16FD889-5545-A5A1-5998-4621FF63A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493" y="5018720"/>
            <a:ext cx="2736000" cy="1295400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Option 1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F9AE5FA-053C-0565-00DE-D085BA0586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6916" y="5018720"/>
            <a:ext cx="2736000" cy="129540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Option 2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7AE0685-A4ED-C18E-D6BD-24A91AD51B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1339" y="5018720"/>
            <a:ext cx="2736000" cy="1295400"/>
          </a:xfr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2A19CC-6E76-AB4B-0B0A-AF96874F3F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25760" y="5018720"/>
            <a:ext cx="2736000" cy="1295400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D</a:t>
            </a:r>
          </a:p>
          <a:p>
            <a:pPr lvl="0"/>
            <a:r>
              <a:rPr lang="en-GB" dirty="0"/>
              <a:t>Option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B26028-3F19-0AFC-F1CB-935419BF7ACE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B87F9-D154-CE37-D3CB-F216DEB434EF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DBB104-BAEE-4E8F-330E-A82ED8008138}"/>
              </a:ext>
            </a:extLst>
          </p:cNvPr>
          <p:cNvSpPr txBox="1"/>
          <p:nvPr/>
        </p:nvSpPr>
        <p:spPr>
          <a:xfrm>
            <a:off x="143336" y="-19093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Multi-Choice Question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6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EB7B76-7BB3-72CB-4B88-C51347D21D23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28A73C-57B9-B813-7D7E-137BF9D28BBA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95" y="764704"/>
            <a:ext cx="5808267" cy="58907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F67B28-A612-686F-3C9B-E47A38FE77C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392" y="764705"/>
            <a:ext cx="5808267" cy="58907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B81DAA1-DE76-4A2F-8494-8A4A9E0458A2}"/>
              </a:ext>
            </a:extLst>
          </p:cNvPr>
          <p:cNvCxnSpPr>
            <a:cxnSpLocks/>
          </p:cNvCxnSpPr>
          <p:nvPr/>
        </p:nvCxnSpPr>
        <p:spPr>
          <a:xfrm>
            <a:off x="6093133" y="764704"/>
            <a:ext cx="0" cy="58907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7B1D698-AFF2-D9B2-DB1A-6174F5FCD7B1}"/>
              </a:ext>
            </a:extLst>
          </p:cNvPr>
          <p:cNvSpPr txBox="1"/>
          <p:nvPr/>
        </p:nvSpPr>
        <p:spPr>
          <a:xfrm>
            <a:off x="143336" y="-19093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Example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2E5499-5E9B-B9D8-54CA-E03A997EE296}"/>
              </a:ext>
            </a:extLst>
          </p:cNvPr>
          <p:cNvSpPr txBox="1"/>
          <p:nvPr/>
        </p:nvSpPr>
        <p:spPr>
          <a:xfrm>
            <a:off x="6093133" y="-9219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Test Your Understanding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D6F74-4E0F-A278-A5DF-32AC3DF083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6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31DF4A-00D6-63D9-225B-6B01D6CA7759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F663B-08C7-9EC0-BE14-883A8CA0D735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51731F-79DD-9E71-E929-9EC455CF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37" y="27874"/>
            <a:ext cx="11905323" cy="44903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5980C-ACA5-9256-BBFA-5DC4B7114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9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68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B458-26A8-8AEC-5D82-C8AA9928A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88CC5-614A-6A3C-CABF-0F07641D7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32699-A5AF-EE03-CE6E-73D9246F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12E0-3986-4A90-9CE1-20689D1C1BBD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34B11-3598-DC20-C384-B0F2C537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DE44D-97C5-8A30-4384-9B1083D1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80154-EB4B-4B9C-93F5-F0CE3F7C5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29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310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018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81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496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914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4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41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74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116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874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63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535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27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905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730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286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687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08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78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499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88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494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916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32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70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846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780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420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372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4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19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496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0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291" y="27631"/>
            <a:ext cx="12190475" cy="4490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25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 userDrawn="1"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3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13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85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it.wikipedia.org/wiki/File:Twitter_bird_logo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bot.com/printables/boxe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png"/><Relationship Id="rId5" Type="http://schemas.openxmlformats.org/officeDocument/2006/relationships/hyperlink" Target="https://donsteward.blogspot.com/2019/02/boxes-resources.html" TargetMode="Externa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10.png"/><Relationship Id="rId7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0.png"/><Relationship Id="rId5" Type="http://schemas.openxmlformats.org/officeDocument/2006/relationships/image" Target="../media/image330.png"/><Relationship Id="rId10" Type="http://schemas.openxmlformats.org/officeDocument/2006/relationships/image" Target="../media/image38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corbettmaths.com/wp-content/uploads/2019/03/Proportion-Direct-and-Inverse.pdf" TargetMode="External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11" Type="http://schemas.openxmlformats.org/officeDocument/2006/relationships/image" Target="../media/image4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470.png"/><Relationship Id="rId18" Type="http://schemas.openxmlformats.org/officeDocument/2006/relationships/image" Target="../media/image52.png"/><Relationship Id="rId3" Type="http://schemas.openxmlformats.org/officeDocument/2006/relationships/image" Target="../media/image401.png"/><Relationship Id="rId7" Type="http://schemas.openxmlformats.org/officeDocument/2006/relationships/image" Target="../media/image420.png"/><Relationship Id="rId12" Type="http://schemas.openxmlformats.org/officeDocument/2006/relationships/image" Target="../media/image460.png"/><Relationship Id="rId1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10.png"/><Relationship Id="rId11" Type="http://schemas.openxmlformats.org/officeDocument/2006/relationships/image" Target="../media/image450.png"/><Relationship Id="rId5" Type="http://schemas.openxmlformats.org/officeDocument/2006/relationships/image" Target="../media/image400.png"/><Relationship Id="rId15" Type="http://schemas.openxmlformats.org/officeDocument/2006/relationships/image" Target="../media/image49.png"/><Relationship Id="rId10" Type="http://schemas.openxmlformats.org/officeDocument/2006/relationships/image" Target="../media/image440.png"/><Relationship Id="rId19" Type="http://schemas.openxmlformats.org/officeDocument/2006/relationships/image" Target="../media/image53.png"/><Relationship Id="rId4" Type="http://schemas.openxmlformats.org/officeDocument/2006/relationships/image" Target="../media/image411.png"/><Relationship Id="rId9" Type="http://schemas.openxmlformats.org/officeDocument/2006/relationships/image" Target="../media/image4.png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4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7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9.png"/><Relationship Id="rId9" Type="http://schemas.openxmlformats.org/officeDocument/2006/relationships/image" Target="../media/image4.png"/><Relationship Id="rId1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4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13" Type="http://schemas.openxmlformats.org/officeDocument/2006/relationships/image" Target="../media/image103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12" Type="http://schemas.openxmlformats.org/officeDocument/2006/relationships/image" Target="../media/image10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8.png"/><Relationship Id="rId11" Type="http://schemas.openxmlformats.org/officeDocument/2006/relationships/image" Target="../media/image101.png"/><Relationship Id="rId5" Type="http://schemas.openxmlformats.org/officeDocument/2006/relationships/image" Target="../media/image4.png"/><Relationship Id="rId10" Type="http://schemas.openxmlformats.org/officeDocument/2006/relationships/image" Target="../media/image100.png"/><Relationship Id="rId4" Type="http://schemas.openxmlformats.org/officeDocument/2006/relationships/image" Target="../media/image97.png"/><Relationship Id="rId9" Type="http://schemas.openxmlformats.org/officeDocument/2006/relationships/image" Target="../media/image9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040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image" Target="../media/image1030.png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4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50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135.png"/><Relationship Id="rId3" Type="http://schemas.openxmlformats.org/officeDocument/2006/relationships/image" Target="../media/image122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05.png"/><Relationship Id="rId2" Type="http://schemas.openxmlformats.org/officeDocument/2006/relationships/image" Target="../media/image104.png"/><Relationship Id="rId16" Type="http://schemas.openxmlformats.org/officeDocument/2006/relationships/image" Target="../media/image134.png"/><Relationship Id="rId20" Type="http://schemas.openxmlformats.org/officeDocument/2006/relationships/image" Target="../media/image1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4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19" Type="http://schemas.openxmlformats.org/officeDocument/2006/relationships/image" Target="../media/image136.png"/><Relationship Id="rId4" Type="http://schemas.openxmlformats.org/officeDocument/2006/relationships/image" Target="../media/image123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3" Type="http://schemas.openxmlformats.org/officeDocument/2006/relationships/image" Target="../media/image4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3" Type="http://schemas.openxmlformats.org/officeDocument/2006/relationships/image" Target="../media/image4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10" Type="http://schemas.openxmlformats.org/officeDocument/2006/relationships/image" Target="../media/image169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png"/><Relationship Id="rId18" Type="http://schemas.openxmlformats.org/officeDocument/2006/relationships/image" Target="../media/image190.png"/><Relationship Id="rId3" Type="http://schemas.openxmlformats.org/officeDocument/2006/relationships/image" Target="../media/image4.png"/><Relationship Id="rId7" Type="http://schemas.openxmlformats.org/officeDocument/2006/relationships/image" Target="../media/image179.png"/><Relationship Id="rId12" Type="http://schemas.openxmlformats.org/officeDocument/2006/relationships/image" Target="../media/image184.png"/><Relationship Id="rId17" Type="http://schemas.openxmlformats.org/officeDocument/2006/relationships/image" Target="../media/image189.png"/><Relationship Id="rId2" Type="http://schemas.openxmlformats.org/officeDocument/2006/relationships/image" Target="../media/image144.png"/><Relationship Id="rId16" Type="http://schemas.openxmlformats.org/officeDocument/2006/relationships/image" Target="../media/image18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78.png"/><Relationship Id="rId11" Type="http://schemas.openxmlformats.org/officeDocument/2006/relationships/image" Target="../media/image183.png"/><Relationship Id="rId5" Type="http://schemas.openxmlformats.org/officeDocument/2006/relationships/image" Target="../media/image177.png"/><Relationship Id="rId15" Type="http://schemas.openxmlformats.org/officeDocument/2006/relationships/image" Target="../media/image187.png"/><Relationship Id="rId10" Type="http://schemas.openxmlformats.org/officeDocument/2006/relationships/image" Target="../media/image182.png"/><Relationship Id="rId19" Type="http://schemas.openxmlformats.org/officeDocument/2006/relationships/image" Target="../media/image191.png"/><Relationship Id="rId4" Type="http://schemas.openxmlformats.org/officeDocument/2006/relationships/image" Target="../media/image175.png"/><Relationship Id="rId9" Type="http://schemas.openxmlformats.org/officeDocument/2006/relationships/image" Target="../media/image181.png"/><Relationship Id="rId14" Type="http://schemas.openxmlformats.org/officeDocument/2006/relationships/image" Target="../media/image18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10" Type="http://schemas.openxmlformats.org/officeDocument/2006/relationships/image" Target="../media/image193.svg"/><Relationship Id="rId4" Type="http://schemas.openxmlformats.org/officeDocument/2006/relationships/image" Target="../media/image194.png"/><Relationship Id="rId9" Type="http://schemas.openxmlformats.org/officeDocument/2006/relationships/image" Target="../media/image19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4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0" Type="http://schemas.openxmlformats.org/officeDocument/2006/relationships/image" Target="../media/image209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04.png"/><Relationship Id="rId7" Type="http://schemas.openxmlformats.org/officeDocument/2006/relationships/image" Target="../media/image221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0.png"/><Relationship Id="rId5" Type="http://schemas.openxmlformats.org/officeDocument/2006/relationships/image" Target="../media/image206.png"/><Relationship Id="rId10" Type="http://schemas.openxmlformats.org/officeDocument/2006/relationships/image" Target="../media/image4.png"/><Relationship Id="rId4" Type="http://schemas.openxmlformats.org/officeDocument/2006/relationships/image" Target="../media/image205.png"/><Relationship Id="rId9" Type="http://schemas.openxmlformats.org/officeDocument/2006/relationships/image" Target="../media/image2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.pn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227.png"/><Relationship Id="rId7" Type="http://schemas.openxmlformats.org/officeDocument/2006/relationships/image" Target="../media/image230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5" Type="http://schemas.openxmlformats.org/officeDocument/2006/relationships/image" Target="../media/image228.png"/><Relationship Id="rId10" Type="http://schemas.openxmlformats.org/officeDocument/2006/relationships/image" Target="../media/image233.png"/><Relationship Id="rId4" Type="http://schemas.openxmlformats.org/officeDocument/2006/relationships/image" Target="../media/image4.png"/><Relationship Id="rId9" Type="http://schemas.openxmlformats.org/officeDocument/2006/relationships/image" Target="../media/image23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236.png"/><Relationship Id="rId7" Type="http://schemas.openxmlformats.org/officeDocument/2006/relationships/image" Target="../media/image230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9.png"/><Relationship Id="rId5" Type="http://schemas.openxmlformats.org/officeDocument/2006/relationships/image" Target="../media/image237.png"/><Relationship Id="rId4" Type="http://schemas.openxmlformats.org/officeDocument/2006/relationships/image" Target="../media/image4.png"/><Relationship Id="rId9" Type="http://schemas.openxmlformats.org/officeDocument/2006/relationships/image" Target="../media/image2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3" Type="http://schemas.openxmlformats.org/officeDocument/2006/relationships/image" Target="../media/image241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4.png"/><Relationship Id="rId9" Type="http://schemas.openxmlformats.org/officeDocument/2006/relationships/image" Target="../media/image2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3" Type="http://schemas.openxmlformats.org/officeDocument/2006/relationships/image" Target="../media/image252.png"/><Relationship Id="rId7" Type="http://schemas.openxmlformats.org/officeDocument/2006/relationships/image" Target="../media/image256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5.png"/><Relationship Id="rId5" Type="http://schemas.openxmlformats.org/officeDocument/2006/relationships/image" Target="../media/image254.png"/><Relationship Id="rId4" Type="http://schemas.openxmlformats.org/officeDocument/2006/relationships/image" Target="../media/image253.png"/><Relationship Id="rId9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4.png"/><Relationship Id="rId7" Type="http://schemas.openxmlformats.org/officeDocument/2006/relationships/image" Target="../media/image262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8.png"/><Relationship Id="rId5" Type="http://schemas.openxmlformats.org/officeDocument/2006/relationships/image" Target="../media/image267.png"/><Relationship Id="rId4" Type="http://schemas.openxmlformats.org/officeDocument/2006/relationships/image" Target="../media/image266.png"/><Relationship Id="rId9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81.png"/><Relationship Id="rId3" Type="http://schemas.openxmlformats.org/officeDocument/2006/relationships/image" Target="../media/image271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5" Type="http://schemas.openxmlformats.org/officeDocument/2006/relationships/image" Target="../media/image273.png"/><Relationship Id="rId10" Type="http://schemas.openxmlformats.org/officeDocument/2006/relationships/image" Target="../media/image278.png"/><Relationship Id="rId4" Type="http://schemas.openxmlformats.org/officeDocument/2006/relationships/image" Target="../media/image272.png"/><Relationship Id="rId9" Type="http://schemas.openxmlformats.org/officeDocument/2006/relationships/image" Target="../media/image27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eg"/><Relationship Id="rId3" Type="http://schemas.openxmlformats.org/officeDocument/2006/relationships/image" Target="../media/image283.png"/><Relationship Id="rId7" Type="http://schemas.openxmlformats.org/officeDocument/2006/relationships/image" Target="../media/image287.jpe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6.jpeg"/><Relationship Id="rId5" Type="http://schemas.openxmlformats.org/officeDocument/2006/relationships/image" Target="../media/image285.png"/><Relationship Id="rId10" Type="http://schemas.openxmlformats.org/officeDocument/2006/relationships/image" Target="../media/image290.jpeg"/><Relationship Id="rId4" Type="http://schemas.openxmlformats.org/officeDocument/2006/relationships/image" Target="../media/image284.png"/><Relationship Id="rId9" Type="http://schemas.openxmlformats.org/officeDocument/2006/relationships/image" Target="../media/image28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it.wikipedia.org/wiki/File:Twitter_bird_logo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7380-7200-FA2D-7335-4CD6861B5B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i="0" dirty="0">
                <a:solidFill>
                  <a:srgbClr val="262626"/>
                </a:solidFill>
                <a:effectLst/>
              </a:rPr>
              <a:t>Ratio Tables: </a:t>
            </a:r>
            <a:br>
              <a:rPr lang="en-GB" b="1" i="0" dirty="0">
                <a:solidFill>
                  <a:srgbClr val="262626"/>
                </a:solidFill>
                <a:effectLst/>
              </a:rPr>
            </a:br>
            <a:r>
              <a:rPr lang="en-GB" b="1" i="0" dirty="0">
                <a:solidFill>
                  <a:srgbClr val="262626"/>
                </a:solidFill>
                <a:effectLst/>
              </a:rPr>
              <a:t>Moving to Generalisation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39270-CBE5-28E2-399D-0FF8666B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479015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Kathryn Clark</a:t>
            </a:r>
          </a:p>
          <a:p>
            <a:r>
              <a:rPr lang="en-GB" dirty="0">
                <a:latin typeface="Trebuchet MS" panose="020B0603020202020204" pitchFamily="34" charset="0"/>
              </a:rPr>
              <a:t>Director of Learning (Maths), Dr FROST LEARNING</a:t>
            </a:r>
          </a:p>
          <a:p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Kathryn@DrFrostMaths.com</a:t>
            </a:r>
          </a:p>
          <a:p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@Arithmaticks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8B32388-AED2-CC39-1709-C91C35DB7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65" y="5494894"/>
            <a:ext cx="2810715" cy="757748"/>
          </a:xfrm>
          <a:prstGeom prst="rect">
            <a:avLst/>
          </a:prstGeom>
        </p:spPr>
      </p:pic>
      <p:pic>
        <p:nvPicPr>
          <p:cNvPr id="6" name="Graphic 5" descr="Envelope">
            <a:extLst>
              <a:ext uri="{FF2B5EF4-FFF2-40B4-BE49-F238E27FC236}">
                <a16:creationId xmlns:a16="http://schemas.microsoft.com/office/drawing/2014/main" id="{16BD5E4A-09AC-5FDE-6B96-E77573377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835" y="5153809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C8B9DAC-7F4D-E310-596E-ED923A96C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00078" y="5494894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8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4E5-A048-F549-AED5-71C7D2F9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B607B-406A-945B-E71C-3065974C8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67002"/>
            <a:ext cx="10058400" cy="3702091"/>
          </a:xfrm>
        </p:spPr>
        <p:txBody>
          <a:bodyPr>
            <a:normAutofit/>
          </a:bodyPr>
          <a:lstStyle/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 recap of ratio table notation (just in case!)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Algebraic direct proportion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Inverse proportion intro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Algebraic inverse proportion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79F2120-1694-1F00-96BE-A8A084A373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1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FC457CB5-DE0B-D764-F244-F6D80CA98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AC0F59-FF75-625F-A492-FA7201BB6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i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“Proportionality and some related concepts </a:t>
            </a:r>
            <a:r>
              <a:rPr lang="en-GB" sz="5400" b="1" i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appear everywhere</a:t>
            </a:r>
            <a:r>
              <a:rPr lang="en-GB" sz="5400" i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 in the curriculum but are often treated implicitly.”</a:t>
            </a:r>
            <a:endParaRPr lang="en-GB" sz="5400" i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97103-419C-CE77-5614-4AE1EC79F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en-GB" sz="2400" b="1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Anne Watson, Keith Jones and Dave Pratt (2013)</a:t>
            </a:r>
          </a:p>
          <a:p>
            <a:pPr algn="r"/>
            <a:r>
              <a:rPr lang="en-GB" sz="2400" i="1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Key Ideas in Teaching Mathematics: Research-based guidance for ages 9-19, page 12</a:t>
            </a:r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186BB16-68E6-4055-3463-756F7FD199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5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550"/>
          </a:xfrm>
        </p:spPr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4794A-D772-7BFE-69BF-0214C5EC94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3200" dirty="0"/>
              <a:t>Any two numbers can be connected by a </a:t>
            </a:r>
            <a:br>
              <a:rPr lang="en-GB" sz="3200" dirty="0"/>
            </a:br>
            <a:r>
              <a:rPr lang="en-GB" sz="3200" dirty="0"/>
              <a:t>multiplicative relationship with a single multiplier.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2E9E1E0-20DA-6E1C-050E-54EBB9BC9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136722"/>
              </p:ext>
            </p:extLst>
          </p:nvPr>
        </p:nvGraphicFramePr>
        <p:xfrm>
          <a:off x="8141215" y="3043449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953456" y="3839191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6" name="Curved Left Arrow 44">
            <a:extLst>
              <a:ext uri="{FF2B5EF4-FFF2-40B4-BE49-F238E27FC236}">
                <a16:creationId xmlns:a16="http://schemas.microsoft.com/office/drawing/2014/main" id="{FE3EFAF0-8393-E7D5-4F09-B4F12D0B05CB}"/>
              </a:ext>
            </a:extLst>
          </p:cNvPr>
          <p:cNvSpPr/>
          <p:nvPr/>
        </p:nvSpPr>
        <p:spPr>
          <a:xfrm flipV="1">
            <a:off x="9660262" y="3304073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/>
              <p:nvPr/>
            </p:nvSpPr>
            <p:spPr>
              <a:xfrm>
                <a:off x="10001795" y="3516792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795" y="3516792"/>
                <a:ext cx="57606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rved Left Arrow 46">
            <a:extLst>
              <a:ext uri="{FF2B5EF4-FFF2-40B4-BE49-F238E27FC236}">
                <a16:creationId xmlns:a16="http://schemas.microsoft.com/office/drawing/2014/main" id="{771801C7-D554-1704-DDE2-3E46E1FC5B32}"/>
              </a:ext>
            </a:extLst>
          </p:cNvPr>
          <p:cNvSpPr/>
          <p:nvPr/>
        </p:nvSpPr>
        <p:spPr>
          <a:xfrm flipH="1">
            <a:off x="7619861" y="3371139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/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372536" y="257871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Down Arrow 49">
            <a:extLst>
              <a:ext uri="{FF2B5EF4-FFF2-40B4-BE49-F238E27FC236}">
                <a16:creationId xmlns:a16="http://schemas.microsoft.com/office/drawing/2014/main" id="{EBF405C8-1631-7632-D428-EA9856D075FB}"/>
              </a:ext>
            </a:extLst>
          </p:cNvPr>
          <p:cNvSpPr/>
          <p:nvPr/>
        </p:nvSpPr>
        <p:spPr>
          <a:xfrm flipH="1" flipV="1">
            <a:off x="8372536" y="453345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619704" y="223120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704" y="2231209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EC71671-CFF0-C8BF-393C-EC0880BB4353}"/>
                  </a:ext>
                </a:extLst>
              </p:cNvPr>
              <p:cNvSpPr txBox="1"/>
              <p:nvPr/>
            </p:nvSpPr>
            <p:spPr>
              <a:xfrm>
                <a:off x="8554186" y="4920067"/>
                <a:ext cx="57606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EC71671-CFF0-C8BF-393C-EC0880BB4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186" y="4920067"/>
                <a:ext cx="57606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2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  <p:bldP spid="15" grpId="1" animBg="1"/>
      <p:bldP spid="16" grpId="0" animBg="1"/>
      <p:bldP spid="17" grpId="0"/>
      <p:bldP spid="18" grpId="0" animBg="1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4794A-D772-7BFE-69BF-0214C5EC94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3200" dirty="0"/>
              <a:t>Sometimes one of these relationships is ‘more difficult’ than the other…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511DD3E-E0A8-C066-EDC1-474028070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628388"/>
              </p:ext>
            </p:extLst>
          </p:nvPr>
        </p:nvGraphicFramePr>
        <p:xfrm>
          <a:off x="8333956" y="3244019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6" name="Rectangle: Rounded Corners 10">
            <a:extLst>
              <a:ext uri="{FF2B5EF4-FFF2-40B4-BE49-F238E27FC236}">
                <a16:creationId xmlns:a16="http://schemas.microsoft.com/office/drawing/2014/main" id="{6D0A6090-138C-8099-1BCE-6F1C0AB64F9C}"/>
              </a:ext>
            </a:extLst>
          </p:cNvPr>
          <p:cNvSpPr/>
          <p:nvPr/>
        </p:nvSpPr>
        <p:spPr>
          <a:xfrm>
            <a:off x="8432453" y="4048920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7" name="Curved Left Arrow 44">
            <a:extLst>
              <a:ext uri="{FF2B5EF4-FFF2-40B4-BE49-F238E27FC236}">
                <a16:creationId xmlns:a16="http://schemas.microsoft.com/office/drawing/2014/main" id="{C5DEDCC1-3F39-3150-B21B-340E488A5C7C}"/>
              </a:ext>
            </a:extLst>
          </p:cNvPr>
          <p:cNvSpPr/>
          <p:nvPr/>
        </p:nvSpPr>
        <p:spPr>
          <a:xfrm flipV="1">
            <a:off x="9853003" y="3504643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940DBF-DD33-CE15-FFFC-2043B807DE95}"/>
                  </a:ext>
                </a:extLst>
              </p:cNvPr>
              <p:cNvSpPr txBox="1"/>
              <p:nvPr/>
            </p:nvSpPr>
            <p:spPr>
              <a:xfrm>
                <a:off x="10185398" y="3657859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940DBF-DD33-CE15-FFFC-2043B807D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398" y="3657859"/>
                <a:ext cx="57606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rved Left Arrow 46">
            <a:extLst>
              <a:ext uri="{FF2B5EF4-FFF2-40B4-BE49-F238E27FC236}">
                <a16:creationId xmlns:a16="http://schemas.microsoft.com/office/drawing/2014/main" id="{579A36F0-60D0-33F0-0320-59DFAEBADED3}"/>
              </a:ext>
            </a:extLst>
          </p:cNvPr>
          <p:cNvSpPr/>
          <p:nvPr/>
        </p:nvSpPr>
        <p:spPr>
          <a:xfrm flipH="1">
            <a:off x="7812602" y="3571709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1AD9DA-F95D-A26B-5CF9-0E9CF88ED6D6}"/>
                  </a:ext>
                </a:extLst>
              </p:cNvPr>
              <p:cNvSpPr txBox="1"/>
              <p:nvPr/>
            </p:nvSpPr>
            <p:spPr>
              <a:xfrm>
                <a:off x="7273204" y="376632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1AD9DA-F95D-A26B-5CF9-0E9CF88ED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204" y="3766323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rved Down Arrow 48">
            <a:extLst>
              <a:ext uri="{FF2B5EF4-FFF2-40B4-BE49-F238E27FC236}">
                <a16:creationId xmlns:a16="http://schemas.microsoft.com/office/drawing/2014/main" id="{4DCE59FC-19B8-BE47-7723-0D401F18DC2C}"/>
              </a:ext>
            </a:extLst>
          </p:cNvPr>
          <p:cNvSpPr/>
          <p:nvPr/>
        </p:nvSpPr>
        <p:spPr>
          <a:xfrm>
            <a:off x="8565277" y="277928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49">
            <a:extLst>
              <a:ext uri="{FF2B5EF4-FFF2-40B4-BE49-F238E27FC236}">
                <a16:creationId xmlns:a16="http://schemas.microsoft.com/office/drawing/2014/main" id="{EBDAD52A-2BE6-81A7-4C91-88C19235D874}"/>
              </a:ext>
            </a:extLst>
          </p:cNvPr>
          <p:cNvSpPr/>
          <p:nvPr/>
        </p:nvSpPr>
        <p:spPr>
          <a:xfrm flipH="1" flipV="1">
            <a:off x="8565277" y="473402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9E51AF-2AE5-60C2-A847-87CB681027D4}"/>
                  </a:ext>
                </a:extLst>
              </p:cNvPr>
              <p:cNvSpPr txBox="1"/>
              <p:nvPr/>
            </p:nvSpPr>
            <p:spPr>
              <a:xfrm>
                <a:off x="8746927" y="2144501"/>
                <a:ext cx="576064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9E51AF-2AE5-60C2-A847-87CB68102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927" y="2144501"/>
                <a:ext cx="576064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1BBA5C2-9101-D894-F9DC-90CEEFF3BCFC}"/>
                  </a:ext>
                </a:extLst>
              </p:cNvPr>
              <p:cNvSpPr txBox="1"/>
              <p:nvPr/>
            </p:nvSpPr>
            <p:spPr>
              <a:xfrm>
                <a:off x="8746927" y="5120641"/>
                <a:ext cx="576064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1BBA5C2-9101-D894-F9DC-90CEEFF3B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927" y="5120641"/>
                <a:ext cx="576064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7A027D7-722D-7682-CF0B-BCDD9C980D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9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6" grpId="1" animBg="1"/>
      <p:bldP spid="7" grpId="0" animBg="1"/>
      <p:bldP spid="8" grpId="0"/>
      <p:bldP spid="9" grpId="0" animBg="1"/>
      <p:bldP spid="10" grpId="0"/>
      <p:bldP spid="11" grpId="0" animBg="1"/>
      <p:bldP spid="12" grpId="0" animBg="1"/>
      <p:bldP spid="1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4794A-D772-7BFE-69BF-0214C5EC94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3200" dirty="0"/>
              <a:t>Sometimes neither direction is very pretty… </a:t>
            </a:r>
          </a:p>
          <a:p>
            <a:pPr algn="ctr"/>
            <a:r>
              <a:rPr lang="en-GB" sz="3200" dirty="0"/>
              <a:t>But if you know about reciprocals as multiplicative inverse, you’re all set!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3CEA339-E5F8-3DD8-B455-FFF2F0AA6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814525"/>
              </p:ext>
            </p:extLst>
          </p:nvPr>
        </p:nvGraphicFramePr>
        <p:xfrm>
          <a:off x="8305381" y="3242455"/>
          <a:ext cx="1429170" cy="139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585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14585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69811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5CA23936-6C25-D74D-0C72-77622F4EB1D5}"/>
              </a:ext>
            </a:extLst>
          </p:cNvPr>
          <p:cNvSpPr/>
          <p:nvPr/>
        </p:nvSpPr>
        <p:spPr>
          <a:xfrm>
            <a:off x="9109971" y="4050875"/>
            <a:ext cx="521385" cy="502354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6" name="Curved Left Arrow 44">
            <a:extLst>
              <a:ext uri="{FF2B5EF4-FFF2-40B4-BE49-F238E27FC236}">
                <a16:creationId xmlns:a16="http://schemas.microsoft.com/office/drawing/2014/main" id="{FC959B4B-BCAC-332E-2EC6-B9E745E06A73}"/>
              </a:ext>
            </a:extLst>
          </p:cNvPr>
          <p:cNvSpPr/>
          <p:nvPr/>
        </p:nvSpPr>
        <p:spPr>
          <a:xfrm flipV="1">
            <a:off x="9824428" y="3503079"/>
            <a:ext cx="428798" cy="90764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C471746-E18C-D4DD-30E1-9CF3D59D6BB1}"/>
                  </a:ext>
                </a:extLst>
              </p:cNvPr>
              <p:cNvSpPr txBox="1"/>
              <p:nvPr/>
            </p:nvSpPr>
            <p:spPr>
              <a:xfrm>
                <a:off x="10165961" y="3715803"/>
                <a:ext cx="571731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C471746-E18C-D4DD-30E1-9CF3D59D6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5961" y="3715803"/>
                <a:ext cx="571731" cy="6154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rved Left Arrow 46">
            <a:extLst>
              <a:ext uri="{FF2B5EF4-FFF2-40B4-BE49-F238E27FC236}">
                <a16:creationId xmlns:a16="http://schemas.microsoft.com/office/drawing/2014/main" id="{D93ABD89-25CA-FEDE-D3B6-0B67C80EB70C}"/>
              </a:ext>
            </a:extLst>
          </p:cNvPr>
          <p:cNvSpPr/>
          <p:nvPr/>
        </p:nvSpPr>
        <p:spPr>
          <a:xfrm flipH="1">
            <a:off x="7784026" y="3570145"/>
            <a:ext cx="444195" cy="90764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C2028A-5544-94C3-ABF6-D29EE321167E}"/>
                  </a:ext>
                </a:extLst>
              </p:cNvPr>
              <p:cNvSpPr txBox="1"/>
              <p:nvPr/>
            </p:nvSpPr>
            <p:spPr>
              <a:xfrm>
                <a:off x="7259905" y="3589028"/>
                <a:ext cx="571731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C2028A-5544-94C3-ABF6-D29EE3211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905" y="3589028"/>
                <a:ext cx="571731" cy="6154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AF9E437A-CC01-6984-D82D-5A94445B8165}"/>
              </a:ext>
            </a:extLst>
          </p:cNvPr>
          <p:cNvSpPr/>
          <p:nvPr/>
        </p:nvSpPr>
        <p:spPr>
          <a:xfrm>
            <a:off x="8536702" y="2777722"/>
            <a:ext cx="1062349" cy="39987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Down Arrow 49">
            <a:extLst>
              <a:ext uri="{FF2B5EF4-FFF2-40B4-BE49-F238E27FC236}">
                <a16:creationId xmlns:a16="http://schemas.microsoft.com/office/drawing/2014/main" id="{09F91EA7-2E19-4E5A-36EE-150BFC409EBF}"/>
              </a:ext>
            </a:extLst>
          </p:cNvPr>
          <p:cNvSpPr/>
          <p:nvPr/>
        </p:nvSpPr>
        <p:spPr>
          <a:xfrm flipH="1" flipV="1">
            <a:off x="8536702" y="4732462"/>
            <a:ext cx="1062349" cy="39987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1A09B-FB5D-A743-ECEB-FC6A8E33A122}"/>
                  </a:ext>
                </a:extLst>
              </p:cNvPr>
              <p:cNvSpPr txBox="1"/>
              <p:nvPr/>
            </p:nvSpPr>
            <p:spPr>
              <a:xfrm>
                <a:off x="8737349" y="2203419"/>
                <a:ext cx="57173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1A09B-FB5D-A743-ECEB-FC6A8E33A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49" y="2203419"/>
                <a:ext cx="571731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EAF0FF-C1C6-B9FA-8172-63A8DE3B4AA8}"/>
                  </a:ext>
                </a:extLst>
              </p:cNvPr>
              <p:cNvSpPr txBox="1"/>
              <p:nvPr/>
            </p:nvSpPr>
            <p:spPr>
              <a:xfrm>
                <a:off x="8718352" y="5119073"/>
                <a:ext cx="571731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EAF0FF-C1C6-B9FA-8172-63A8DE3B4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352" y="5119073"/>
                <a:ext cx="571731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1BCE69-884A-9DBF-90BC-4230834D90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5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  <p:bldP spid="15" grpId="1" animBg="1"/>
      <p:bldP spid="16" grpId="0" animBg="1"/>
      <p:bldP spid="17" grpId="0"/>
      <p:bldP spid="18" grpId="0" animBg="1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26AB-A1E3-E2CD-F9AF-6A2C03C8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Deeper Thinking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DD1E1C8-258C-5FA0-584C-D035C2D6B0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5033231"/>
                  </p:ext>
                </p:extLst>
              </p:nvPr>
            </p:nvGraphicFramePr>
            <p:xfrm>
              <a:off x="7729390" y="2132364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DD1E1C8-258C-5FA0-584C-D035C2D6B0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5033231"/>
                  </p:ext>
                </p:extLst>
              </p:nvPr>
            </p:nvGraphicFramePr>
            <p:xfrm>
              <a:off x="7729390" y="2132364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671" r="-100671" b="-1006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671" r="-1351" b="-1006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101351" r="-10067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101351" r="-1351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: Rounded Corners 10">
            <a:extLst>
              <a:ext uri="{FF2B5EF4-FFF2-40B4-BE49-F238E27FC236}">
                <a16:creationId xmlns:a16="http://schemas.microsoft.com/office/drawing/2014/main" id="{7AB553A8-07F4-0D4F-959B-0F46E1761EA1}"/>
              </a:ext>
            </a:extLst>
          </p:cNvPr>
          <p:cNvSpPr/>
          <p:nvPr/>
        </p:nvSpPr>
        <p:spPr>
          <a:xfrm>
            <a:off x="8713441" y="2203393"/>
            <a:ext cx="720000" cy="72000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1E54AD3-3FBC-238A-4493-C2A36A7AAA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223979"/>
                  </p:ext>
                </p:extLst>
              </p:nvPr>
            </p:nvGraphicFramePr>
            <p:xfrm>
              <a:off x="1879513" y="3175064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i="0" dirty="0">
                              <a:solidFill>
                                <a:srgbClr val="BE4B48"/>
                              </a:solidFill>
                              <a:latin typeface="Lucida Handwriting" panose="03010101010101010101" pitchFamily="66" charset="77"/>
                              <a:ea typeface="Brush Script MT" panose="03060802040406070304" pitchFamily="66" charset="-122"/>
                              <a:cs typeface="Brush Script MT" panose="03060802040406070304" pitchFamily="66" charset="-122"/>
                            </a:rPr>
                            <a:t>2</a:t>
                          </a:r>
                          <a:endParaRPr lang="en-US" sz="2800" b="0" dirty="0">
                            <a:solidFill>
                              <a:srgbClr val="BE4B48"/>
                            </a:solidFill>
                            <a:latin typeface="Lucida Handwriting" panose="03010101010101010101" pitchFamily="66" charset="77"/>
                            <a:ea typeface="Brush Script MT" panose="03060802040406070304" pitchFamily="66" charset="-122"/>
                            <a:cs typeface="Brush Script MT" panose="03060802040406070304" pitchFamily="66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1E54AD3-3FBC-238A-4493-C2A36A7AAA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223979"/>
                  </p:ext>
                </p:extLst>
              </p:nvPr>
            </p:nvGraphicFramePr>
            <p:xfrm>
              <a:off x="1879513" y="3175064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6" t="-671" r="-101351" b="-1006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676" t="-671" r="-1351" b="-1006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6" t="-101351" r="-10135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i="0" dirty="0">
                              <a:solidFill>
                                <a:srgbClr val="BE4B48"/>
                              </a:solidFill>
                              <a:latin typeface="Lucida Handwriting" panose="03010101010101010101" pitchFamily="66" charset="77"/>
                              <a:ea typeface="Brush Script MT" panose="03060802040406070304" pitchFamily="66" charset="-122"/>
                              <a:cs typeface="Brush Script MT" panose="03060802040406070304" pitchFamily="66" charset="-122"/>
                            </a:rPr>
                            <a:t>2</a:t>
                          </a:r>
                          <a:endParaRPr lang="en-US" sz="2800" b="0" dirty="0">
                            <a:solidFill>
                              <a:srgbClr val="BE4B48"/>
                            </a:solidFill>
                            <a:latin typeface="Lucida Handwriting" panose="03010101010101010101" pitchFamily="66" charset="77"/>
                            <a:ea typeface="Brush Script MT" panose="03060802040406070304" pitchFamily="66" charset="-122"/>
                            <a:cs typeface="Brush Script MT" panose="03060802040406070304" pitchFamily="66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EE1CD1F-FC4C-893F-EFA3-81E8812BA8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8851666"/>
                  </p:ext>
                </p:extLst>
              </p:nvPr>
            </p:nvGraphicFramePr>
            <p:xfrm>
              <a:off x="5116564" y="2128499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EE1CD1F-FC4C-893F-EFA3-81E8812BA8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8851666"/>
                  </p:ext>
                </p:extLst>
              </p:nvPr>
            </p:nvGraphicFramePr>
            <p:xfrm>
              <a:off x="5116564" y="2128499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676" t="-676" r="-101351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676" t="-676" r="-1351" b="-10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676" t="-100676" r="-10135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676" t="-100676" r="-1351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Rectangle: Rounded Corners 10">
            <a:extLst>
              <a:ext uri="{FF2B5EF4-FFF2-40B4-BE49-F238E27FC236}">
                <a16:creationId xmlns:a16="http://schemas.microsoft.com/office/drawing/2014/main" id="{15674EC3-1E19-5275-2A87-5D6D1DBA584C}"/>
              </a:ext>
            </a:extLst>
          </p:cNvPr>
          <p:cNvSpPr/>
          <p:nvPr/>
        </p:nvSpPr>
        <p:spPr>
          <a:xfrm>
            <a:off x="5194838" y="3101020"/>
            <a:ext cx="720000" cy="72000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ACDB2A0-B964-3880-64C0-6D000CB1C2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5284068"/>
                  </p:ext>
                </p:extLst>
              </p:nvPr>
            </p:nvGraphicFramePr>
            <p:xfrm>
              <a:off x="5116564" y="4213817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ACDB2A0-B964-3880-64C0-6D000CB1C2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5284068"/>
                  </p:ext>
                </p:extLst>
              </p:nvPr>
            </p:nvGraphicFramePr>
            <p:xfrm>
              <a:off x="5116564" y="4213817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676" t="-676" r="-101351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676" t="-676" r="-1351" b="-10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676" t="-100676" r="-10135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676" t="-100676" r="-1351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: Rounded Corners 10">
            <a:extLst>
              <a:ext uri="{FF2B5EF4-FFF2-40B4-BE49-F238E27FC236}">
                <a16:creationId xmlns:a16="http://schemas.microsoft.com/office/drawing/2014/main" id="{1D7F9E36-791B-AD03-79D8-9858CCC0A96F}"/>
              </a:ext>
            </a:extLst>
          </p:cNvPr>
          <p:cNvSpPr/>
          <p:nvPr/>
        </p:nvSpPr>
        <p:spPr>
          <a:xfrm>
            <a:off x="5209034" y="4310091"/>
            <a:ext cx="720000" cy="72000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06EC939-224D-EE45-C3CD-0E8ED00DC5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431957"/>
                  </p:ext>
                </p:extLst>
              </p:nvPr>
            </p:nvGraphicFramePr>
            <p:xfrm>
              <a:off x="7729390" y="4213817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7.5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06EC939-224D-EE45-C3CD-0E8ED00DC5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431957"/>
                  </p:ext>
                </p:extLst>
              </p:nvPr>
            </p:nvGraphicFramePr>
            <p:xfrm>
              <a:off x="7729390" y="4213817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671" t="-676" r="-100671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101351" t="-676" r="-1351" b="-10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671" t="-100676" r="-10067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101351" t="-100676" r="-1351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242312C5-1D87-31AD-C284-DD2474E08087}"/>
              </a:ext>
            </a:extLst>
          </p:cNvPr>
          <p:cNvSpPr/>
          <p:nvPr/>
        </p:nvSpPr>
        <p:spPr>
          <a:xfrm>
            <a:off x="8713441" y="5213189"/>
            <a:ext cx="720000" cy="72000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A9B34CC-02C4-896D-1C21-348F7E1735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6208639"/>
                  </p:ext>
                </p:extLst>
              </p:nvPr>
            </p:nvGraphicFramePr>
            <p:xfrm>
              <a:off x="10069564" y="32329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31.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A9B34CC-02C4-896D-1C21-348F7E1735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6208639"/>
                  </p:ext>
                </p:extLst>
              </p:nvPr>
            </p:nvGraphicFramePr>
            <p:xfrm>
              <a:off x="10069564" y="32329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671" t="-676" r="-100671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01351" t="-676" r="-1351" b="-10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671" t="-100676" r="-10067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01351" t="-100676" r="-1351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Rectangle: Rounded Corners 10">
            <a:extLst>
              <a:ext uri="{FF2B5EF4-FFF2-40B4-BE49-F238E27FC236}">
                <a16:creationId xmlns:a16="http://schemas.microsoft.com/office/drawing/2014/main" id="{786ADCBB-9016-92FB-AB30-079ACE69B1B8}"/>
              </a:ext>
            </a:extLst>
          </p:cNvPr>
          <p:cNvSpPr/>
          <p:nvPr/>
        </p:nvSpPr>
        <p:spPr>
          <a:xfrm>
            <a:off x="10133898" y="4223031"/>
            <a:ext cx="720000" cy="72000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077305-2198-3A0E-29AE-900005C0DC9C}"/>
              </a:ext>
            </a:extLst>
          </p:cNvPr>
          <p:cNvSpPr txBox="1"/>
          <p:nvPr/>
        </p:nvSpPr>
        <p:spPr>
          <a:xfrm>
            <a:off x="1006972" y="1869668"/>
            <a:ext cx="3455640" cy="10156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Kathryn thinks she has spotted something useful and answers the first question like this: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37FFC-2AFB-DC59-09DC-2EC3ECA26C1D}"/>
                  </a:ext>
                </a:extLst>
              </p:cNvPr>
              <p:cNvSpPr txBox="1"/>
              <p:nvPr/>
            </p:nvSpPr>
            <p:spPr>
              <a:xfrm>
                <a:off x="1925405" y="5201883"/>
                <a:ext cx="18450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×6=120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37FFC-2AFB-DC59-09DC-2EC3ECA26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405" y="5201883"/>
                <a:ext cx="1845057" cy="369332"/>
              </a:xfrm>
              <a:prstGeom prst="rect">
                <a:avLst/>
              </a:prstGeom>
              <a:blipFill>
                <a:blip r:embed="rId8"/>
                <a:stretch>
                  <a:fillRect l="-3630" r="-363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6534A4-83F3-A548-4F98-7362DFBFE28A}"/>
                  </a:ext>
                </a:extLst>
              </p:cNvPr>
              <p:cNvSpPr txBox="1"/>
              <p:nvPr/>
            </p:nvSpPr>
            <p:spPr>
              <a:xfrm>
                <a:off x="1852180" y="5734083"/>
                <a:ext cx="1854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÷60=2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6534A4-83F3-A548-4F98-7362DFBFE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180" y="5734083"/>
                <a:ext cx="1854675" cy="369332"/>
              </a:xfrm>
              <a:prstGeom prst="rect">
                <a:avLst/>
              </a:prstGeom>
              <a:blipFill>
                <a:blip r:embed="rId9"/>
                <a:stretch>
                  <a:fillRect l="-3618" r="-361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8E8F7B5-73A9-7807-44F9-6A2E3B446C2B}"/>
              </a:ext>
            </a:extLst>
          </p:cNvPr>
          <p:cNvSpPr txBox="1"/>
          <p:nvPr/>
        </p:nvSpPr>
        <p:spPr>
          <a:xfrm>
            <a:off x="6313118" y="457983"/>
            <a:ext cx="4842562" cy="110799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has she done?</a:t>
            </a:r>
          </a:p>
          <a:p>
            <a:pPr algn="ctr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Does Kathryn’s method always work? </a:t>
            </a:r>
            <a:b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Justify your answer.</a:t>
            </a:r>
          </a:p>
        </p:txBody>
      </p:sp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2F7678A-B434-D533-8972-562B0CE530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0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26AB-A1E3-E2CD-F9AF-6A2C03C8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Deeper Thinking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337DFA0-A18B-2EFA-B887-4FF96CE10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775274"/>
                  </p:ext>
                </p:extLst>
              </p:nvPr>
            </p:nvGraphicFramePr>
            <p:xfrm>
              <a:off x="3491336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337DFA0-A18B-2EFA-B887-4FF96CE10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775274"/>
                  </p:ext>
                </p:extLst>
              </p:nvPr>
            </p:nvGraphicFramePr>
            <p:xfrm>
              <a:off x="3491336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676" r="-100671" b="-10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676" r="-1351" b="-10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100676" r="-100671" b="-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100676" r="-1351" b="-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3C2D3EBE-1CDF-9FFF-B22D-2F006F68F0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4171091"/>
                  </p:ext>
                </p:extLst>
              </p:nvPr>
            </p:nvGraphicFramePr>
            <p:xfrm>
              <a:off x="7356340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3C2D3EBE-1CDF-9FFF-B22D-2F006F68F0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4171091"/>
                  </p:ext>
                </p:extLst>
              </p:nvPr>
            </p:nvGraphicFramePr>
            <p:xfrm>
              <a:off x="7356340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1" t="-676" r="-100671" b="-10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1351" t="-676" r="-1351" b="-10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1" t="-100676" r="-100671" b="-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1351" t="-100676" r="-1351" b="-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Rectangle: Rounded Corners 10">
            <a:extLst>
              <a:ext uri="{FF2B5EF4-FFF2-40B4-BE49-F238E27FC236}">
                <a16:creationId xmlns:a16="http://schemas.microsoft.com/office/drawing/2014/main" id="{9E8CA1B4-5755-AE6B-B230-C5DB82BDA78F}"/>
              </a:ext>
            </a:extLst>
          </p:cNvPr>
          <p:cNvSpPr/>
          <p:nvPr/>
        </p:nvSpPr>
        <p:spPr>
          <a:xfrm>
            <a:off x="3059288" y="3385916"/>
            <a:ext cx="288032" cy="2880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1" name="Rectangle: Rounded Corners 10">
            <a:extLst>
              <a:ext uri="{FF2B5EF4-FFF2-40B4-BE49-F238E27FC236}">
                <a16:creationId xmlns:a16="http://schemas.microsoft.com/office/drawing/2014/main" id="{DA0DCF89-79FC-0897-C481-C5448BA30838}"/>
              </a:ext>
            </a:extLst>
          </p:cNvPr>
          <p:cNvSpPr/>
          <p:nvPr/>
        </p:nvSpPr>
        <p:spPr>
          <a:xfrm>
            <a:off x="6996563" y="3385916"/>
            <a:ext cx="288032" cy="2880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EE0C65-A7F1-EB98-28B4-78700011C79C}"/>
              </a:ext>
            </a:extLst>
          </p:cNvPr>
          <p:cNvSpPr txBox="1"/>
          <p:nvPr/>
        </p:nvSpPr>
        <p:spPr>
          <a:xfrm>
            <a:off x="3035660" y="1908740"/>
            <a:ext cx="6120680" cy="101566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What </a:t>
            </a:r>
            <a:r>
              <a:rPr lang="en-GB" sz="2000" b="1" dirty="0"/>
              <a:t>integers</a:t>
            </a:r>
            <a:r>
              <a:rPr lang="en-GB" sz="2000" dirty="0"/>
              <a:t> can be placed in the empty boxes </a:t>
            </a:r>
            <a:br>
              <a:rPr lang="en-GB" sz="2000" dirty="0"/>
            </a:br>
            <a:r>
              <a:rPr lang="en-GB" sz="2000" dirty="0"/>
              <a:t>to create </a:t>
            </a:r>
            <a:r>
              <a:rPr lang="en-GB" sz="2000" b="1" dirty="0"/>
              <a:t>valid ratio tables</a:t>
            </a:r>
            <a:r>
              <a:rPr lang="en-GB" sz="2000" dirty="0"/>
              <a:t>?</a:t>
            </a:r>
          </a:p>
          <a:p>
            <a:pPr algn="ctr"/>
            <a:r>
              <a:rPr lang="en-GB" sz="2000" dirty="0"/>
              <a:t>How do you know?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07410C-D031-6F4F-A81C-D9812E215B8D}"/>
              </a:ext>
            </a:extLst>
          </p:cNvPr>
          <p:cNvSpPr txBox="1"/>
          <p:nvPr/>
        </p:nvSpPr>
        <p:spPr>
          <a:xfrm>
            <a:off x="3724420" y="5591076"/>
            <a:ext cx="4743160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ways can you complete the boxes if you can use fractions and decimals?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9370E8C-831E-4B37-DE3B-DE4A920FAB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2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26AB-A1E3-E2CD-F9AF-6A2C03C8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Practice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9370E8C-831E-4B37-DE3B-DE4A920FAB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62A16A-A52E-D03C-AB1D-9D33DB9DA4E5}"/>
              </a:ext>
            </a:extLst>
          </p:cNvPr>
          <p:cNvSpPr txBox="1"/>
          <p:nvPr/>
        </p:nvSpPr>
        <p:spPr>
          <a:xfrm>
            <a:off x="7024737" y="7216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https://mathsbot.com/printables/boxes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F559F9-D728-B308-0CB7-8BA1ACEE2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1828815"/>
            <a:ext cx="9347200" cy="44252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807093-87B8-F0C5-0109-AF585CA9E62B}"/>
              </a:ext>
            </a:extLst>
          </p:cNvPr>
          <p:cNvSpPr txBox="1"/>
          <p:nvPr/>
        </p:nvSpPr>
        <p:spPr>
          <a:xfrm>
            <a:off x="7024737" y="1091029"/>
            <a:ext cx="388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https://donsteward.blogspot.com/2019/02/boxes-resources.html</a:t>
            </a:r>
            <a:r>
              <a:rPr lang="en-GB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712F9A-63A6-1845-AB72-B2CAB971B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566338"/>
            <a:ext cx="5420481" cy="57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4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B429EF-2769-7951-EE7E-9D4EC3738C46}"/>
              </a:ext>
            </a:extLst>
          </p:cNvPr>
          <p:cNvCxnSpPr>
            <a:cxnSpLocks/>
            <a:stCxn id="3" idx="3"/>
            <a:endCxn id="3" idx="1"/>
          </p:cNvCxnSpPr>
          <p:nvPr/>
        </p:nvCxnSpPr>
        <p:spPr>
          <a:xfrm flipH="1">
            <a:off x="1136173" y="3959541"/>
            <a:ext cx="9980613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Direct Proportion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A84EC-934F-2449-B8DB-54417CABEBC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6173" y="1821178"/>
            <a:ext cx="9980613" cy="4276725"/>
          </a:xfrm>
          <a:ln w="38100">
            <a:solidFill>
              <a:schemeClr val="accent5"/>
            </a:solidFill>
            <a:miter lim="800000"/>
            <a:headEnd/>
            <a:tailEnd/>
          </a:ln>
        </p:spPr>
        <p:txBody>
          <a:bodyPr anchor="t">
            <a:normAutofit/>
          </a:bodyPr>
          <a:lstStyle/>
          <a:p>
            <a:pPr marL="85725" indent="95250">
              <a:buNone/>
              <a:defRPr/>
            </a:pPr>
            <a:r>
              <a:rPr lang="en-GB" altLang="en-US" b="1" dirty="0"/>
              <a:t>Definition:				    	            	 Diagrams &amp; Features:</a:t>
            </a:r>
          </a:p>
          <a:p>
            <a:pPr marL="85725" indent="0">
              <a:buNone/>
              <a:defRPr/>
            </a:pPr>
            <a:r>
              <a:rPr lang="en-GB" altLang="en-US" dirty="0"/>
              <a:t>As one amount increases another </a:t>
            </a:r>
            <a:br>
              <a:rPr lang="en-GB" altLang="en-US" dirty="0"/>
            </a:br>
            <a:r>
              <a:rPr lang="en-GB" altLang="en-US" dirty="0"/>
              <a:t>amount increases at the same rate.</a:t>
            </a:r>
          </a:p>
          <a:p>
            <a:pPr marL="85725" indent="0">
              <a:buNone/>
              <a:defRPr/>
            </a:pPr>
            <a:r>
              <a:rPr lang="en-GB" altLang="en-US" dirty="0"/>
              <a:t>Quantities are always in the </a:t>
            </a:r>
            <a:br>
              <a:rPr lang="en-GB" altLang="en-US" dirty="0"/>
            </a:br>
            <a:r>
              <a:rPr lang="en-GB" altLang="en-US" dirty="0"/>
              <a:t>same ratio.</a:t>
            </a:r>
          </a:p>
          <a:p>
            <a:pPr marL="85725" indent="0">
              <a:buNone/>
              <a:defRPr/>
            </a:pPr>
            <a:endParaRPr lang="en-GB" altLang="en-US" sz="100" b="1" dirty="0"/>
          </a:p>
          <a:p>
            <a:pPr marL="85725" indent="95250">
              <a:buNone/>
              <a:defRPr/>
            </a:pPr>
            <a:r>
              <a:rPr lang="en-GB" altLang="en-US" b="1" dirty="0"/>
              <a:t>Examples:					        		           Non-Examples:</a:t>
            </a:r>
            <a:br>
              <a:rPr lang="en-GB" altLang="en-US" b="1" dirty="0"/>
            </a:br>
            <a:br>
              <a:rPr lang="en-GB" altLang="en-US" b="1" dirty="0"/>
            </a:br>
            <a:r>
              <a:rPr lang="en-GB" altLang="en-US" dirty="0"/>
              <a:t>				</a:t>
            </a:r>
          </a:p>
          <a:p>
            <a:pPr marL="85725" indent="95250">
              <a:buNone/>
              <a:defRPr/>
            </a:pPr>
            <a:endParaRPr lang="en-GB" altLang="en-US" dirty="0"/>
          </a:p>
          <a:p>
            <a:pPr marL="85725" indent="95250">
              <a:buNone/>
              <a:defRPr/>
            </a:pPr>
            <a:endParaRPr lang="en-GB" alt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BF188B-E7EF-FF23-BC63-95E284D70900}"/>
              </a:ext>
            </a:extLst>
          </p:cNvPr>
          <p:cNvCxnSpPr>
            <a:cxnSpLocks/>
            <a:stCxn id="3" idx="0"/>
            <a:endCxn id="3" idx="2"/>
          </p:cNvCxnSpPr>
          <p:nvPr/>
        </p:nvCxnSpPr>
        <p:spPr>
          <a:xfrm>
            <a:off x="6126480" y="1821178"/>
            <a:ext cx="0" cy="427672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3C09F9-A0F9-D142-D659-0282FEB8EC7C}"/>
              </a:ext>
            </a:extLst>
          </p:cNvPr>
          <p:cNvSpPr txBox="1"/>
          <p:nvPr/>
        </p:nvSpPr>
        <p:spPr>
          <a:xfrm>
            <a:off x="5136317" y="3455193"/>
            <a:ext cx="198032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latin typeface="Trebuchet MS" panose="020B0603020202020204" pitchFamily="34" charset="0"/>
              </a:rPr>
              <a:t>Direct</a:t>
            </a:r>
            <a:br>
              <a:rPr lang="en-GB" altLang="en-US" sz="2400" b="1" dirty="0">
                <a:latin typeface="Trebuchet MS" panose="020B0603020202020204" pitchFamily="34" charset="0"/>
              </a:rPr>
            </a:br>
            <a:r>
              <a:rPr lang="en-GB" altLang="en-US" sz="2400" b="1" dirty="0">
                <a:latin typeface="Trebuchet MS" panose="020B0603020202020204" pitchFamily="34" charset="0"/>
              </a:rPr>
              <a:t>Proportion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8C976-EA6B-4976-342B-C79DAF4A7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13" t="-924" r="-2620" b="924"/>
          <a:stretch/>
        </p:blipFill>
        <p:spPr>
          <a:xfrm>
            <a:off x="2618862" y="4168043"/>
            <a:ext cx="2439352" cy="1850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52D9BD-D1C6-90D4-4111-7D3BA13EA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824"/>
          <a:stretch/>
        </p:blipFill>
        <p:spPr>
          <a:xfrm>
            <a:off x="6920956" y="4168043"/>
            <a:ext cx="2222417" cy="19203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79F7B5-B814-FAB7-8A1E-03BC67B5D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94" y="1968096"/>
            <a:ext cx="2058712" cy="1981922"/>
          </a:xfrm>
          <a:prstGeom prst="rect">
            <a:avLst/>
          </a:prstGeom>
        </p:spPr>
      </p:pic>
      <p:pic>
        <p:nvPicPr>
          <p:cNvPr id="1026" name="Picture 2" descr="Proportionality Graphs - Corbettmaths - YouTube">
            <a:extLst>
              <a:ext uri="{FF2B5EF4-FFF2-40B4-BE49-F238E27FC236}">
                <a16:creationId xmlns:a16="http://schemas.microsoft.com/office/drawing/2014/main" id="{52DAD5D3-682D-CE87-2EB3-B3B610A87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34722" r="78520" b="29723"/>
          <a:stretch/>
        </p:blipFill>
        <p:spPr bwMode="auto">
          <a:xfrm>
            <a:off x="9175071" y="2173408"/>
            <a:ext cx="1442857" cy="177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880914-EE37-857C-5060-E3AC7D0BA2D5}"/>
                  </a:ext>
                </a:extLst>
              </p:cNvPr>
              <p:cNvSpPr txBox="1"/>
              <p:nvPr/>
            </p:nvSpPr>
            <p:spPr>
              <a:xfrm>
                <a:off x="9050368" y="2453541"/>
                <a:ext cx="162957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𝑘𝑥</m:t>
                      </m:r>
                    </m:oMath>
                  </m:oMathPara>
                </a14:m>
                <a:endParaRPr lang="en-GB" sz="26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880914-EE37-857C-5060-E3AC7D0BA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368" y="2453541"/>
                <a:ext cx="162957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65E434F-627B-5F99-01B2-C5F2A74B2B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84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9370E8C-831E-4B37-DE3B-DE4A920FAB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9AAA0F-FCAF-2DA1-3D99-09973649DE6B}"/>
              </a:ext>
            </a:extLst>
          </p:cNvPr>
          <p:cNvSpPr txBox="1"/>
          <p:nvPr/>
        </p:nvSpPr>
        <p:spPr>
          <a:xfrm>
            <a:off x="1036320" y="353859"/>
            <a:ext cx="5080084" cy="286232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Paul buys 5 pens for £6.50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much would he pay for: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15 pens?</a:t>
            </a:r>
          </a:p>
          <a:p>
            <a:pPr marL="457200" indent="-457200">
              <a:buAutoNum type="alphaLcParenR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2 pens?</a:t>
            </a:r>
          </a:p>
          <a:p>
            <a:pPr marL="457200" indent="-457200">
              <a:buAutoNum type="alphaLcParenR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3 pens?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0445DB-467B-022A-BEB5-D082B9B22DC7}"/>
              </a:ext>
            </a:extLst>
          </p:cNvPr>
          <p:cNvSpPr/>
          <p:nvPr/>
        </p:nvSpPr>
        <p:spPr>
          <a:xfrm>
            <a:off x="1108328" y="1641007"/>
            <a:ext cx="288032" cy="2880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6" name="Rectangle: Rounded Corners 10">
            <a:extLst>
              <a:ext uri="{FF2B5EF4-FFF2-40B4-BE49-F238E27FC236}">
                <a16:creationId xmlns:a16="http://schemas.microsoft.com/office/drawing/2014/main" id="{E87AB448-C5EB-8CEA-FD90-3EF67698E864}"/>
              </a:ext>
            </a:extLst>
          </p:cNvPr>
          <p:cNvSpPr/>
          <p:nvPr/>
        </p:nvSpPr>
        <p:spPr>
          <a:xfrm>
            <a:off x="1108328" y="2284579"/>
            <a:ext cx="288032" cy="2880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267A6583-DF8A-1D30-9986-FC441136BB02}"/>
              </a:ext>
            </a:extLst>
          </p:cNvPr>
          <p:cNvSpPr/>
          <p:nvPr/>
        </p:nvSpPr>
        <p:spPr>
          <a:xfrm>
            <a:off x="1108328" y="2830962"/>
            <a:ext cx="288032" cy="2880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8" name="Curved Left Arrow 13">
            <a:extLst>
              <a:ext uri="{FF2B5EF4-FFF2-40B4-BE49-F238E27FC236}">
                <a16:creationId xmlns:a16="http://schemas.microsoft.com/office/drawing/2014/main" id="{C5028171-5D49-6FC6-55E1-923A80D4102C}"/>
              </a:ext>
            </a:extLst>
          </p:cNvPr>
          <p:cNvSpPr/>
          <p:nvPr/>
        </p:nvSpPr>
        <p:spPr>
          <a:xfrm>
            <a:off x="7521374" y="4560897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EF9241-6694-45EF-40F7-D1813BCD1E30}"/>
                  </a:ext>
                </a:extLst>
              </p:cNvPr>
              <p:cNvSpPr txBox="1"/>
              <p:nvPr/>
            </p:nvSpPr>
            <p:spPr>
              <a:xfrm>
                <a:off x="7857928" y="476053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EF9241-6694-45EF-40F7-D1813BCD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928" y="4760536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 r="-42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680434C-E465-70E1-DDAC-DFA3919A06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5038"/>
                  </p:ext>
                </p:extLst>
              </p:nvPr>
            </p:nvGraphicFramePr>
            <p:xfrm>
              <a:off x="1240648" y="4308949"/>
              <a:ext cx="6062418" cy="144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0403">
                      <a:extLst>
                        <a:ext uri="{9D8B030D-6E8A-4147-A177-3AD203B41FA5}">
                          <a16:colId xmlns:a16="http://schemas.microsoft.com/office/drawing/2014/main" val="1762233660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3506900410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201389598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769425275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Pens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£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6.50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19.50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1.30</m:t>
                                </m:r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2.60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3.90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680434C-E465-70E1-DDAC-DFA3919A06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5038"/>
                  </p:ext>
                </p:extLst>
              </p:nvPr>
            </p:nvGraphicFramePr>
            <p:xfrm>
              <a:off x="1240648" y="4308949"/>
              <a:ext cx="6062418" cy="144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0403">
                      <a:extLst>
                        <a:ext uri="{9D8B030D-6E8A-4147-A177-3AD203B41FA5}">
                          <a16:colId xmlns:a16="http://schemas.microsoft.com/office/drawing/2014/main" val="1762233660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3506900410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201389598"/>
                        </a:ext>
                      </a:extLst>
                    </a:gridCol>
                    <a:gridCol w="1010403">
                      <a:extLst>
                        <a:ext uri="{9D8B030D-6E8A-4147-A177-3AD203B41FA5}">
                          <a16:colId xmlns:a16="http://schemas.microsoft.com/office/drawing/2014/main" val="769425275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Pens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602" t="-840" r="-401205" b="-1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0602" t="-840" r="-301205" b="-1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0602" t="-840" r="-201205" b="-1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00602" t="-840" r="-101205" b="-1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500602" t="-840" r="-1205" b="-1100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£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602" t="-100840" r="-401205" b="-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0602" t="-100840" r="-301205" b="-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0602" t="-100840" r="-201205" b="-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00602" t="-100840" r="-101205" b="-100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500602" t="-100840" r="-1205" b="-100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rved Down Arrow 19">
                <a:extLst>
                  <a:ext uri="{FF2B5EF4-FFF2-40B4-BE49-F238E27FC236}">
                    <a16:creationId xmlns:a16="http://schemas.microsoft.com/office/drawing/2014/main" id="{B4D60D6A-C82B-0A01-38D1-A474E0C827B2}"/>
                  </a:ext>
                </a:extLst>
              </p:cNvPr>
              <p:cNvSpPr/>
              <p:nvPr/>
            </p:nvSpPr>
            <p:spPr>
              <a:xfrm>
                <a:off x="2757585" y="3862953"/>
                <a:ext cx="1070400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5"/>
              </a:solidFill>
              <a:ln>
                <a:solidFill>
                  <a:srgbClr val="71893F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urved Down Arrow 19">
                <a:extLst>
                  <a:ext uri="{FF2B5EF4-FFF2-40B4-BE49-F238E27FC236}">
                    <a16:creationId xmlns:a16="http://schemas.microsoft.com/office/drawing/2014/main" id="{B4D60D6A-C82B-0A01-38D1-A474E0C827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585" y="3862953"/>
                <a:ext cx="1070400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71893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4E72B3A2-10F2-DD11-864A-500B48A74C1A}"/>
              </a:ext>
            </a:extLst>
          </p:cNvPr>
          <p:cNvSpPr/>
          <p:nvPr/>
        </p:nvSpPr>
        <p:spPr>
          <a:xfrm>
            <a:off x="3292785" y="5085992"/>
            <a:ext cx="936104" cy="58859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3" name="Rectangle: Rounded Corners 10">
            <a:extLst>
              <a:ext uri="{FF2B5EF4-FFF2-40B4-BE49-F238E27FC236}">
                <a16:creationId xmlns:a16="http://schemas.microsoft.com/office/drawing/2014/main" id="{7137DCA5-CBA4-79F0-39A7-7FBA498936D9}"/>
              </a:ext>
            </a:extLst>
          </p:cNvPr>
          <p:cNvSpPr/>
          <p:nvPr/>
        </p:nvSpPr>
        <p:spPr>
          <a:xfrm>
            <a:off x="4304508" y="5085992"/>
            <a:ext cx="936104" cy="58859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4" name="Rectangle: Rounded Corners 10">
            <a:extLst>
              <a:ext uri="{FF2B5EF4-FFF2-40B4-BE49-F238E27FC236}">
                <a16:creationId xmlns:a16="http://schemas.microsoft.com/office/drawing/2014/main" id="{3B744D1E-6C30-9BD3-02C9-D966EBD91812}"/>
              </a:ext>
            </a:extLst>
          </p:cNvPr>
          <p:cNvSpPr/>
          <p:nvPr/>
        </p:nvSpPr>
        <p:spPr>
          <a:xfrm>
            <a:off x="5316231" y="5085992"/>
            <a:ext cx="936104" cy="58859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C19CD84F-11BF-9CF1-C847-16B115A63DF7}"/>
              </a:ext>
            </a:extLst>
          </p:cNvPr>
          <p:cNvSpPr/>
          <p:nvPr/>
        </p:nvSpPr>
        <p:spPr>
          <a:xfrm>
            <a:off x="6329331" y="5091397"/>
            <a:ext cx="936104" cy="588590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rved Down Arrow 31">
                <a:extLst>
                  <a:ext uri="{FF2B5EF4-FFF2-40B4-BE49-F238E27FC236}">
                    <a16:creationId xmlns:a16="http://schemas.microsoft.com/office/drawing/2014/main" id="{E39D6603-6D89-2138-2986-69EE8A409F8D}"/>
                  </a:ext>
                </a:extLst>
              </p:cNvPr>
              <p:cNvSpPr/>
              <p:nvPr/>
            </p:nvSpPr>
            <p:spPr>
              <a:xfrm>
                <a:off x="2781996" y="3394102"/>
                <a:ext cx="2107152" cy="857323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5"/>
              </a:solidFill>
              <a:ln>
                <a:solidFill>
                  <a:srgbClr val="71893F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urved Down Arrow 31">
                <a:extLst>
                  <a:ext uri="{FF2B5EF4-FFF2-40B4-BE49-F238E27FC236}">
                    <a16:creationId xmlns:a16="http://schemas.microsoft.com/office/drawing/2014/main" id="{E39D6603-6D89-2138-2986-69EE8A409F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996" y="3394102"/>
                <a:ext cx="2107152" cy="857323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71893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rved Down Arrow 34">
                <a:extLst>
                  <a:ext uri="{FF2B5EF4-FFF2-40B4-BE49-F238E27FC236}">
                    <a16:creationId xmlns:a16="http://schemas.microsoft.com/office/drawing/2014/main" id="{CCAC251F-824C-C131-1B42-BC304CE56E79}"/>
                  </a:ext>
                </a:extLst>
              </p:cNvPr>
              <p:cNvSpPr/>
              <p:nvPr/>
            </p:nvSpPr>
            <p:spPr>
              <a:xfrm>
                <a:off x="4947207" y="3839007"/>
                <a:ext cx="1070400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5"/>
              </a:solidFill>
              <a:ln>
                <a:solidFill>
                  <a:srgbClr val="71893F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urved Down Arrow 34">
                <a:extLst>
                  <a:ext uri="{FF2B5EF4-FFF2-40B4-BE49-F238E27FC236}">
                    <a16:creationId xmlns:a16="http://schemas.microsoft.com/office/drawing/2014/main" id="{CCAC251F-824C-C131-1B42-BC304CE56E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207" y="3839007"/>
                <a:ext cx="1070400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71893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EF346F60-6889-93C0-3DE1-2022AB99E644}"/>
              </a:ext>
            </a:extLst>
          </p:cNvPr>
          <p:cNvGrpSpPr/>
          <p:nvPr/>
        </p:nvGrpSpPr>
        <p:grpSpPr>
          <a:xfrm>
            <a:off x="2757585" y="5779785"/>
            <a:ext cx="3182716" cy="478139"/>
            <a:chOff x="3779913" y="6138519"/>
            <a:chExt cx="2251380" cy="413320"/>
          </a:xfrm>
          <a:solidFill>
            <a:schemeClr val="accent5"/>
          </a:solidFill>
        </p:grpSpPr>
        <p:sp>
          <p:nvSpPr>
            <p:cNvPr id="25" name="Curved Down Arrow 36">
              <a:extLst>
                <a:ext uri="{FF2B5EF4-FFF2-40B4-BE49-F238E27FC236}">
                  <a16:creationId xmlns:a16="http://schemas.microsoft.com/office/drawing/2014/main" id="{092705F4-C26F-7D9B-C9D7-0305AB13484F}"/>
                </a:ext>
              </a:extLst>
            </p:cNvPr>
            <p:cNvSpPr/>
            <p:nvPr/>
          </p:nvSpPr>
          <p:spPr>
            <a:xfrm flipV="1">
              <a:off x="3779913" y="6139425"/>
              <a:ext cx="2251380" cy="412414"/>
            </a:xfrm>
            <a:prstGeom prst="curvedDownArrow">
              <a:avLst>
                <a:gd name="adj1" fmla="val 0"/>
                <a:gd name="adj2" fmla="val 47059"/>
                <a:gd name="adj3" fmla="val 33752"/>
              </a:avLst>
            </a:prstGeom>
            <a:grpFill/>
            <a:ln>
              <a:solidFill>
                <a:srgbClr val="71893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717DA17-B354-E04E-3029-6485FB7FE2CC}"/>
                    </a:ext>
                  </a:extLst>
                </p:cNvPr>
                <p:cNvSpPr txBox="1"/>
                <p:nvPr/>
              </p:nvSpPr>
              <p:spPr>
                <a:xfrm>
                  <a:off x="4711891" y="6138519"/>
                  <a:ext cx="217578" cy="404726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717DA17-B354-E04E-3029-6485FB7FE2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1891" y="6138519"/>
                  <a:ext cx="217578" cy="404726"/>
                </a:xfrm>
                <a:prstGeom prst="rect">
                  <a:avLst/>
                </a:prstGeom>
                <a:blipFill>
                  <a:blip r:embed="rId8"/>
                  <a:stretch>
                    <a:fillRect l="-7547" r="-11321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rved Down Arrow 35">
                <a:extLst>
                  <a:ext uri="{FF2B5EF4-FFF2-40B4-BE49-F238E27FC236}">
                    <a16:creationId xmlns:a16="http://schemas.microsoft.com/office/drawing/2014/main" id="{63DE3EE0-0C01-9B1F-1172-C67934B086C8}"/>
                  </a:ext>
                </a:extLst>
              </p:cNvPr>
              <p:cNvSpPr/>
              <p:nvPr/>
            </p:nvSpPr>
            <p:spPr>
              <a:xfrm>
                <a:off x="4947210" y="3394102"/>
                <a:ext cx="2033981" cy="816517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5"/>
              </a:solidFill>
              <a:ln>
                <a:solidFill>
                  <a:srgbClr val="71893F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Curved Down Arrow 35">
                <a:extLst>
                  <a:ext uri="{FF2B5EF4-FFF2-40B4-BE49-F238E27FC236}">
                    <a16:creationId xmlns:a16="http://schemas.microsoft.com/office/drawing/2014/main" id="{63DE3EE0-0C01-9B1F-1172-C67934B08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210" y="3394102"/>
                <a:ext cx="2033981" cy="816517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71893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1EFC152-6181-311D-22EA-16AE22F59B41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7128918" y="4560897"/>
            <a:ext cx="1795337" cy="421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62299C2-2D96-0E41-4C96-C8B07E492A4C}"/>
              </a:ext>
            </a:extLst>
          </p:cNvPr>
          <p:cNvSpPr txBox="1"/>
          <p:nvPr/>
        </p:nvSpPr>
        <p:spPr>
          <a:xfrm>
            <a:off x="8924255" y="3951780"/>
            <a:ext cx="2107152" cy="2062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Top Tip:</a:t>
            </a:r>
          </a:p>
          <a:p>
            <a:pPr algn="ctr"/>
            <a:r>
              <a:rPr lang="en-GB" sz="1600" b="1" dirty="0"/>
              <a:t>We can add in the same unit!</a:t>
            </a:r>
            <a:br>
              <a:rPr lang="en-GB" sz="1600" dirty="0"/>
            </a:br>
            <a:r>
              <a:rPr lang="en-GB" sz="1600" dirty="0"/>
              <a:t>So, if we know the cost of 1 &amp; 2 pens, we could add these together to get the cost of 3!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78DA9D-EB99-BD7A-9165-FB30BDC01B79}"/>
              </a:ext>
            </a:extLst>
          </p:cNvPr>
          <p:cNvSpPr txBox="1"/>
          <p:nvPr/>
        </p:nvSpPr>
        <p:spPr>
          <a:xfrm>
            <a:off x="7857928" y="727022"/>
            <a:ext cx="3237289" cy="70788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can we quicky find the cost of any number of pens?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448200B-6959-ACED-AD64-6426BE127B91}"/>
                  </a:ext>
                </a:extLst>
              </p:cNvPr>
              <p:cNvSpPr txBox="1"/>
              <p:nvPr/>
            </p:nvSpPr>
            <p:spPr>
              <a:xfrm>
                <a:off x="7690536" y="1982239"/>
                <a:ext cx="35720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Using the </a:t>
                </a:r>
                <a:r>
                  <a:rPr lang="en-GB" sz="2000" b="1" dirty="0"/>
                  <a:t>functional </a:t>
                </a:r>
                <a:r>
                  <a:rPr lang="en-GB" sz="2000" dirty="0"/>
                  <a:t>multipliers gives the relationship: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𝐶𝑜𝑠𝑡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=1.30×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𝑃𝑒𝑛𝑠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448200B-6959-ACED-AD64-6426BE127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536" y="1982239"/>
                <a:ext cx="3572072" cy="1015663"/>
              </a:xfrm>
              <a:prstGeom prst="rect">
                <a:avLst/>
              </a:prstGeom>
              <a:blipFill>
                <a:blip r:embed="rId10"/>
                <a:stretch>
                  <a:fillRect l="-1877" t="-2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983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  <p:bldP spid="27" grpId="0" animBg="1"/>
      <p:bldP spid="27" grpId="1" animBg="1"/>
      <p:bldP spid="29" grpId="0" animBg="1"/>
      <p:bldP spid="29" grpId="1" animBg="1"/>
      <p:bldP spid="36" grpId="0" animBg="1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“Algebraic” Ratio Tables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59EEE23-2529-FC3E-E2C5-3CEA46491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48" y="2368954"/>
            <a:ext cx="9899036" cy="257004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12DF6A4-2DCD-5078-D27A-FB25FB34BEF6}"/>
              </a:ext>
            </a:extLst>
          </p:cNvPr>
          <p:cNvSpPr txBox="1"/>
          <p:nvPr/>
        </p:nvSpPr>
        <p:spPr>
          <a:xfrm>
            <a:off x="2426607" y="5940475"/>
            <a:ext cx="9421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https://corbettmaths.com/wp-content/uploads/2019/03/Proportion-Direct-and-Inverse.pdf</a:t>
            </a:r>
            <a:r>
              <a:rPr lang="en-GB" dirty="0"/>
              <a:t> </a:t>
            </a:r>
          </a:p>
        </p:txBody>
      </p:sp>
      <p:sp>
        <p:nvSpPr>
          <p:cNvPr id="35" name="Curved Left Arrow 44">
            <a:extLst>
              <a:ext uri="{FF2B5EF4-FFF2-40B4-BE49-F238E27FC236}">
                <a16:creationId xmlns:a16="http://schemas.microsoft.com/office/drawing/2014/main" id="{B1EAEC23-48D0-A3DD-F742-BA2358AECD4F}"/>
              </a:ext>
            </a:extLst>
          </p:cNvPr>
          <p:cNvSpPr/>
          <p:nvPr/>
        </p:nvSpPr>
        <p:spPr>
          <a:xfrm>
            <a:off x="10371360" y="2738834"/>
            <a:ext cx="432048" cy="613966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674983-07C5-4054-4B42-5E771A6C4AD8}"/>
                  </a:ext>
                </a:extLst>
              </p:cNvPr>
              <p:cNvSpPr txBox="1"/>
              <p:nvPr/>
            </p:nvSpPr>
            <p:spPr>
              <a:xfrm>
                <a:off x="10722418" y="282813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674983-07C5-4054-4B42-5E771A6C4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2418" y="2828133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8283C93-771C-9F5D-8D77-DBA99408E2CD}"/>
                  </a:ext>
                </a:extLst>
              </p:cNvPr>
              <p:cNvSpPr txBox="1"/>
              <p:nvPr/>
            </p:nvSpPr>
            <p:spPr>
              <a:xfrm>
                <a:off x="7137521" y="3040618"/>
                <a:ext cx="6444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8283C93-771C-9F5D-8D77-DBA99408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521" y="3040618"/>
                <a:ext cx="64440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6C81054-3C74-65C6-E7DD-445E84C8FC36}"/>
                  </a:ext>
                </a:extLst>
              </p:cNvPr>
              <p:cNvSpPr txBox="1"/>
              <p:nvPr/>
            </p:nvSpPr>
            <p:spPr>
              <a:xfrm>
                <a:off x="8218048" y="3040618"/>
                <a:ext cx="6444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6C81054-3C74-65C6-E7DD-445E84C8F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048" y="3040618"/>
                <a:ext cx="64440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urved Left Arrow 44">
            <a:extLst>
              <a:ext uri="{FF2B5EF4-FFF2-40B4-BE49-F238E27FC236}">
                <a16:creationId xmlns:a16="http://schemas.microsoft.com/office/drawing/2014/main" id="{92048D4F-2206-71AA-3F84-F8E056F53767}"/>
              </a:ext>
            </a:extLst>
          </p:cNvPr>
          <p:cNvSpPr/>
          <p:nvPr/>
        </p:nvSpPr>
        <p:spPr>
          <a:xfrm>
            <a:off x="10371360" y="3955004"/>
            <a:ext cx="432048" cy="613966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0252623-84CC-A3AE-463F-01B06BC8293E}"/>
                  </a:ext>
                </a:extLst>
              </p:cNvPr>
              <p:cNvSpPr txBox="1"/>
              <p:nvPr/>
            </p:nvSpPr>
            <p:spPr>
              <a:xfrm>
                <a:off x="10722418" y="3892541"/>
                <a:ext cx="57606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0252623-84CC-A3AE-463F-01B06BC82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2418" y="3892541"/>
                <a:ext cx="576064" cy="6127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F2C4210-3BFD-697C-EC00-9B3F268E4257}"/>
                  </a:ext>
                </a:extLst>
              </p:cNvPr>
              <p:cNvSpPr txBox="1"/>
              <p:nvPr/>
            </p:nvSpPr>
            <p:spPr>
              <a:xfrm>
                <a:off x="8218048" y="4198939"/>
                <a:ext cx="6444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12.8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F2C4210-3BFD-697C-EC00-9B3F268E4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048" y="4198939"/>
                <a:ext cx="644404" cy="400110"/>
              </a:xfrm>
              <a:prstGeom prst="rect">
                <a:avLst/>
              </a:prstGeom>
              <a:blipFill>
                <a:blip r:embed="rId8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76AE0C7-F328-D5AB-41E8-207EBE81F043}"/>
                  </a:ext>
                </a:extLst>
              </p:cNvPr>
              <p:cNvSpPr txBox="1"/>
              <p:nvPr/>
            </p:nvSpPr>
            <p:spPr>
              <a:xfrm>
                <a:off x="9337237" y="3824344"/>
                <a:ext cx="6444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31.25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76AE0C7-F328-D5AB-41E8-207EBE81F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7237" y="3824344"/>
                <a:ext cx="644404" cy="400110"/>
              </a:xfrm>
              <a:prstGeom prst="rect">
                <a:avLst/>
              </a:prstGeom>
              <a:blipFill>
                <a:blip r:embed="rId9"/>
                <a:stretch>
                  <a:fillRect r="-2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urved Left Arrow 44">
            <a:extLst>
              <a:ext uri="{FF2B5EF4-FFF2-40B4-BE49-F238E27FC236}">
                <a16:creationId xmlns:a16="http://schemas.microsoft.com/office/drawing/2014/main" id="{87756FDC-B8DE-49D6-B455-A1EF3C418204}"/>
              </a:ext>
            </a:extLst>
          </p:cNvPr>
          <p:cNvSpPr/>
          <p:nvPr/>
        </p:nvSpPr>
        <p:spPr>
          <a:xfrm flipV="1">
            <a:off x="10371360" y="3866237"/>
            <a:ext cx="432048" cy="613966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5C6ACED-7D24-2A8E-4C70-946681F9FBB1}"/>
                  </a:ext>
                </a:extLst>
              </p:cNvPr>
              <p:cNvSpPr txBox="1"/>
              <p:nvPr/>
            </p:nvSpPr>
            <p:spPr>
              <a:xfrm>
                <a:off x="10722418" y="3892541"/>
                <a:ext cx="57606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5C6ACED-7D24-2A8E-4C70-946681F9F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2418" y="3892541"/>
                <a:ext cx="576064" cy="6127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0E6DCB3-7DE3-3A9E-ACB6-815A477D488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5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  <p:bldP spid="39" grpId="1" animBg="1"/>
      <p:bldP spid="40" grpId="0"/>
      <p:bldP spid="40" grpId="1"/>
      <p:bldP spid="42" grpId="0" animBg="1"/>
      <p:bldP spid="43" grpId="0" animBg="1"/>
      <p:bldP spid="44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8" y="1845734"/>
                <a:ext cx="5153735" cy="402336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=7,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=21.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=2.1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8" y="1845734"/>
                <a:ext cx="5153735" cy="4023360"/>
              </a:xfrm>
              <a:blipFill>
                <a:blip r:embed="rId2"/>
                <a:stretch>
                  <a:fillRect l="-1302" r="-1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/>
              <p:nvPr/>
            </p:nvSpPr>
            <p:spPr>
              <a:xfrm>
                <a:off x="8175746" y="464224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4642247"/>
                <a:ext cx="66136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226253"/>
                  </p:ext>
                </p:extLst>
              </p:nvPr>
            </p:nvGraphicFramePr>
            <p:xfrm>
              <a:off x="8143842" y="2507500"/>
              <a:ext cx="1440000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226253"/>
                  </p:ext>
                </p:extLst>
              </p:nvPr>
            </p:nvGraphicFramePr>
            <p:xfrm>
              <a:off x="8143842" y="2507500"/>
              <a:ext cx="1440000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840" t="-885" r="-101681" b="-403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840" t="-885" r="-1681" b="-403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964160" y="3964595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p:sp>
        <p:nvSpPr>
          <p:cNvPr id="16" name="Curved Left Arrow 44">
            <a:extLst>
              <a:ext uri="{FF2B5EF4-FFF2-40B4-BE49-F238E27FC236}">
                <a16:creationId xmlns:a16="http://schemas.microsoft.com/office/drawing/2014/main" id="{FE3EFAF0-8393-E7D5-4F09-B4F12D0B05CB}"/>
              </a:ext>
            </a:extLst>
          </p:cNvPr>
          <p:cNvSpPr/>
          <p:nvPr/>
        </p:nvSpPr>
        <p:spPr>
          <a:xfrm>
            <a:off x="9660262" y="3371139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/>
              <p:nvPr/>
            </p:nvSpPr>
            <p:spPr>
              <a:xfrm>
                <a:off x="10011320" y="3654525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1320" y="3654525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rved Left Arrow 46">
            <a:extLst>
              <a:ext uri="{FF2B5EF4-FFF2-40B4-BE49-F238E27FC236}">
                <a16:creationId xmlns:a16="http://schemas.microsoft.com/office/drawing/2014/main" id="{771801C7-D554-1704-DDE2-3E46E1FC5B32}"/>
              </a:ext>
            </a:extLst>
          </p:cNvPr>
          <p:cNvSpPr/>
          <p:nvPr/>
        </p:nvSpPr>
        <p:spPr>
          <a:xfrm flipH="1">
            <a:off x="7619861" y="3371139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/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372536" y="2059411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604510" y="205941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4510" y="2059411"/>
                <a:ext cx="576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8250207" y="4627990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/>
              <p:nvPr/>
            </p:nvSpPr>
            <p:spPr>
              <a:xfrm>
                <a:off x="8892542" y="5345874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542" y="5345874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4417024" y="5167536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024" y="5167536"/>
                <a:ext cx="1739939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511BE629-237C-3E23-48FA-0D456F7E84BC}"/>
              </a:ext>
            </a:extLst>
          </p:cNvPr>
          <p:cNvSpPr/>
          <p:nvPr/>
        </p:nvSpPr>
        <p:spPr>
          <a:xfrm>
            <a:off x="4659281" y="5191347"/>
            <a:ext cx="1221565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</a:t>
            </a:r>
          </a:p>
        </p:txBody>
      </p:sp>
      <p:sp>
        <p:nvSpPr>
          <p:cNvPr id="8" name="Curved Left Arrow 44">
            <a:extLst>
              <a:ext uri="{FF2B5EF4-FFF2-40B4-BE49-F238E27FC236}">
                <a16:creationId xmlns:a16="http://schemas.microsoft.com/office/drawing/2014/main" id="{93DC718E-1FD6-C107-9A95-3E0D1E18B88E}"/>
              </a:ext>
            </a:extLst>
          </p:cNvPr>
          <p:cNvSpPr/>
          <p:nvPr/>
        </p:nvSpPr>
        <p:spPr>
          <a:xfrm>
            <a:off x="10371360" y="3371139"/>
            <a:ext cx="432048" cy="1626748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98456-F0B9-F902-35A9-4E6D73D855FB}"/>
                  </a:ext>
                </a:extLst>
              </p:cNvPr>
              <p:cNvSpPr txBox="1"/>
              <p:nvPr/>
            </p:nvSpPr>
            <p:spPr>
              <a:xfrm>
                <a:off x="10741468" y="3902175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98456-F0B9-F902-35A9-4E6D73D85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1468" y="3902175"/>
                <a:ext cx="576064" cy="6109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rved Left Arrow 44">
            <a:extLst>
              <a:ext uri="{FF2B5EF4-FFF2-40B4-BE49-F238E27FC236}">
                <a16:creationId xmlns:a16="http://schemas.microsoft.com/office/drawing/2014/main" id="{39653038-88DF-76C7-7420-5C4B6F838DFB}"/>
              </a:ext>
            </a:extLst>
          </p:cNvPr>
          <p:cNvSpPr/>
          <p:nvPr/>
        </p:nvSpPr>
        <p:spPr>
          <a:xfrm flipH="1">
            <a:off x="7132597" y="3371138"/>
            <a:ext cx="432048" cy="1626748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D2965-E538-11D2-D233-CCE619393F56}"/>
                  </a:ext>
                </a:extLst>
              </p:cNvPr>
              <p:cNvSpPr txBox="1"/>
              <p:nvPr/>
            </p:nvSpPr>
            <p:spPr>
              <a:xfrm>
                <a:off x="6513376" y="3904904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D2965-E538-11D2-D233-CCE619393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376" y="3904904"/>
                <a:ext cx="576064" cy="6109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9E74FD-B39E-ABDD-1152-1B480E0CB20A}"/>
                  </a:ext>
                </a:extLst>
              </p:cNvPr>
              <p:cNvSpPr txBox="1"/>
              <p:nvPr/>
            </p:nvSpPr>
            <p:spPr>
              <a:xfrm>
                <a:off x="8907736" y="2587973"/>
                <a:ext cx="58176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9E74FD-B39E-ABDD-1152-1B480E0CB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736" y="2587973"/>
                <a:ext cx="581760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/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/>
              <p:nvPr/>
            </p:nvSpPr>
            <p:spPr>
              <a:xfrm>
                <a:off x="8186604" y="5345874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604" y="5345874"/>
                <a:ext cx="661368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1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15" grpId="0" animBg="1"/>
      <p:bldP spid="15" grpId="1" animBg="1"/>
      <p:bldP spid="16" grpId="0" animBg="1"/>
      <p:bldP spid="17" grpId="0"/>
      <p:bldP spid="18" grpId="0" animBg="1"/>
      <p:bldP spid="19" grpId="0"/>
      <p:bldP spid="20" grpId="0" animBg="1"/>
      <p:bldP spid="22" grpId="0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9" grpId="0"/>
      <p:bldP spid="10" grpId="0" animBg="1"/>
      <p:bldP spid="11" grpId="0"/>
      <p:bldP spid="12" grpId="0" animBg="1"/>
      <p:bldP spid="12" grpId="1" animBg="1"/>
      <p:bldP spid="30" grpId="0" animBg="1"/>
      <p:bldP spid="21" grpId="0" animBg="1"/>
      <p:bldP spid="23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8" y="1845734"/>
                <a:ext cx="5201877" cy="402336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=7,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=21.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b="0" dirty="0"/>
                  <a:t> </a:t>
                </a:r>
                <a:r>
                  <a:rPr lang="en-GB" sz="2400" b="0" dirty="0">
                    <a:solidFill>
                      <a:schemeClr val="tx1"/>
                    </a:solidFill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d)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dirty="0"/>
                  <a:t> in terms of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dirty="0"/>
              </a:p>
              <a:p>
                <a:pPr algn="ctr"/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8" y="1845734"/>
                <a:ext cx="5201877" cy="4023360"/>
              </a:xfrm>
              <a:blipFill>
                <a:blip r:embed="rId2"/>
                <a:stretch>
                  <a:fillRect l="-469" r="-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380976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7663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380976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40" t="-885" r="-101681" b="-303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840" t="-885" r="-1681" b="-303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7663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372536" y="2059411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575810" y="200689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5810" y="2006899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/>
              <p:nvPr/>
            </p:nvSpPr>
            <p:spPr>
              <a:xfrm>
                <a:off x="8883577" y="3992203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577" y="3992203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2696190" y="3730593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190" y="3730593"/>
                <a:ext cx="17399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/>
              <p:nvPr/>
            </p:nvSpPr>
            <p:spPr>
              <a:xfrm>
                <a:off x="8177639" y="3992203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639" y="3992203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23D369-3CAE-088E-F4DF-8B6E03B0BA08}"/>
                  </a:ext>
                </a:extLst>
              </p:cNvPr>
              <p:cNvSpPr txBox="1"/>
              <p:nvPr/>
            </p:nvSpPr>
            <p:spPr>
              <a:xfrm>
                <a:off x="2696190" y="5266528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8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23D369-3CAE-088E-F4DF-8B6E03B0B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190" y="5266528"/>
                <a:ext cx="1739939" cy="9017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DE88AB-C692-6B27-88EB-4E4907F04CAC}"/>
                  </a:ext>
                </a:extLst>
              </p:cNvPr>
              <p:cNvSpPr txBox="1"/>
              <p:nvPr/>
            </p:nvSpPr>
            <p:spPr>
              <a:xfrm>
                <a:off x="8883577" y="464220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DE88AB-C692-6B27-88EB-4E4907F04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577" y="4642206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99EA72F-9AC7-D2FD-CB00-7DF55376910E}"/>
                  </a:ext>
                </a:extLst>
              </p:cNvPr>
              <p:cNvSpPr txBox="1"/>
              <p:nvPr/>
            </p:nvSpPr>
            <p:spPr>
              <a:xfrm>
                <a:off x="8169249" y="4602792"/>
                <a:ext cx="661368" cy="6127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99EA72F-9AC7-D2FD-CB00-7DF553769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9249" y="4602792"/>
                <a:ext cx="661368" cy="6127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447667-0D4C-7E4F-DB52-702080D6E73A}"/>
                  </a:ext>
                </a:extLst>
              </p:cNvPr>
              <p:cNvSpPr txBox="1"/>
              <p:nvPr/>
            </p:nvSpPr>
            <p:spPr>
              <a:xfrm>
                <a:off x="8169249" y="2587973"/>
                <a:ext cx="55565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447667-0D4C-7E4F-DB52-702080D6E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9249" y="2587973"/>
                <a:ext cx="555651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urved Down Arrow 48">
            <a:extLst>
              <a:ext uri="{FF2B5EF4-FFF2-40B4-BE49-F238E27FC236}">
                <a16:creationId xmlns:a16="http://schemas.microsoft.com/office/drawing/2014/main" id="{2B3DB1E9-153C-3D6B-18C7-EB6F71B3606A}"/>
              </a:ext>
            </a:extLst>
          </p:cNvPr>
          <p:cNvSpPr/>
          <p:nvPr/>
        </p:nvSpPr>
        <p:spPr>
          <a:xfrm rot="10800000">
            <a:off x="8328642" y="5295153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616986-3EB2-76A5-72BB-EC5CB57CBE44}"/>
                  </a:ext>
                </a:extLst>
              </p:cNvPr>
              <p:cNvSpPr txBox="1"/>
              <p:nvPr/>
            </p:nvSpPr>
            <p:spPr>
              <a:xfrm>
                <a:off x="8619704" y="5244149"/>
                <a:ext cx="576064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616986-3EB2-76A5-72BB-EC5CB57CB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704" y="5244149"/>
                <a:ext cx="576064" cy="497059"/>
              </a:xfrm>
              <a:prstGeom prst="rect">
                <a:avLst/>
              </a:prstGeom>
              <a:blipFill>
                <a:blip r:embed="rId1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8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9748909"/>
                  </p:ext>
                </p:extLst>
              </p:nvPr>
            </p:nvGraphicFramePr>
            <p:xfrm>
              <a:off x="8193772" y="2420167"/>
              <a:ext cx="1440000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9748909"/>
                  </p:ext>
                </p:extLst>
              </p:nvPr>
            </p:nvGraphicFramePr>
            <p:xfrm>
              <a:off x="8193772" y="2420167"/>
              <a:ext cx="1440000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40" t="-1770" r="-100840" b="-4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695" t="-1770" r="-1695" b="-4026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4"/>
                <a:ext cx="5235402" cy="402336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=96.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b="0" dirty="0">
                    <a:latin typeface="Trebuchet MS" panose="020B0603020202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c) Write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0" dirty="0">
                    <a:latin typeface="Trebuchet MS" panose="020B0603020202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4"/>
                <a:ext cx="5235402" cy="4023360"/>
              </a:xfrm>
              <a:blipFill>
                <a:blip r:embed="rId3"/>
                <a:stretch>
                  <a:fillRect l="-1164" r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8957666" y="3869564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7666" y="3869564"/>
                <a:ext cx="66136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/>
              <p:nvPr/>
            </p:nvSpPr>
            <p:spPr>
              <a:xfrm>
                <a:off x="8225676" y="4554914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676" y="4554914"/>
                <a:ext cx="66136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urved Left Arrow 44">
            <a:extLst>
              <a:ext uri="{FF2B5EF4-FFF2-40B4-BE49-F238E27FC236}">
                <a16:creationId xmlns:a16="http://schemas.microsoft.com/office/drawing/2014/main" id="{FE3EFAF0-8393-E7D5-4F09-B4F12D0B05CB}"/>
              </a:ext>
            </a:extLst>
          </p:cNvPr>
          <p:cNvSpPr/>
          <p:nvPr/>
        </p:nvSpPr>
        <p:spPr>
          <a:xfrm>
            <a:off x="9710192" y="3283806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/>
              <p:nvPr/>
            </p:nvSpPr>
            <p:spPr>
              <a:xfrm>
                <a:off x="10061250" y="356719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69AD31-5CD8-1370-F203-15E9CC727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1250" y="3567192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rved Left Arrow 46">
            <a:extLst>
              <a:ext uri="{FF2B5EF4-FFF2-40B4-BE49-F238E27FC236}">
                <a16:creationId xmlns:a16="http://schemas.microsoft.com/office/drawing/2014/main" id="{771801C7-D554-1704-DDE2-3E46E1FC5B32}"/>
              </a:ext>
            </a:extLst>
          </p:cNvPr>
          <p:cNvSpPr/>
          <p:nvPr/>
        </p:nvSpPr>
        <p:spPr>
          <a:xfrm flipH="1">
            <a:off x="7669791" y="3283806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/>
              <p:nvPr/>
            </p:nvSpPr>
            <p:spPr>
              <a:xfrm>
                <a:off x="7192778" y="351590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66F1B-420C-5D94-3DCD-2FFD61DEC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778" y="3515903"/>
                <a:ext cx="5760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422466" y="1972078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599012" y="1923108"/>
                <a:ext cx="576064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012" y="1923108"/>
                <a:ext cx="576064" cy="497059"/>
              </a:xfrm>
              <a:prstGeom prst="rect">
                <a:avLst/>
              </a:prstGeom>
              <a:blipFill>
                <a:blip r:embed="rId8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/>
              <p:nvPr/>
            </p:nvSpPr>
            <p:spPr>
              <a:xfrm>
                <a:off x="8201550" y="5302757"/>
                <a:ext cx="6613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4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1CF0FE-859D-AE85-4ECD-FFD8317A6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1550" y="5302757"/>
                <a:ext cx="661368" cy="461665"/>
              </a:xfrm>
              <a:prstGeom prst="rect">
                <a:avLst/>
              </a:prstGeom>
              <a:blipFill>
                <a:blip r:embed="rId10"/>
                <a:stretch>
                  <a:fillRect l="-2752" r="-137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2845010" y="5241202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010" y="5241202"/>
                <a:ext cx="1739939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rved Left Arrow 44">
            <a:extLst>
              <a:ext uri="{FF2B5EF4-FFF2-40B4-BE49-F238E27FC236}">
                <a16:creationId xmlns:a16="http://schemas.microsoft.com/office/drawing/2014/main" id="{93DC718E-1FD6-C107-9A95-3E0D1E18B88E}"/>
              </a:ext>
            </a:extLst>
          </p:cNvPr>
          <p:cNvSpPr/>
          <p:nvPr/>
        </p:nvSpPr>
        <p:spPr>
          <a:xfrm>
            <a:off x="10421290" y="3283806"/>
            <a:ext cx="432048" cy="1663976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98456-F0B9-F902-35A9-4E6D73D855FB}"/>
                  </a:ext>
                </a:extLst>
              </p:cNvPr>
              <p:cNvSpPr txBox="1"/>
              <p:nvPr/>
            </p:nvSpPr>
            <p:spPr>
              <a:xfrm>
                <a:off x="10791398" y="3814842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B98456-F0B9-F902-35A9-4E6D73D85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1398" y="3814842"/>
                <a:ext cx="576064" cy="6109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rved Left Arrow 44">
            <a:extLst>
              <a:ext uri="{FF2B5EF4-FFF2-40B4-BE49-F238E27FC236}">
                <a16:creationId xmlns:a16="http://schemas.microsoft.com/office/drawing/2014/main" id="{39653038-88DF-76C7-7420-5C4B6F838DFB}"/>
              </a:ext>
            </a:extLst>
          </p:cNvPr>
          <p:cNvSpPr/>
          <p:nvPr/>
        </p:nvSpPr>
        <p:spPr>
          <a:xfrm flipH="1">
            <a:off x="7182527" y="3283804"/>
            <a:ext cx="432048" cy="1663977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D2965-E538-11D2-D233-CCE619393F56}"/>
                  </a:ext>
                </a:extLst>
              </p:cNvPr>
              <p:cNvSpPr txBox="1"/>
              <p:nvPr/>
            </p:nvSpPr>
            <p:spPr>
              <a:xfrm>
                <a:off x="6563306" y="3817571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D2965-E538-11D2-D233-CCE619393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306" y="3817571"/>
                <a:ext cx="576064" cy="6109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225676" y="3219363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676" y="3219363"/>
                <a:ext cx="661368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50119" y="3219363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0119" y="3219363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233223" y="3869564"/>
                <a:ext cx="6613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223" y="3869564"/>
                <a:ext cx="661368" cy="461665"/>
              </a:xfrm>
              <a:prstGeom prst="rect">
                <a:avLst/>
              </a:prstGeom>
              <a:blipFill>
                <a:blip r:embed="rId16"/>
                <a:stretch>
                  <a:fillRect l="-2778" r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/>
              <p:nvPr/>
            </p:nvSpPr>
            <p:spPr>
              <a:xfrm>
                <a:off x="8950119" y="4554914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0119" y="4554914"/>
                <a:ext cx="66136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/>
              <p:nvPr/>
            </p:nvSpPr>
            <p:spPr>
              <a:xfrm>
                <a:off x="8939338" y="5271980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3BB0A3-1FBC-1712-ED36-099C0F7FB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338" y="5271980"/>
                <a:ext cx="661368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rved Down Arrow 48">
            <a:extLst>
              <a:ext uri="{FF2B5EF4-FFF2-40B4-BE49-F238E27FC236}">
                <a16:creationId xmlns:a16="http://schemas.microsoft.com/office/drawing/2014/main" id="{D81DC502-8258-26B0-5F15-3795E171B0AA}"/>
              </a:ext>
            </a:extLst>
          </p:cNvPr>
          <p:cNvSpPr/>
          <p:nvPr/>
        </p:nvSpPr>
        <p:spPr>
          <a:xfrm rot="10800000">
            <a:off x="8384966" y="5890465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A18415-62D5-4631-2D2D-77BF281C8402}"/>
                  </a:ext>
                </a:extLst>
              </p:cNvPr>
              <p:cNvSpPr txBox="1"/>
              <p:nvPr/>
            </p:nvSpPr>
            <p:spPr>
              <a:xfrm>
                <a:off x="8676028" y="583946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A18415-62D5-4631-2D2D-77BF281C8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028" y="5839461"/>
                <a:ext cx="576064" cy="369332"/>
              </a:xfrm>
              <a:prstGeom prst="rect">
                <a:avLst/>
              </a:prstGeom>
              <a:blipFill>
                <a:blip r:embed="rId19"/>
                <a:stretch>
                  <a:fillRect r="-11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305843" y="3863986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8983030" y="4548526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6491F7-B671-6BAB-EFFA-01165637AD47}"/>
                  </a:ext>
                </a:extLst>
              </p:cNvPr>
              <p:cNvSpPr txBox="1"/>
              <p:nvPr/>
            </p:nvSpPr>
            <p:spPr>
              <a:xfrm>
                <a:off x="8220245" y="2511473"/>
                <a:ext cx="61093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6491F7-B671-6BAB-EFFA-01165637A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245" y="2511473"/>
                <a:ext cx="610934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: Rounded Corners 10">
            <a:extLst>
              <a:ext uri="{FF2B5EF4-FFF2-40B4-BE49-F238E27FC236}">
                <a16:creationId xmlns:a16="http://schemas.microsoft.com/office/drawing/2014/main" id="{CAAADD35-FE42-F84F-AA96-7A79A4F2E097}"/>
              </a:ext>
            </a:extLst>
          </p:cNvPr>
          <p:cNvSpPr/>
          <p:nvPr/>
        </p:nvSpPr>
        <p:spPr>
          <a:xfrm>
            <a:off x="2988268" y="5246316"/>
            <a:ext cx="1453421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5409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16" grpId="0" animBg="1"/>
      <p:bldP spid="17" grpId="0"/>
      <p:bldP spid="18" grpId="0" animBg="1"/>
      <p:bldP spid="19" grpId="0"/>
      <p:bldP spid="20" grpId="0" animBg="1"/>
      <p:bldP spid="22" grpId="0"/>
      <p:bldP spid="5" grpId="0" animBg="1"/>
      <p:bldP spid="5" grpId="1" animBg="1"/>
      <p:bldP spid="6" grpId="0" animBg="1"/>
      <p:bldP spid="8" grpId="0" animBg="1"/>
      <p:bldP spid="9" grpId="0"/>
      <p:bldP spid="10" grpId="0" animBg="1"/>
      <p:bldP spid="11" grpId="0"/>
      <p:bldP spid="30" grpId="0" animBg="1"/>
      <p:bldP spid="21" grpId="0" animBg="1"/>
      <p:bldP spid="23" grpId="0" animBg="1"/>
      <p:bldP spid="33" grpId="0" animBg="1"/>
      <p:bldP spid="34" grpId="0" animBg="1"/>
      <p:bldP spid="13" grpId="0" animBg="1"/>
      <p:bldP spid="25" grpId="0"/>
      <p:bldP spid="15" grpId="0" animBg="1"/>
      <p:bldP spid="15" grpId="1" animBg="1"/>
      <p:bldP spid="4" grpId="0" animBg="1"/>
      <p:bldP spid="4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7027653"/>
                  </p:ext>
                </p:extLst>
              </p:nvPr>
            </p:nvGraphicFramePr>
            <p:xfrm>
              <a:off x="8340714" y="3243662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7027653"/>
                  </p:ext>
                </p:extLst>
              </p:nvPr>
            </p:nvGraphicFramePr>
            <p:xfrm>
              <a:off x="8340714" y="3243662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40" t="-877" r="-100840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695" t="-877" r="-1695" b="-100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“Not nice” multipliers…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3345391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=19.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Write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0" dirty="0">
                    <a:latin typeface="Trebuchet MS" panose="020B0603020202020204" pitchFamily="34" charset="0"/>
                  </a:rPr>
                  <a:t>&amp;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334539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569408" y="2795573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745954" y="2147166"/>
                <a:ext cx="576064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954" y="2147166"/>
                <a:ext cx="576064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372618" y="4042858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2618" y="4042858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9097061" y="4042858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7061" y="4042858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rved Down Arrow 48">
            <a:extLst>
              <a:ext uri="{FF2B5EF4-FFF2-40B4-BE49-F238E27FC236}">
                <a16:creationId xmlns:a16="http://schemas.microsoft.com/office/drawing/2014/main" id="{887A6824-8D6A-2198-1C73-E10D79295300}"/>
              </a:ext>
            </a:extLst>
          </p:cNvPr>
          <p:cNvSpPr/>
          <p:nvPr/>
        </p:nvSpPr>
        <p:spPr>
          <a:xfrm rot="10800000">
            <a:off x="8569408" y="4674180"/>
            <a:ext cx="950934" cy="388070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7716B3-DFF2-4033-E8A2-84DEA1626679}"/>
                  </a:ext>
                </a:extLst>
              </p:cNvPr>
              <p:cNvSpPr txBox="1"/>
              <p:nvPr/>
            </p:nvSpPr>
            <p:spPr>
              <a:xfrm>
                <a:off x="8810248" y="5058908"/>
                <a:ext cx="511770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7716B3-DFF2-4033-E8A2-84DEA1626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0248" y="5058908"/>
                <a:ext cx="511770" cy="612732"/>
              </a:xfrm>
              <a:prstGeom prst="rect">
                <a:avLst/>
              </a:prstGeom>
              <a:blipFill>
                <a:blip r:embed="rId8"/>
                <a:stretch>
                  <a:fillRect r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22D5CB-7E7C-001B-AB48-0E5DDCD9B6A2}"/>
                  </a:ext>
                </a:extLst>
              </p:cNvPr>
              <p:cNvSpPr txBox="1"/>
              <p:nvPr/>
            </p:nvSpPr>
            <p:spPr>
              <a:xfrm>
                <a:off x="1237376" y="4786558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22D5CB-7E7C-001B-AB48-0E5DDCD9B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376" y="4786558"/>
                <a:ext cx="1739939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4B3BF3-5598-853A-4C26-0357BA4D73D2}"/>
                  </a:ext>
                </a:extLst>
              </p:cNvPr>
              <p:cNvSpPr txBox="1"/>
              <p:nvPr/>
            </p:nvSpPr>
            <p:spPr>
              <a:xfrm>
                <a:off x="4356061" y="4726308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4B3BF3-5598-853A-4C26-0357BA4D7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061" y="4726308"/>
                <a:ext cx="1739939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CC55E0-C6B4-80B6-B470-0124E9B6556D}"/>
                  </a:ext>
                </a:extLst>
              </p:cNvPr>
              <p:cNvSpPr txBox="1"/>
              <p:nvPr/>
            </p:nvSpPr>
            <p:spPr>
              <a:xfrm>
                <a:off x="1057354" y="4708485"/>
                <a:ext cx="2099982" cy="12067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2800" b="1" dirty="0">
                  <a:solidFill>
                    <a:schemeClr val="accent2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i="0" dirty="0">
                    <a:solidFill>
                      <a:schemeClr val="accent2"/>
                    </a:solidFill>
                    <a:latin typeface="+mj-lt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2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CC55E0-C6B4-80B6-B470-0124E9B65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354" y="4708485"/>
                <a:ext cx="2099982" cy="1206741"/>
              </a:xfrm>
              <a:prstGeom prst="rect">
                <a:avLst/>
              </a:prstGeom>
              <a:blipFill>
                <a:blip r:embed="rId11"/>
                <a:stretch>
                  <a:fillRect b="-8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C71BDF6-56AA-2FC4-6FAE-027F75C306C6}"/>
                  </a:ext>
                </a:extLst>
              </p:cNvPr>
              <p:cNvSpPr txBox="1"/>
              <p:nvPr/>
            </p:nvSpPr>
            <p:spPr>
              <a:xfrm>
                <a:off x="4356061" y="4694343"/>
                <a:ext cx="1739939" cy="12080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sz="2000" b="1" i="1" dirty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dirty="0">
                    <a:solidFill>
                      <a:schemeClr val="accent3"/>
                    </a:solidFill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en-GB" sz="2000" b="1" dirty="0"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C71BDF6-56AA-2FC4-6FAE-027F75C30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061" y="4694343"/>
                <a:ext cx="1739939" cy="1208023"/>
              </a:xfrm>
              <a:prstGeom prst="rect">
                <a:avLst/>
              </a:prstGeom>
              <a:blipFill>
                <a:blip r:embed="rId12"/>
                <a:stretch>
                  <a:fillRect b="-8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98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30" grpId="0" animBg="1"/>
      <p:bldP spid="21" grpId="0" animBg="1"/>
      <p:bldP spid="7" grpId="0" animBg="1"/>
      <p:bldP spid="12" grpId="0"/>
      <p:bldP spid="28" grpId="0" animBg="1"/>
      <p:bldP spid="28" grpId="1" animBg="1"/>
      <p:bldP spid="29" grpId="0" animBg="1"/>
      <p:bldP spid="29" grpId="1" animBg="1"/>
      <p:bldP spid="35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1676039"/>
                  </p:ext>
                </p:extLst>
              </p:nvPr>
            </p:nvGraphicFramePr>
            <p:xfrm>
              <a:off x="8340714" y="3243662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1676039"/>
                  </p:ext>
                </p:extLst>
              </p:nvPr>
            </p:nvGraphicFramePr>
            <p:xfrm>
              <a:off x="8340714" y="3243662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40" t="-877" r="-100840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695" t="-877" r="-1695" b="-100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3274907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=23,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=47.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400" dirty="0">
                    <a:latin typeface="Trebuchet MS" panose="020B0603020202020204" pitchFamily="34" charset="0"/>
                  </a:rPr>
                  <a:t>Write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0" dirty="0">
                    <a:latin typeface="Trebuchet MS" panose="020B0603020202020204" pitchFamily="34" charset="0"/>
                  </a:rPr>
                  <a:t>&amp;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2400" b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327490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8569408" y="2795573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8745954" y="2147166"/>
                <a:ext cx="576064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954" y="2147166"/>
                <a:ext cx="576064" cy="6099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372618" y="4042858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2618" y="4042858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9097061" y="4042858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7061" y="4042858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rved Down Arrow 48">
            <a:extLst>
              <a:ext uri="{FF2B5EF4-FFF2-40B4-BE49-F238E27FC236}">
                <a16:creationId xmlns:a16="http://schemas.microsoft.com/office/drawing/2014/main" id="{887A6824-8D6A-2198-1C73-E10D79295300}"/>
              </a:ext>
            </a:extLst>
          </p:cNvPr>
          <p:cNvSpPr/>
          <p:nvPr/>
        </p:nvSpPr>
        <p:spPr>
          <a:xfrm rot="10800000">
            <a:off x="8569408" y="4674180"/>
            <a:ext cx="950934" cy="388070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7716B3-DFF2-4033-E8A2-84DEA1626679}"/>
                  </a:ext>
                </a:extLst>
              </p:cNvPr>
              <p:cNvSpPr txBox="1"/>
              <p:nvPr/>
            </p:nvSpPr>
            <p:spPr>
              <a:xfrm>
                <a:off x="8810248" y="5058908"/>
                <a:ext cx="51177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47</m:t>
                          </m:r>
                        </m:den>
                      </m:f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7716B3-DFF2-4033-E8A2-84DEA1626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0248" y="5058908"/>
                <a:ext cx="511770" cy="610936"/>
              </a:xfrm>
              <a:prstGeom prst="rect">
                <a:avLst/>
              </a:prstGeom>
              <a:blipFill>
                <a:blip r:embed="rId8"/>
                <a:stretch>
                  <a:fillRect r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22D5CB-7E7C-001B-AB48-0E5DDCD9B6A2}"/>
                  </a:ext>
                </a:extLst>
              </p:cNvPr>
              <p:cNvSpPr txBox="1"/>
              <p:nvPr/>
            </p:nvSpPr>
            <p:spPr>
              <a:xfrm>
                <a:off x="1237376" y="4786558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𝟒𝟕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22D5CB-7E7C-001B-AB48-0E5DDCD9B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376" y="4786558"/>
                <a:ext cx="1739939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4B3BF3-5598-853A-4C26-0357BA4D73D2}"/>
                  </a:ext>
                </a:extLst>
              </p:cNvPr>
              <p:cNvSpPr txBox="1"/>
              <p:nvPr/>
            </p:nvSpPr>
            <p:spPr>
              <a:xfrm>
                <a:off x="4356061" y="4726308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𝟒𝟕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4B3BF3-5598-853A-4C26-0357BA4D7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061" y="4726308"/>
                <a:ext cx="1739939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CC55E0-C6B4-80B6-B470-0124E9B6556D}"/>
                  </a:ext>
                </a:extLst>
              </p:cNvPr>
              <p:cNvSpPr txBox="1"/>
              <p:nvPr/>
            </p:nvSpPr>
            <p:spPr>
              <a:xfrm>
                <a:off x="1057354" y="4634079"/>
                <a:ext cx="2099982" cy="12067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𝟒𝟕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sz="2800" b="1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i="0" dirty="0">
                    <a:solidFill>
                      <a:schemeClr val="accent2"/>
                    </a:solidFill>
                    <a:latin typeface="+mj-lt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endParaRPr lang="en-GB" sz="2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7CC55E0-C6B4-80B6-B470-0124E9B65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354" y="4634079"/>
                <a:ext cx="2099982" cy="1206741"/>
              </a:xfrm>
              <a:prstGeom prst="rect">
                <a:avLst/>
              </a:prstGeom>
              <a:blipFill>
                <a:blip r:embed="rId11"/>
                <a:stretch>
                  <a:fillRect b="-8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C71BDF6-56AA-2FC4-6FAE-027F75C306C6}"/>
                  </a:ext>
                </a:extLst>
              </p:cNvPr>
              <p:cNvSpPr txBox="1"/>
              <p:nvPr/>
            </p:nvSpPr>
            <p:spPr>
              <a:xfrm>
                <a:off x="4336097" y="4573541"/>
                <a:ext cx="1779865" cy="12073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𝟒𝟕</m:t>
                          </m:r>
                        </m:den>
                      </m:f>
                      <m:r>
                        <a:rPr lang="en-GB" sz="28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GB" sz="2000" b="1" i="1" dirty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dirty="0">
                    <a:solidFill>
                      <a:schemeClr val="accent3"/>
                    </a:solidFill>
                  </a:rPr>
                  <a:t>in terms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endParaRPr lang="en-GB" sz="2000" b="1" dirty="0"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C71BDF6-56AA-2FC4-6FAE-027F75C30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097" y="4573541"/>
                <a:ext cx="1779865" cy="1207318"/>
              </a:xfrm>
              <a:prstGeom prst="rect">
                <a:avLst/>
              </a:prstGeom>
              <a:blipFill>
                <a:blip r:embed="rId12"/>
                <a:stretch>
                  <a:fillRect b="-8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17404-8074-2543-1CA6-ECFF75A62304}"/>
                  </a:ext>
                </a:extLst>
              </p:cNvPr>
              <p:cNvSpPr txBox="1"/>
              <p:nvPr/>
            </p:nvSpPr>
            <p:spPr>
              <a:xfrm>
                <a:off x="5638800" y="544828"/>
                <a:ext cx="571980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Pointed out by the ‘audience’ at MathsConf33 is that where the subject is not specified, using the diagonals is also valid… giving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=47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17404-8074-2543-1CA6-ECFF75A6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44828"/>
                <a:ext cx="5719804" cy="1015663"/>
              </a:xfrm>
              <a:prstGeom prst="rect">
                <a:avLst/>
              </a:prstGeom>
              <a:blipFill>
                <a:blip r:embed="rId13"/>
                <a:stretch>
                  <a:fillRect l="-320" t="-2994" r="-320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81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30" grpId="0" animBg="1"/>
      <p:bldP spid="21" grpId="0" animBg="1"/>
      <p:bldP spid="7" grpId="0" animBg="1"/>
      <p:bldP spid="12" grpId="0"/>
      <p:bldP spid="28" grpId="0" animBg="1"/>
      <p:bldP spid="28" grpId="1" animBg="1"/>
      <p:bldP spid="29" grpId="0" animBg="1"/>
      <p:bldP spid="29" grpId="1" animBg="1"/>
      <p:bldP spid="35" grpId="0" animBg="1"/>
      <p:bldP spid="3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Adding Complexity…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979939" y="1863790"/>
                <a:ext cx="5137150" cy="4022725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=22.5;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=160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979939" y="1863790"/>
                <a:ext cx="5137150" cy="4022725"/>
              </a:xfrm>
              <a:blipFill>
                <a:blip r:embed="rId2"/>
                <a:stretch>
                  <a:fillRect l="-1544" r="-1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B57D721A-245D-1F70-3540-1D2F4CEB4CAD}"/>
              </a:ext>
            </a:extLst>
          </p:cNvPr>
          <p:cNvSpPr/>
          <p:nvPr/>
        </p:nvSpPr>
        <p:spPr>
          <a:xfrm>
            <a:off x="8888325" y="2342737"/>
            <a:ext cx="1497735" cy="3448463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2793144"/>
                  </p:ext>
                </p:extLst>
              </p:nvPr>
            </p:nvGraphicFramePr>
            <p:xfrm>
              <a:off x="8131316" y="2341453"/>
              <a:ext cx="2246955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2793144"/>
                  </p:ext>
                </p:extLst>
              </p:nvPr>
            </p:nvGraphicFramePr>
            <p:xfrm>
              <a:off x="8131316" y="2341453"/>
              <a:ext cx="2246955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13" t="-885" r="-202439" b="-4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 t="-885" r="-100806" b="-4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1626" t="-885" r="-1626" b="-4026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9083180" y="188652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9261661" y="1842728"/>
                <a:ext cx="576064" cy="500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661" y="1842728"/>
                <a:ext cx="576064" cy="500009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4417024" y="5167536"/>
                <a:ext cx="1739939" cy="7189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8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8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024" y="5167536"/>
                <a:ext cx="1739939" cy="7189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511BE629-237C-3E23-48FA-0D456F7E84BC}"/>
              </a:ext>
            </a:extLst>
          </p:cNvPr>
          <p:cNvSpPr/>
          <p:nvPr/>
        </p:nvSpPr>
        <p:spPr>
          <a:xfrm>
            <a:off x="4440659" y="5135217"/>
            <a:ext cx="1496678" cy="840457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52942" y="313952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942" y="3139527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28493" y="313952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493" y="3139527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167211" y="379439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211" y="3794392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0E72DB-C076-0731-F79E-E56C2A4F2273}"/>
                  </a:ext>
                </a:extLst>
              </p:cNvPr>
              <p:cNvSpPr txBox="1"/>
              <p:nvPr/>
            </p:nvSpPr>
            <p:spPr>
              <a:xfrm>
                <a:off x="9618380" y="31369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22.5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0E72DB-C076-0731-F79E-E56C2A4F2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380" y="3136970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9644193" y="379643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193" y="3796437"/>
                <a:ext cx="66136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9681970" y="3799506"/>
            <a:ext cx="645708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A72252-A1DF-F083-C0C6-87F255F2EEE9}"/>
                  </a:ext>
                </a:extLst>
              </p:cNvPr>
              <p:cNvSpPr txBox="1"/>
              <p:nvPr/>
            </p:nvSpPr>
            <p:spPr>
              <a:xfrm>
                <a:off x="8145557" y="4471431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A72252-A1DF-F083-C0C6-87F255F2E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557" y="4471431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8179330" y="4504897"/>
            <a:ext cx="608592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344F05-7886-B79F-683B-1AF36AAB2065}"/>
                  </a:ext>
                </a:extLst>
              </p:cNvPr>
              <p:cNvSpPr txBox="1"/>
              <p:nvPr/>
            </p:nvSpPr>
            <p:spPr>
              <a:xfrm>
                <a:off x="8888325" y="379439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344F05-7886-B79F-683B-1AF36AAB2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8325" y="3794392"/>
                <a:ext cx="661368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6C4849-3153-E79C-9EB0-7EC91B74AC7E}"/>
                  </a:ext>
                </a:extLst>
              </p:cNvPr>
              <p:cNvSpPr txBox="1"/>
              <p:nvPr/>
            </p:nvSpPr>
            <p:spPr>
              <a:xfrm>
                <a:off x="9644193" y="44726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6C4849-3153-E79C-9EB0-7EC91B74A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193" y="4472670"/>
                <a:ext cx="661368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7928C5-0A4E-E401-787F-FBB137CB9F96}"/>
                  </a:ext>
                </a:extLst>
              </p:cNvPr>
              <p:cNvSpPr txBox="1"/>
              <p:nvPr/>
            </p:nvSpPr>
            <p:spPr>
              <a:xfrm>
                <a:off x="8910115" y="4471431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7928C5-0A4E-E401-787F-FBB137CB9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115" y="4471431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urved Down Arrow 48">
            <a:extLst>
              <a:ext uri="{FF2B5EF4-FFF2-40B4-BE49-F238E27FC236}">
                <a16:creationId xmlns:a16="http://schemas.microsoft.com/office/drawing/2014/main" id="{A03C6CA7-CE75-DB6E-F299-8868ACD11108}"/>
              </a:ext>
            </a:extLst>
          </p:cNvPr>
          <p:cNvSpPr/>
          <p:nvPr/>
        </p:nvSpPr>
        <p:spPr>
          <a:xfrm rot="10800000">
            <a:off x="9086753" y="5856287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7F1DDCA-CBC2-21BE-3E2B-429737BAE357}"/>
                  </a:ext>
                </a:extLst>
              </p:cNvPr>
              <p:cNvSpPr txBox="1"/>
              <p:nvPr/>
            </p:nvSpPr>
            <p:spPr>
              <a:xfrm>
                <a:off x="9377815" y="5805283"/>
                <a:ext cx="576064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7F1DDCA-CBC2-21BE-3E2B-429737BA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7815" y="5805283"/>
                <a:ext cx="576064" cy="497059"/>
              </a:xfrm>
              <a:prstGeom prst="rect">
                <a:avLst/>
              </a:prstGeom>
              <a:blipFill>
                <a:blip r:embed="rId1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A77E89-FF0F-AFE4-DCD4-9BE5D7F70ABC}"/>
                  </a:ext>
                </a:extLst>
              </p:cNvPr>
              <p:cNvSpPr txBox="1"/>
              <p:nvPr/>
            </p:nvSpPr>
            <p:spPr>
              <a:xfrm>
                <a:off x="8152942" y="515976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A77E89-FF0F-AFE4-DCD4-9BE5D7F70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942" y="5159762"/>
                <a:ext cx="66136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5762DF1-C856-85BC-7238-453B4A49F93A}"/>
                  </a:ext>
                </a:extLst>
              </p:cNvPr>
              <p:cNvSpPr txBox="1"/>
              <p:nvPr/>
            </p:nvSpPr>
            <p:spPr>
              <a:xfrm>
                <a:off x="9676630" y="5123423"/>
                <a:ext cx="661368" cy="67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p>
                        <m:sSupPr>
                          <m:ctrlP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5762DF1-C856-85BC-7238-453B4A49F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630" y="5123423"/>
                <a:ext cx="661368" cy="6748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C5BA2C-2D35-E667-98BB-0FD99CB75195}"/>
                  </a:ext>
                </a:extLst>
              </p:cNvPr>
              <p:cNvSpPr txBox="1"/>
              <p:nvPr/>
            </p:nvSpPr>
            <p:spPr>
              <a:xfrm>
                <a:off x="8917500" y="5159762"/>
                <a:ext cx="661368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C5BA2C-2D35-E667-98BB-0FD99CB75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7500" y="5159762"/>
                <a:ext cx="661368" cy="53296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D62810B-7270-4340-2107-B65D0EA30F41}"/>
                  </a:ext>
                </a:extLst>
              </p:cNvPr>
              <p:cNvSpPr txBox="1"/>
              <p:nvPr/>
            </p:nvSpPr>
            <p:spPr>
              <a:xfrm>
                <a:off x="9674140" y="2428579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D62810B-7270-4340-2107-B65D0EA30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140" y="2428579"/>
                <a:ext cx="661368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4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0" grpId="0" animBg="1"/>
      <p:bldP spid="20" grpId="1" animBg="1"/>
      <p:bldP spid="22" grpId="0"/>
      <p:bldP spid="6" grpId="0" animBg="1"/>
      <p:bldP spid="7" grpId="0" animBg="1"/>
      <p:bldP spid="7" grpId="1" animBg="1"/>
      <p:bldP spid="30" grpId="0"/>
      <p:bldP spid="21" grpId="0"/>
      <p:bldP spid="23" grpId="0"/>
      <p:bldP spid="13" grpId="0"/>
      <p:bldP spid="31" grpId="0"/>
      <p:bldP spid="15" grpId="0" animBg="1"/>
      <p:bldP spid="15" grpId="1" animBg="1"/>
      <p:bldP spid="26" grpId="0"/>
      <p:bldP spid="4" grpId="0" animBg="1"/>
      <p:bldP spid="4" grpId="1" animBg="1"/>
      <p:bldP spid="25" grpId="0"/>
      <p:bldP spid="27" grpId="0"/>
      <p:bldP spid="29" grpId="0" animBg="1"/>
      <p:bldP spid="35" grpId="0"/>
      <p:bldP spid="36" grpId="0"/>
      <p:bldP spid="37" grpId="0"/>
      <p:bldP spid="37" grpId="1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918981" y="1844133"/>
                <a:ext cx="5175605" cy="361245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=25;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=32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4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18981" y="1844133"/>
                <a:ext cx="5175605" cy="3612450"/>
              </a:xfrm>
              <a:blipFill>
                <a:blip r:embed="rId2"/>
                <a:stretch>
                  <a:fillRect l="-1649" r="-1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B57D721A-245D-1F70-3540-1D2F4CEB4CAD}"/>
              </a:ext>
            </a:extLst>
          </p:cNvPr>
          <p:cNvSpPr/>
          <p:nvPr/>
        </p:nvSpPr>
        <p:spPr>
          <a:xfrm>
            <a:off x="8888325" y="2342737"/>
            <a:ext cx="1497735" cy="3448463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6920091"/>
                  </p:ext>
                </p:extLst>
              </p:nvPr>
            </p:nvGraphicFramePr>
            <p:xfrm>
              <a:off x="8131316" y="2341453"/>
              <a:ext cx="2246955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6920091"/>
                  </p:ext>
                </p:extLst>
              </p:nvPr>
            </p:nvGraphicFramePr>
            <p:xfrm>
              <a:off x="8131316" y="2341453"/>
              <a:ext cx="2246955" cy="3448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13" t="-885" r="-202439" b="-4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 t="-885" r="-100806" b="-4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1626" t="-885" r="-1626" b="-4026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701175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E5EC4386-CC4E-75A0-F0BD-A7F6149F662D}"/>
              </a:ext>
            </a:extLst>
          </p:cNvPr>
          <p:cNvSpPr/>
          <p:nvPr/>
        </p:nvSpPr>
        <p:spPr>
          <a:xfrm>
            <a:off x="9083180" y="188652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/>
              <p:nvPr/>
            </p:nvSpPr>
            <p:spPr>
              <a:xfrm>
                <a:off x="9261661" y="1842728"/>
                <a:ext cx="576064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2084BE-FE53-E932-1D0E-170085A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661" y="1842728"/>
                <a:ext cx="576064" cy="5142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4417024" y="5167536"/>
                <a:ext cx="1739939" cy="9002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28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024" y="5167536"/>
                <a:ext cx="1739939" cy="9002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511BE629-237C-3E23-48FA-0D456F7E84BC}"/>
              </a:ext>
            </a:extLst>
          </p:cNvPr>
          <p:cNvSpPr/>
          <p:nvPr/>
        </p:nvSpPr>
        <p:spPr>
          <a:xfrm>
            <a:off x="4476798" y="5101570"/>
            <a:ext cx="1761565" cy="98911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52942" y="313952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942" y="3139527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28493" y="313952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493" y="3139527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123527" y="3872820"/>
                <a:ext cx="661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1600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527" y="3872820"/>
                <a:ext cx="661368" cy="400110"/>
              </a:xfrm>
              <a:prstGeom prst="rect">
                <a:avLst/>
              </a:prstGeom>
              <a:blipFill>
                <a:blip r:embed="rId9"/>
                <a:stretch>
                  <a:fillRect r="-12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0E72DB-C076-0731-F79E-E56C2A4F2273}"/>
                  </a:ext>
                </a:extLst>
              </p:cNvPr>
              <p:cNvSpPr txBox="1"/>
              <p:nvPr/>
            </p:nvSpPr>
            <p:spPr>
              <a:xfrm>
                <a:off x="9618380" y="31369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0E72DB-C076-0731-F79E-E56C2A4F2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380" y="3136970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9644193" y="3796437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193" y="3796437"/>
                <a:ext cx="66136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176655" y="3788214"/>
            <a:ext cx="645708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A72252-A1DF-F083-C0C6-87F255F2EEE9}"/>
                  </a:ext>
                </a:extLst>
              </p:cNvPr>
              <p:cNvSpPr txBox="1"/>
              <p:nvPr/>
            </p:nvSpPr>
            <p:spPr>
              <a:xfrm>
                <a:off x="8145557" y="4471431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FA72252-A1DF-F083-C0C6-87F255F2E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557" y="4471431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344F05-7886-B79F-683B-1AF36AAB2065}"/>
                  </a:ext>
                </a:extLst>
              </p:cNvPr>
              <p:cNvSpPr txBox="1"/>
              <p:nvPr/>
            </p:nvSpPr>
            <p:spPr>
              <a:xfrm>
                <a:off x="8902594" y="379439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344F05-7886-B79F-683B-1AF36AAB2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594" y="3794392"/>
                <a:ext cx="661368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6C4849-3153-E79C-9EB0-7EC91B74AC7E}"/>
                  </a:ext>
                </a:extLst>
              </p:cNvPr>
              <p:cNvSpPr txBox="1"/>
              <p:nvPr/>
            </p:nvSpPr>
            <p:spPr>
              <a:xfrm>
                <a:off x="9644193" y="44726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6C4849-3153-E79C-9EB0-7EC91B74A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193" y="4472670"/>
                <a:ext cx="661368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7928C5-0A4E-E401-787F-FBB137CB9F96}"/>
                  </a:ext>
                </a:extLst>
              </p:cNvPr>
              <p:cNvSpPr txBox="1"/>
              <p:nvPr/>
            </p:nvSpPr>
            <p:spPr>
              <a:xfrm>
                <a:off x="8863223" y="4471431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2.25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7928C5-0A4E-E401-787F-FBB137CB9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223" y="4471431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 r="-10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9693081" y="4462487"/>
            <a:ext cx="608592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  <p:sp>
        <p:nvSpPr>
          <p:cNvPr id="29" name="Curved Down Arrow 48">
            <a:extLst>
              <a:ext uri="{FF2B5EF4-FFF2-40B4-BE49-F238E27FC236}">
                <a16:creationId xmlns:a16="http://schemas.microsoft.com/office/drawing/2014/main" id="{A03C6CA7-CE75-DB6E-F299-8868ACD11108}"/>
              </a:ext>
            </a:extLst>
          </p:cNvPr>
          <p:cNvSpPr/>
          <p:nvPr/>
        </p:nvSpPr>
        <p:spPr>
          <a:xfrm rot="10800000">
            <a:off x="9086753" y="5856287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7F1DDCA-CBC2-21BE-3E2B-429737BAE357}"/>
                  </a:ext>
                </a:extLst>
              </p:cNvPr>
              <p:cNvSpPr txBox="1"/>
              <p:nvPr/>
            </p:nvSpPr>
            <p:spPr>
              <a:xfrm>
                <a:off x="9377815" y="5805283"/>
                <a:ext cx="576064" cy="515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7F1DDCA-CBC2-21BE-3E2B-429737BAE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7815" y="5805283"/>
                <a:ext cx="576064" cy="5156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A77E89-FF0F-AFE4-DCD4-9BE5D7F70ABC}"/>
                  </a:ext>
                </a:extLst>
              </p:cNvPr>
              <p:cNvSpPr txBox="1"/>
              <p:nvPr/>
            </p:nvSpPr>
            <p:spPr>
              <a:xfrm>
                <a:off x="8152942" y="515976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A77E89-FF0F-AFE4-DCD4-9BE5D7F70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942" y="5159762"/>
                <a:ext cx="66136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5762DF1-C856-85BC-7238-453B4A49F93A}"/>
                  </a:ext>
                </a:extLst>
              </p:cNvPr>
              <p:cNvSpPr txBox="1"/>
              <p:nvPr/>
            </p:nvSpPr>
            <p:spPr>
              <a:xfrm>
                <a:off x="9676630" y="5123423"/>
                <a:ext cx="661368" cy="681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rad>
                    </m:oMath>
                  </m:oMathPara>
                </a14:m>
                <a:endParaRPr lang="en-GB" sz="20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5762DF1-C856-85BC-7238-453B4A49F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630" y="5123423"/>
                <a:ext cx="661368" cy="6819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C5BA2C-2D35-E667-98BB-0FD99CB75195}"/>
                  </a:ext>
                </a:extLst>
              </p:cNvPr>
              <p:cNvSpPr txBox="1"/>
              <p:nvPr/>
            </p:nvSpPr>
            <p:spPr>
              <a:xfrm>
                <a:off x="8917500" y="5159762"/>
                <a:ext cx="661368" cy="582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EC5BA2C-2D35-E667-98BB-0FD99CB75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7500" y="5159762"/>
                <a:ext cx="661368" cy="58291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D62810B-7270-4340-2107-B65D0EA30F41}"/>
                  </a:ext>
                </a:extLst>
              </p:cNvPr>
              <p:cNvSpPr txBox="1"/>
              <p:nvPr/>
            </p:nvSpPr>
            <p:spPr>
              <a:xfrm>
                <a:off x="9674140" y="2428579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D62810B-7270-4340-2107-B65D0EA30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140" y="2428579"/>
                <a:ext cx="661368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71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0" grpId="0" animBg="1"/>
      <p:bldP spid="20" grpId="1" animBg="1"/>
      <p:bldP spid="22" grpId="0"/>
      <p:bldP spid="6" grpId="0" animBg="1"/>
      <p:bldP spid="7" grpId="0" animBg="1"/>
      <p:bldP spid="7" grpId="1" animBg="1"/>
      <p:bldP spid="30" grpId="0"/>
      <p:bldP spid="21" grpId="0"/>
      <p:bldP spid="23" grpId="0"/>
      <p:bldP spid="13" grpId="0"/>
      <p:bldP spid="31" grpId="0"/>
      <p:bldP spid="15" grpId="0" animBg="1"/>
      <p:bldP spid="15" grpId="1" animBg="1"/>
      <p:bldP spid="26" grpId="0"/>
      <p:bldP spid="25" grpId="0"/>
      <p:bldP spid="27" grpId="0"/>
      <p:bldP spid="4" grpId="0" animBg="1"/>
      <p:bldP spid="4" grpId="1" animBg="1"/>
      <p:bldP spid="29" grpId="0" animBg="1"/>
      <p:bldP spid="35" grpId="0"/>
      <p:bldP spid="36" grpId="0"/>
      <p:bldP spid="37" grpId="0"/>
      <p:bldP spid="37" grpId="1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83E0A6-F0F4-FFF6-F607-B98BADD90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59" y="481317"/>
            <a:ext cx="6155767" cy="57088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552D8E-C5D5-0E87-09BA-6A8396A0B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09" y="2199891"/>
            <a:ext cx="5235961" cy="40986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EA9267-2AC8-FF2C-2F2D-EA5889BE3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070" y="4429080"/>
            <a:ext cx="5411927" cy="17941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0FA0305-E992-BC6C-6554-6ABE765452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003" y="1812642"/>
            <a:ext cx="9726382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2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EA9267-2AC8-FF2C-2F2D-EA5889BE3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311" y="2266788"/>
            <a:ext cx="7011378" cy="232442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D7FB724-D763-C5E1-2CAE-F96178A9B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517" y="542522"/>
            <a:ext cx="7468642" cy="4048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25DCBE-84AB-B08F-FBAF-A9CCF7C30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79" y="1920444"/>
            <a:ext cx="7635278" cy="412227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F217F57-AB01-B61E-8C66-6CBC397B4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264" y="2524540"/>
            <a:ext cx="11301893" cy="3691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FCC38E-3CD4-378E-9AE8-6F9FAA4F9DF4}"/>
              </a:ext>
            </a:extLst>
          </p:cNvPr>
          <p:cNvSpPr/>
          <p:nvPr/>
        </p:nvSpPr>
        <p:spPr>
          <a:xfrm>
            <a:off x="3796265" y="3262245"/>
            <a:ext cx="3409121" cy="83251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49B457-8337-B3C3-9AA1-A6D1DB570378}"/>
              </a:ext>
            </a:extLst>
          </p:cNvPr>
          <p:cNvSpPr/>
          <p:nvPr/>
        </p:nvSpPr>
        <p:spPr>
          <a:xfrm>
            <a:off x="3796265" y="4430875"/>
            <a:ext cx="4137967" cy="47110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64BE15-6B8D-8144-0BCA-2A4430FE2212}"/>
              </a:ext>
            </a:extLst>
          </p:cNvPr>
          <p:cNvSpPr txBox="1"/>
          <p:nvPr/>
        </p:nvSpPr>
        <p:spPr>
          <a:xfrm>
            <a:off x="7650480" y="45944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2023,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b="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c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0701037"/>
                  </p:ext>
                </p:extLst>
              </p:nvPr>
            </p:nvGraphicFramePr>
            <p:xfrm>
              <a:off x="7943057" y="2374392"/>
              <a:ext cx="2246955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0701037"/>
                  </p:ext>
                </p:extLst>
              </p:nvPr>
            </p:nvGraphicFramePr>
            <p:xfrm>
              <a:off x="7943057" y="2374392"/>
              <a:ext cx="2246955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13" t="-877" r="-20243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 t="-877" r="-10080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1626" t="-877" r="-162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70A5C8B4-1E7A-3554-718E-39F277E7F6E4}"/>
              </a:ext>
            </a:extLst>
          </p:cNvPr>
          <p:cNvSpPr/>
          <p:nvPr/>
        </p:nvSpPr>
        <p:spPr>
          <a:xfrm>
            <a:off x="8159538" y="1903947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/>
              <p:nvPr/>
            </p:nvSpPr>
            <p:spPr>
              <a:xfrm>
                <a:off x="8267689" y="1860149"/>
                <a:ext cx="576064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689" y="1860149"/>
                <a:ext cx="576064" cy="5142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/>
              <p:nvPr/>
            </p:nvSpPr>
            <p:spPr>
              <a:xfrm>
                <a:off x="7964683" y="317246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683" y="3172466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/>
              <p:nvPr/>
            </p:nvSpPr>
            <p:spPr>
              <a:xfrm>
                <a:off x="8740234" y="317246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234" y="3172466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urved Down Arrow 48">
            <a:extLst>
              <a:ext uri="{FF2B5EF4-FFF2-40B4-BE49-F238E27FC236}">
                <a16:creationId xmlns:a16="http://schemas.microsoft.com/office/drawing/2014/main" id="{115B6AFB-0DBB-420D-47EC-0165B770B0EC}"/>
              </a:ext>
            </a:extLst>
          </p:cNvPr>
          <p:cNvSpPr/>
          <p:nvPr/>
        </p:nvSpPr>
        <p:spPr>
          <a:xfrm>
            <a:off x="9029134" y="1860149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/>
              <p:nvPr/>
            </p:nvSpPr>
            <p:spPr>
              <a:xfrm>
                <a:off x="9171635" y="1964786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635" y="1964786"/>
                <a:ext cx="57606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CF6A042-052B-B12B-3AFC-78865B20354A}"/>
                  </a:ext>
                </a:extLst>
              </p:cNvPr>
              <p:cNvSpPr txBox="1"/>
              <p:nvPr/>
            </p:nvSpPr>
            <p:spPr>
              <a:xfrm>
                <a:off x="8740234" y="384812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CF6A042-052B-B12B-3AFC-78865B203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234" y="3848122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20CD7E-973C-5DCC-1B7A-A9621D3576AA}"/>
                  </a:ext>
                </a:extLst>
              </p:cNvPr>
              <p:cNvSpPr txBox="1"/>
              <p:nvPr/>
            </p:nvSpPr>
            <p:spPr>
              <a:xfrm>
                <a:off x="9498607" y="384812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20CD7E-973C-5DCC-1B7A-A9621D357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8607" y="3848122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urved Down Arrow 48">
            <a:extLst>
              <a:ext uri="{FF2B5EF4-FFF2-40B4-BE49-F238E27FC236}">
                <a16:creationId xmlns:a16="http://schemas.microsoft.com/office/drawing/2014/main" id="{D672BED1-FCD1-E2A2-8AE5-CCE17E322DA2}"/>
              </a:ext>
            </a:extLst>
          </p:cNvPr>
          <p:cNvSpPr/>
          <p:nvPr/>
        </p:nvSpPr>
        <p:spPr>
          <a:xfrm rot="10800000" flipH="1">
            <a:off x="8357629" y="5169416"/>
            <a:ext cx="1554811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/>
              <p:nvPr/>
            </p:nvSpPr>
            <p:spPr>
              <a:xfrm>
                <a:off x="8499565" y="5551249"/>
                <a:ext cx="1133938" cy="804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565" y="5551249"/>
                <a:ext cx="1133938" cy="8045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743708-4220-C10E-7740-323D9478AA78}"/>
                  </a:ext>
                </a:extLst>
              </p:cNvPr>
              <p:cNvSpPr txBox="1"/>
              <p:nvPr/>
            </p:nvSpPr>
            <p:spPr>
              <a:xfrm>
                <a:off x="8026945" y="4523778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743708-4220-C10E-7740-323D9478A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6945" y="4523778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4B469D8-1CBE-C202-DDE3-243539AFBDA8}"/>
                  </a:ext>
                </a:extLst>
              </p:cNvPr>
              <p:cNvSpPr txBox="1"/>
              <p:nvPr/>
            </p:nvSpPr>
            <p:spPr>
              <a:xfrm>
                <a:off x="9470160" y="454157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4B469D8-1CBE-C202-DDE3-243539AFB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0160" y="4541576"/>
                <a:ext cx="661368" cy="523220"/>
              </a:xfrm>
              <a:prstGeom prst="rect">
                <a:avLst/>
              </a:prstGeom>
              <a:blipFill>
                <a:blip r:embed="rId13"/>
                <a:stretch>
                  <a:fillRect r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/>
              <p:nvPr/>
            </p:nvSpPr>
            <p:spPr>
              <a:xfrm>
                <a:off x="4109264" y="5289639"/>
                <a:ext cx="16819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264" y="5289639"/>
                <a:ext cx="168193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07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/>
      <p:bldP spid="22" grpId="0"/>
      <p:bldP spid="23" grpId="0"/>
      <p:bldP spid="52" grpId="0" animBg="1"/>
      <p:bldP spid="52" grpId="1" animBg="1"/>
      <p:bldP spid="53" grpId="0"/>
      <p:bldP spid="54" grpId="0"/>
      <p:bldP spid="55" grpId="0"/>
      <p:bldP spid="59" grpId="0" animBg="1"/>
      <p:bldP spid="60" grpId="0"/>
      <p:bldP spid="61" grpId="0"/>
      <p:bldP spid="62" grpId="0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:r>
                  <a:rPr lang="en-GB" sz="2400" b="0" dirty="0"/>
                  <a:t>In general, if there are two multipliers,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b="0" dirty="0"/>
                  <a:t> &amp;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b="0" dirty="0"/>
                  <a:t>, such that</a:t>
                </a:r>
                <a:br>
                  <a:rPr lang="en-GB" sz="2400" b="0" dirty="0"/>
                </a:br>
                <a:r>
                  <a:rPr lang="en-GB" sz="2400" b="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𝑘𝑎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𝑙𝑏</m:t>
                    </m:r>
                  </m:oMath>
                </a14:m>
                <a:endParaRPr lang="en-GB" sz="2400" b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400" b="0" dirty="0"/>
                  <a:t>Then we can combine these two multipliers to give a single multiplier between a and c.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𝑘𝑎</m:t>
                        </m:r>
                      </m:e>
                    </m:d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𝐾𝑎</m:t>
                    </m:r>
                  </m:oMath>
                </a14:m>
                <a:endParaRPr lang="en-GB" sz="24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r="-1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250652"/>
                  </p:ext>
                </p:extLst>
              </p:nvPr>
            </p:nvGraphicFramePr>
            <p:xfrm>
              <a:off x="7940588" y="3191740"/>
              <a:ext cx="2246955" cy="6897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250652"/>
                  </p:ext>
                </p:extLst>
              </p:nvPr>
            </p:nvGraphicFramePr>
            <p:xfrm>
              <a:off x="7940588" y="3191740"/>
              <a:ext cx="2246955" cy="6897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13" t="-877" r="-202439" b="-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 t="-877" r="-100806" b="-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1626" t="-877" r="-1626" b="-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70A5C8B4-1E7A-3554-718E-39F277E7F6E4}"/>
              </a:ext>
            </a:extLst>
          </p:cNvPr>
          <p:cNvSpPr/>
          <p:nvPr/>
        </p:nvSpPr>
        <p:spPr>
          <a:xfrm>
            <a:off x="8157069" y="2721295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/>
              <p:nvPr/>
            </p:nvSpPr>
            <p:spPr>
              <a:xfrm>
                <a:off x="8244760" y="278410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760" y="2784101"/>
                <a:ext cx="57606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urved Down Arrow 48">
            <a:extLst>
              <a:ext uri="{FF2B5EF4-FFF2-40B4-BE49-F238E27FC236}">
                <a16:creationId xmlns:a16="http://schemas.microsoft.com/office/drawing/2014/main" id="{115B6AFB-0DBB-420D-47EC-0165B770B0EC}"/>
              </a:ext>
            </a:extLst>
          </p:cNvPr>
          <p:cNvSpPr/>
          <p:nvPr/>
        </p:nvSpPr>
        <p:spPr>
          <a:xfrm>
            <a:off x="9026665" y="2677497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/>
              <p:nvPr/>
            </p:nvSpPr>
            <p:spPr>
              <a:xfrm>
                <a:off x="9226381" y="277361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6381" y="2773613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urved Down Arrow 48">
            <a:extLst>
              <a:ext uri="{FF2B5EF4-FFF2-40B4-BE49-F238E27FC236}">
                <a16:creationId xmlns:a16="http://schemas.microsoft.com/office/drawing/2014/main" id="{D672BED1-FCD1-E2A2-8AE5-CCE17E322DA2}"/>
              </a:ext>
            </a:extLst>
          </p:cNvPr>
          <p:cNvSpPr/>
          <p:nvPr/>
        </p:nvSpPr>
        <p:spPr>
          <a:xfrm rot="10800000" flipH="1">
            <a:off x="8286659" y="3988403"/>
            <a:ext cx="1554811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/>
              <p:nvPr/>
            </p:nvSpPr>
            <p:spPr>
              <a:xfrm>
                <a:off x="8357626" y="4419872"/>
                <a:ext cx="1412875" cy="700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=×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626" y="4419872"/>
                <a:ext cx="1412875" cy="700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08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/>
      <p:bldP spid="52" grpId="0" animBg="1"/>
      <p:bldP spid="52" grpId="1" animBg="1"/>
      <p:bldP spid="53" grpId="0"/>
      <p:bldP spid="59" grpId="0" animBg="1"/>
      <p:bldP spid="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b="0" dirty="0"/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762897"/>
                  </p:ext>
                </p:extLst>
              </p:nvPr>
            </p:nvGraphicFramePr>
            <p:xfrm>
              <a:off x="7351383" y="2372440"/>
              <a:ext cx="3002852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713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2990770435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762897"/>
                  </p:ext>
                </p:extLst>
              </p:nvPr>
            </p:nvGraphicFramePr>
            <p:xfrm>
              <a:off x="7351383" y="2372440"/>
              <a:ext cx="3002852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713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750713">
                      <a:extLst>
                        <a:ext uri="{9D8B030D-6E8A-4147-A177-3AD203B41FA5}">
                          <a16:colId xmlns:a16="http://schemas.microsoft.com/office/drawing/2014/main" val="2990770435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06" t="-885" r="-300000" b="-3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1626" t="-885" r="-202439" b="-3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0000" t="-885" r="-100806" b="-3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2439" t="-885" r="-1626" b="-3026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70A5C8B4-1E7A-3554-718E-39F277E7F6E4}"/>
              </a:ext>
            </a:extLst>
          </p:cNvPr>
          <p:cNvSpPr/>
          <p:nvPr/>
        </p:nvSpPr>
        <p:spPr>
          <a:xfrm>
            <a:off x="7567867" y="1901995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/>
              <p:nvPr/>
            </p:nvSpPr>
            <p:spPr>
              <a:xfrm>
                <a:off x="7679613" y="1997517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9613" y="1997517"/>
                <a:ext cx="576064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/>
              <p:nvPr/>
            </p:nvSpPr>
            <p:spPr>
              <a:xfrm>
                <a:off x="7373012" y="317051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012" y="3170514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/>
              <p:nvPr/>
            </p:nvSpPr>
            <p:spPr>
              <a:xfrm>
                <a:off x="8148563" y="317051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563" y="3170514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urved Down Arrow 48">
            <a:extLst>
              <a:ext uri="{FF2B5EF4-FFF2-40B4-BE49-F238E27FC236}">
                <a16:creationId xmlns:a16="http://schemas.microsoft.com/office/drawing/2014/main" id="{115B6AFB-0DBB-420D-47EC-0165B770B0EC}"/>
              </a:ext>
            </a:extLst>
          </p:cNvPr>
          <p:cNvSpPr/>
          <p:nvPr/>
        </p:nvSpPr>
        <p:spPr>
          <a:xfrm>
            <a:off x="8437463" y="1858197"/>
            <a:ext cx="1604448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/>
              <p:nvPr/>
            </p:nvSpPr>
            <p:spPr>
              <a:xfrm>
                <a:off x="8906936" y="1910515"/>
                <a:ext cx="576064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936" y="1910515"/>
                <a:ext cx="576064" cy="5142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CF6A042-052B-B12B-3AFC-78865B20354A}"/>
                  </a:ext>
                </a:extLst>
              </p:cNvPr>
              <p:cNvSpPr txBox="1"/>
              <p:nvPr/>
            </p:nvSpPr>
            <p:spPr>
              <a:xfrm>
                <a:off x="8148563" y="38461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CF6A042-052B-B12B-3AFC-78865B203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563" y="3846170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20CD7E-973C-5DCC-1B7A-A9621D3576AA}"/>
                  </a:ext>
                </a:extLst>
              </p:cNvPr>
              <p:cNvSpPr txBox="1"/>
              <p:nvPr/>
            </p:nvSpPr>
            <p:spPr>
              <a:xfrm>
                <a:off x="8906936" y="3846170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320CD7E-973C-5DCC-1B7A-A9621D357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936" y="3846170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urved Down Arrow 48">
            <a:extLst>
              <a:ext uri="{FF2B5EF4-FFF2-40B4-BE49-F238E27FC236}">
                <a16:creationId xmlns:a16="http://schemas.microsoft.com/office/drawing/2014/main" id="{D672BED1-FCD1-E2A2-8AE5-CCE17E322DA2}"/>
              </a:ext>
            </a:extLst>
          </p:cNvPr>
          <p:cNvSpPr/>
          <p:nvPr/>
        </p:nvSpPr>
        <p:spPr>
          <a:xfrm rot="10800000" flipH="1">
            <a:off x="7765958" y="5167464"/>
            <a:ext cx="2275953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/>
              <p:nvPr/>
            </p:nvSpPr>
            <p:spPr>
              <a:xfrm>
                <a:off x="8285840" y="5167464"/>
                <a:ext cx="1133938" cy="1038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840" y="5167464"/>
                <a:ext cx="1133938" cy="10388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743708-4220-C10E-7740-323D9478AA78}"/>
                  </a:ext>
                </a:extLst>
              </p:cNvPr>
              <p:cNvSpPr txBox="1"/>
              <p:nvPr/>
            </p:nvSpPr>
            <p:spPr>
              <a:xfrm>
                <a:off x="7435274" y="452182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743708-4220-C10E-7740-323D9478A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274" y="4521826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4B469D8-1CBE-C202-DDE3-243539AFBDA8}"/>
                  </a:ext>
                </a:extLst>
              </p:cNvPr>
              <p:cNvSpPr txBox="1"/>
              <p:nvPr/>
            </p:nvSpPr>
            <p:spPr>
              <a:xfrm>
                <a:off x="9665309" y="4474702"/>
                <a:ext cx="661368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4B469D8-1CBE-C202-DDE3-243539AFB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309" y="4474702"/>
                <a:ext cx="661368" cy="6127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/>
              <p:nvPr/>
            </p:nvSpPr>
            <p:spPr>
              <a:xfrm>
                <a:off x="4043230" y="5127148"/>
                <a:ext cx="1681935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230" y="5127148"/>
                <a:ext cx="1681935" cy="90178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786492-233B-25D9-F92A-D1413279D913}"/>
                  </a:ext>
                </a:extLst>
              </p:cNvPr>
              <p:cNvSpPr txBox="1"/>
              <p:nvPr/>
            </p:nvSpPr>
            <p:spPr>
              <a:xfrm>
                <a:off x="9665309" y="3849653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786492-233B-25D9-F92A-D1413279D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309" y="3849653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90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/>
      <p:bldP spid="22" grpId="0"/>
      <p:bldP spid="23" grpId="0"/>
      <p:bldP spid="52" grpId="0" animBg="1"/>
      <p:bldP spid="52" grpId="1" animBg="1"/>
      <p:bldP spid="53" grpId="0"/>
      <p:bldP spid="54" grpId="0"/>
      <p:bldP spid="55" grpId="0"/>
      <p:bldP spid="59" grpId="0" animBg="1"/>
      <p:bldP spid="59" grpId="1" animBg="1"/>
      <p:bldP spid="60" grpId="0"/>
      <p:bldP spid="61" grpId="0"/>
      <p:bldP spid="62" grpId="0"/>
      <p:bldP spid="6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F45975-0ABB-ABAA-CA3D-CF7EA8F26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58" y="1971850"/>
            <a:ext cx="3595960" cy="13644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complexity…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4A4E22-A198-C06E-1C2B-A9A9A6EC1C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8"/>
          <a:stretch/>
        </p:blipFill>
        <p:spPr>
          <a:xfrm>
            <a:off x="1967592" y="5270718"/>
            <a:ext cx="3343363" cy="937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rved Down Arrow 48">
                <a:extLst>
                  <a:ext uri="{FF2B5EF4-FFF2-40B4-BE49-F238E27FC236}">
                    <a16:creationId xmlns:a16="http://schemas.microsoft.com/office/drawing/2014/main" id="{193FAE67-DCA4-1937-DAE1-6861DF70CED7}"/>
                  </a:ext>
                </a:extLst>
              </p:cNvPr>
              <p:cNvSpPr/>
              <p:nvPr/>
            </p:nvSpPr>
            <p:spPr>
              <a:xfrm flipH="1">
                <a:off x="5522649" y="1877580"/>
                <a:ext cx="2918014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5"/>
              </a:solidFill>
              <a:ln>
                <a:solidFill>
                  <a:srgbClr val="71893F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urved Down Arrow 48">
                <a:extLst>
                  <a:ext uri="{FF2B5EF4-FFF2-40B4-BE49-F238E27FC236}">
                    <a16:creationId xmlns:a16="http://schemas.microsoft.com/office/drawing/2014/main" id="{193FAE67-DCA4-1937-DAE1-6861DF70CE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522649" y="1877580"/>
                <a:ext cx="2918014" cy="412414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71893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rved Down Arrow 48">
                <a:extLst>
                  <a:ext uri="{FF2B5EF4-FFF2-40B4-BE49-F238E27FC236}">
                    <a16:creationId xmlns:a16="http://schemas.microsoft.com/office/drawing/2014/main" id="{6137E1CB-D42A-8607-85BF-768D5CB023FB}"/>
                  </a:ext>
                </a:extLst>
              </p:cNvPr>
              <p:cNvSpPr/>
              <p:nvPr/>
            </p:nvSpPr>
            <p:spPr>
              <a:xfrm flipH="1">
                <a:off x="6954764" y="1863943"/>
                <a:ext cx="3978446" cy="428806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urved Down Arrow 48">
                <a:extLst>
                  <a:ext uri="{FF2B5EF4-FFF2-40B4-BE49-F238E27FC236}">
                    <a16:creationId xmlns:a16="http://schemas.microsoft.com/office/drawing/2014/main" id="{6137E1CB-D42A-8607-85BF-768D5CB023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54764" y="1863943"/>
                <a:ext cx="3978446" cy="428806"/>
              </a:xfrm>
              <a:prstGeom prst="curvedDownArrow">
                <a:avLst>
                  <a:gd name="adj1" fmla="val 0"/>
                  <a:gd name="adj2" fmla="val 47059"/>
                  <a:gd name="adj3" fmla="val 33752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7A3030EE-4EBC-2514-6E21-BC609D10D77C}"/>
              </a:ext>
            </a:extLst>
          </p:cNvPr>
          <p:cNvSpPr/>
          <p:nvPr/>
        </p:nvSpPr>
        <p:spPr>
          <a:xfrm>
            <a:off x="5240452" y="2306707"/>
            <a:ext cx="1234708" cy="2800211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366EF9-02EF-CE1E-B495-15E03767A299}"/>
              </a:ext>
            </a:extLst>
          </p:cNvPr>
          <p:cNvSpPr/>
          <p:nvPr/>
        </p:nvSpPr>
        <p:spPr>
          <a:xfrm>
            <a:off x="6488628" y="2289753"/>
            <a:ext cx="1252991" cy="2817165"/>
          </a:xfrm>
          <a:prstGeom prst="rect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57AA68B-BA2C-EF4B-0C88-092C24CC898D}"/>
              </a:ext>
            </a:extLst>
          </p:cNvPr>
          <p:cNvSpPr/>
          <p:nvPr/>
        </p:nvSpPr>
        <p:spPr>
          <a:xfrm>
            <a:off x="7738368" y="2310940"/>
            <a:ext cx="1226113" cy="2782344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E2832A4-5EA4-C73B-D78C-AD73C0EE9BDA}"/>
                  </a:ext>
                </a:extLst>
              </p:cNvPr>
              <p:cNvSpPr txBox="1"/>
              <p:nvPr/>
            </p:nvSpPr>
            <p:spPr>
              <a:xfrm>
                <a:off x="3077895" y="4612580"/>
                <a:ext cx="1500967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E2832A4-5EA4-C73B-D78C-AD73C0EE9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7895" y="4612580"/>
                <a:ext cx="1500967" cy="8989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E90EA7D3-7799-B1F5-6BF6-3EB3BE75E7F3}"/>
              </a:ext>
            </a:extLst>
          </p:cNvPr>
          <p:cNvSpPr/>
          <p:nvPr/>
        </p:nvSpPr>
        <p:spPr>
          <a:xfrm>
            <a:off x="10221427" y="2299452"/>
            <a:ext cx="1252991" cy="2817165"/>
          </a:xfrm>
          <a:prstGeom prst="rect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8AA1D3-B42A-90DE-7676-E0DDCBE61AAB}"/>
                  </a:ext>
                </a:extLst>
              </p:cNvPr>
              <p:cNvSpPr txBox="1"/>
              <p:nvPr/>
            </p:nvSpPr>
            <p:spPr>
              <a:xfrm>
                <a:off x="1094724" y="3276938"/>
                <a:ext cx="2202313" cy="1721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8AA1D3-B42A-90DE-7676-E0DDCBE61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724" y="3276938"/>
                <a:ext cx="2202313" cy="1721882"/>
              </a:xfrm>
              <a:prstGeom prst="rect">
                <a:avLst/>
              </a:prstGeom>
              <a:blipFill>
                <a:blip r:embed="rId8"/>
                <a:stretch>
                  <a:fillRect b="-3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D636EA-4263-9520-0ABD-6B9BF2B1BDC7}"/>
                  </a:ext>
                </a:extLst>
              </p:cNvPr>
              <p:cNvSpPr txBox="1"/>
              <p:nvPr/>
            </p:nvSpPr>
            <p:spPr>
              <a:xfrm>
                <a:off x="7663222" y="3834274"/>
                <a:ext cx="1389709" cy="1419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𝑘𝑧</m:t>
                              </m:r>
                            </m:e>
                            <m: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D636EA-4263-9520-0ABD-6B9BF2B1B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222" y="3834274"/>
                <a:ext cx="1389709" cy="1419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453264BA-A5C2-8B2A-EFE2-7842FC85C8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420499"/>
                  </p:ext>
                </p:extLst>
              </p:nvPr>
            </p:nvGraphicFramePr>
            <p:xfrm>
              <a:off x="5240450" y="2306384"/>
              <a:ext cx="6223740" cy="27869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4748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1300986171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2679493417"/>
                        </a:ext>
                      </a:extLst>
                    </a:gridCol>
                  </a:tblGrid>
                  <a:tr h="648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12389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453264BA-A5C2-8B2A-EFE2-7842FC85C8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420499"/>
                  </p:ext>
                </p:extLst>
              </p:nvPr>
            </p:nvGraphicFramePr>
            <p:xfrm>
              <a:off x="5240450" y="2306384"/>
              <a:ext cx="6223740" cy="27869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4748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1300986171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1244748">
                      <a:extLst>
                        <a:ext uri="{9D8B030D-6E8A-4147-A177-3AD203B41FA5}">
                          <a16:colId xmlns:a16="http://schemas.microsoft.com/office/drawing/2014/main" val="2679493417"/>
                        </a:ext>
                      </a:extLst>
                    </a:gridCol>
                  </a:tblGrid>
                  <a:tr h="64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490" t="-943" r="-401961" b="-333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00000" t="-943" r="-300000" b="-333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00980" t="-943" r="-201471" b="-333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99512" t="-943" r="-100488" b="-333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401471" t="-943" r="-980" b="-3339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12389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F224150-67E6-3E00-3504-E03B4A56A2CD}"/>
                  </a:ext>
                </a:extLst>
              </p:cNvPr>
              <p:cNvSpPr txBox="1"/>
              <p:nvPr/>
            </p:nvSpPr>
            <p:spPr>
              <a:xfrm>
                <a:off x="5489430" y="307466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F224150-67E6-3E00-3504-E03B4A56A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430" y="3074664"/>
                <a:ext cx="66136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7E7BA21-5C45-FF6E-EE72-6C8E1496818A}"/>
                  </a:ext>
                </a:extLst>
              </p:cNvPr>
              <p:cNvSpPr txBox="1"/>
              <p:nvPr/>
            </p:nvSpPr>
            <p:spPr>
              <a:xfrm>
                <a:off x="9263694" y="3103573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7E7BA21-5C45-FF6E-EE72-6C8E1496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694" y="3103573"/>
                <a:ext cx="66136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8140CE-9FBF-4737-CD94-2A2FDB25CDD8}"/>
                  </a:ext>
                </a:extLst>
              </p:cNvPr>
              <p:cNvSpPr txBox="1"/>
              <p:nvPr/>
            </p:nvSpPr>
            <p:spPr>
              <a:xfrm>
                <a:off x="10682580" y="3133973"/>
                <a:ext cx="3306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8140CE-9FBF-4737-CD94-2A2FDB25C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2580" y="3133973"/>
                <a:ext cx="330684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484F8A-4D36-7ECA-3E26-3903335C065E}"/>
                  </a:ext>
                </a:extLst>
              </p:cNvPr>
              <p:cNvSpPr txBox="1"/>
              <p:nvPr/>
            </p:nvSpPr>
            <p:spPr>
              <a:xfrm>
                <a:off x="10602526" y="413561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484F8A-4D36-7ECA-3E26-3903335C0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526" y="4135616"/>
                <a:ext cx="661368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2B0E92-BA8D-8B23-7948-BBF49DC3A675}"/>
                  </a:ext>
                </a:extLst>
              </p:cNvPr>
              <p:cNvSpPr txBox="1"/>
              <p:nvPr/>
            </p:nvSpPr>
            <p:spPr>
              <a:xfrm>
                <a:off x="6784439" y="4220322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2B0E92-BA8D-8B23-7948-BBF49DC3A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39" y="4220322"/>
                <a:ext cx="66136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540F0F-68DF-632C-D5DF-6A6320993220}"/>
                  </a:ext>
                </a:extLst>
              </p:cNvPr>
              <p:cNvSpPr txBox="1"/>
              <p:nvPr/>
            </p:nvSpPr>
            <p:spPr>
              <a:xfrm>
                <a:off x="6784439" y="307466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540F0F-68DF-632C-D5DF-6A6320993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39" y="3074664"/>
                <a:ext cx="661368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E2E498-767F-6289-EC5D-460E98DEDE71}"/>
                  </a:ext>
                </a:extLst>
              </p:cNvPr>
              <p:cNvSpPr txBox="1"/>
              <p:nvPr/>
            </p:nvSpPr>
            <p:spPr>
              <a:xfrm>
                <a:off x="7779295" y="2919171"/>
                <a:ext cx="661368" cy="95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i="1" dirty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8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GB" sz="2800" dirty="0"/>
                            <m:t> 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E2E498-767F-6289-EC5D-460E98DED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295" y="2919171"/>
                <a:ext cx="661368" cy="952825"/>
              </a:xfrm>
              <a:prstGeom prst="rect">
                <a:avLst/>
              </a:prstGeom>
              <a:blipFill>
                <a:blip r:embed="rId17"/>
                <a:stretch>
                  <a:fillRect r="-65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3405A6-41F7-B577-E6BC-CCC2B29FA76A}"/>
                  </a:ext>
                </a:extLst>
              </p:cNvPr>
              <p:cNvSpPr txBox="1"/>
              <p:nvPr/>
            </p:nvSpPr>
            <p:spPr>
              <a:xfrm>
                <a:off x="5258560" y="4067510"/>
                <a:ext cx="1389709" cy="95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3405A6-41F7-B577-E6BC-CCC2B29FA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560" y="4067510"/>
                <a:ext cx="1389709" cy="9528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13BD7E-A1E8-0891-4FC5-AA1B4F98E215}"/>
                  </a:ext>
                </a:extLst>
              </p:cNvPr>
              <p:cNvSpPr txBox="1"/>
              <p:nvPr/>
            </p:nvSpPr>
            <p:spPr>
              <a:xfrm>
                <a:off x="5276786" y="3389478"/>
                <a:ext cx="95250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13BD7E-A1E8-0891-4FC5-AA1B4F98E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786" y="3389478"/>
                <a:ext cx="952501" cy="523220"/>
              </a:xfrm>
              <a:prstGeom prst="rect">
                <a:avLst/>
              </a:prstGeom>
              <a:blipFill>
                <a:blip r:embed="rId19"/>
                <a:stretch>
                  <a:fillRect r="-10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7688260-F027-6AA7-F8E1-8FD321B7141C}"/>
              </a:ext>
            </a:extLst>
          </p:cNvPr>
          <p:cNvSpPr txBox="1"/>
          <p:nvPr/>
        </p:nvSpPr>
        <p:spPr>
          <a:xfrm>
            <a:off x="1036320" y="168398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1MA1/3H, Nov 2021,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Q17]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8" grpId="2" animBg="1"/>
      <p:bldP spid="32" grpId="0" animBg="1"/>
      <p:bldP spid="33" grpId="0" animBg="1"/>
      <p:bldP spid="34" grpId="0" animBg="1"/>
      <p:bldP spid="51" grpId="0"/>
      <p:bldP spid="56" grpId="0" animBg="1"/>
      <p:bldP spid="9" grpId="0"/>
      <p:bldP spid="6" grpId="0"/>
      <p:bldP spid="41" grpId="0"/>
      <p:bldP spid="42" grpId="0"/>
      <p:bldP spid="43" grpId="0"/>
      <p:bldP spid="3" grpId="0"/>
      <p:bldP spid="4" grpId="0"/>
      <p:bldP spid="5" grpId="0"/>
      <p:bldP spid="7" grpId="0"/>
      <p:bldP spid="8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92E626-EB91-347D-FCD8-C41716CAE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9"/>
          <a:stretch/>
        </p:blipFill>
        <p:spPr>
          <a:xfrm>
            <a:off x="1647406" y="2075914"/>
            <a:ext cx="9325052" cy="417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097280" y="177077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Nov 2022,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9" name="Curved Left Arrow 46">
            <a:extLst>
              <a:ext uri="{FF2B5EF4-FFF2-40B4-BE49-F238E27FC236}">
                <a16:creationId xmlns:a16="http://schemas.microsoft.com/office/drawing/2014/main" id="{5FC95C91-573E-3782-2264-B2DBA313826F}"/>
              </a:ext>
            </a:extLst>
          </p:cNvPr>
          <p:cNvSpPr/>
          <p:nvPr/>
        </p:nvSpPr>
        <p:spPr>
          <a:xfrm flipH="1">
            <a:off x="2965710" y="2785966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3799D4-D59F-7E54-03C2-E2D7DCCE0B23}"/>
                  </a:ext>
                </a:extLst>
              </p:cNvPr>
              <p:cNvSpPr txBox="1"/>
              <p:nvPr/>
            </p:nvSpPr>
            <p:spPr>
              <a:xfrm>
                <a:off x="2255018" y="2890017"/>
                <a:ext cx="576064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3799D4-D59F-7E54-03C2-E2D7DCCE0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18" y="2890017"/>
                <a:ext cx="576064" cy="612732"/>
              </a:xfrm>
              <a:prstGeom prst="rect">
                <a:avLst/>
              </a:prstGeom>
              <a:blipFill>
                <a:blip r:embed="rId3"/>
                <a:stretch>
                  <a:fillRect r="-20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rved Left Arrow 46">
            <a:extLst>
              <a:ext uri="{FF2B5EF4-FFF2-40B4-BE49-F238E27FC236}">
                <a16:creationId xmlns:a16="http://schemas.microsoft.com/office/drawing/2014/main" id="{1605741C-A35F-68B1-4F2E-35B168EFABAE}"/>
              </a:ext>
            </a:extLst>
          </p:cNvPr>
          <p:cNvSpPr/>
          <p:nvPr/>
        </p:nvSpPr>
        <p:spPr>
          <a:xfrm rot="10800000" flipH="1">
            <a:off x="8919470" y="2785966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CED20F-BBDA-1BBA-9256-0524F2EC33E4}"/>
                  </a:ext>
                </a:extLst>
              </p:cNvPr>
              <p:cNvSpPr txBox="1"/>
              <p:nvPr/>
            </p:nvSpPr>
            <p:spPr>
              <a:xfrm>
                <a:off x="9367031" y="305966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CED20F-BBDA-1BBA-9256-0524F2EC3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031" y="3059668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 r="-34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92B11-3E26-8B8A-D298-EC5EEAC6C501}"/>
                  </a:ext>
                </a:extLst>
              </p:cNvPr>
              <p:cNvSpPr txBox="1"/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92B11-3E26-8B8A-D298-EC5EEAC6C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85065-0150-080A-D54A-BC23C6D49983}"/>
                  </a:ext>
                </a:extLst>
              </p:cNvPr>
              <p:cNvSpPr txBox="1"/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500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85065-0150-080A-D54A-BC23C6D49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0A9DF-3E9E-9D64-C2AA-C6B8D8ACBAD3}"/>
                  </a:ext>
                </a:extLst>
              </p:cNvPr>
              <p:cNvSpPr txBox="1"/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0.02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0A9DF-3E9E-9D64-C2AA-C6B8D8ACB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B00AA6E-98E2-D2E6-5B68-5C201628B75F}"/>
              </a:ext>
            </a:extLst>
          </p:cNvPr>
          <p:cNvSpPr/>
          <p:nvPr/>
        </p:nvSpPr>
        <p:spPr>
          <a:xfrm>
            <a:off x="2001520" y="2075914"/>
            <a:ext cx="670560" cy="34865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F037A66-D271-515B-ED71-A3EF2B6D2A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E2196B14-D28A-9E4F-0043-ACDAFF773D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09831" y="41632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same? </a:t>
            </a:r>
            <a:br>
              <a:rPr lang="en-GB" dirty="0"/>
            </a:br>
            <a:r>
              <a:rPr lang="en-GB" dirty="0"/>
              <a:t>What is different?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8527208"/>
                  </p:ext>
                </p:extLst>
              </p:nvPr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8527208"/>
                  </p:ext>
                </p:extLst>
              </p:nvPr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128" t="-100840" r="-201596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8942" t="-100840" r="-100529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2660" t="-100840" r="-1064" b="-1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675199F-13CE-4A5F-4988-281459EBBE98}"/>
              </a:ext>
            </a:extLst>
          </p:cNvPr>
          <p:cNvSpPr txBox="1"/>
          <p:nvPr/>
        </p:nvSpPr>
        <p:spPr>
          <a:xfrm>
            <a:off x="1818640" y="4226006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how long it would take to travel 30 miles at various speeds.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5BC516-91F7-BB00-E3B2-4DF61792B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03638"/>
              </p:ext>
            </p:extLst>
          </p:nvPr>
        </p:nvGraphicFramePr>
        <p:xfrm>
          <a:off x="1899920" y="2360692"/>
          <a:ext cx="9184640" cy="14400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148080">
                  <a:extLst>
                    <a:ext uri="{9D8B030D-6E8A-4147-A177-3AD203B41FA5}">
                      <a16:colId xmlns:a16="http://schemas.microsoft.com/office/drawing/2014/main" val="2811862907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74733690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53571825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092473738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21037407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15162691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20913806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299668874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Time (min)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50109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Distance (miles)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50643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23D43B-A059-7FF6-3F67-8F3CFB391C25}"/>
              </a:ext>
            </a:extLst>
          </p:cNvPr>
          <p:cNvSpPr txBox="1"/>
          <p:nvPr/>
        </p:nvSpPr>
        <p:spPr>
          <a:xfrm>
            <a:off x="1899920" y="1991360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the distance you can travel in various times at 30 miles per hour.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2AA512-C254-3F01-0A6E-85243612C10F}"/>
              </a:ext>
            </a:extLst>
          </p:cNvPr>
          <p:cNvSpPr/>
          <p:nvPr/>
        </p:nvSpPr>
        <p:spPr>
          <a:xfrm>
            <a:off x="1300610" y="4229577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D33471-B305-9217-4AA0-396DE96CEBDB}"/>
              </a:ext>
            </a:extLst>
          </p:cNvPr>
          <p:cNvSpPr/>
          <p:nvPr/>
        </p:nvSpPr>
        <p:spPr>
          <a:xfrm>
            <a:off x="1300610" y="1991360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5" name="Curved Down Arrow 48">
            <a:extLst>
              <a:ext uri="{FF2B5EF4-FFF2-40B4-BE49-F238E27FC236}">
                <a16:creationId xmlns:a16="http://schemas.microsoft.com/office/drawing/2014/main" id="{A1281D6F-C4BC-758F-8F4F-7CA91E48F947}"/>
              </a:ext>
            </a:extLst>
          </p:cNvPr>
          <p:cNvSpPr/>
          <p:nvPr/>
        </p:nvSpPr>
        <p:spPr>
          <a:xfrm>
            <a:off x="3616960" y="4611303"/>
            <a:ext cx="2438399" cy="238201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29A0C9-8BBD-A144-2416-F6F5D2568069}"/>
                  </a:ext>
                </a:extLst>
              </p:cNvPr>
              <p:cNvSpPr txBox="1"/>
              <p:nvPr/>
            </p:nvSpPr>
            <p:spPr>
              <a:xfrm>
                <a:off x="4306977" y="4576514"/>
                <a:ext cx="8754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29A0C9-8BBD-A144-2416-F6F5D2568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977" y="4576514"/>
                <a:ext cx="875487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urved Down Arrow 48">
            <a:extLst>
              <a:ext uri="{FF2B5EF4-FFF2-40B4-BE49-F238E27FC236}">
                <a16:creationId xmlns:a16="http://schemas.microsoft.com/office/drawing/2014/main" id="{BFB1A642-6B1C-7B8B-A4B3-F968EF113A23}"/>
              </a:ext>
            </a:extLst>
          </p:cNvPr>
          <p:cNvSpPr/>
          <p:nvPr/>
        </p:nvSpPr>
        <p:spPr>
          <a:xfrm flipV="1">
            <a:off x="3616960" y="5797137"/>
            <a:ext cx="2438399" cy="238201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521B1E-0B9B-FBAA-0879-9C19FBAB5789}"/>
                  </a:ext>
                </a:extLst>
              </p:cNvPr>
              <p:cNvSpPr txBox="1"/>
              <p:nvPr/>
            </p:nvSpPr>
            <p:spPr>
              <a:xfrm>
                <a:off x="4306977" y="5722795"/>
                <a:ext cx="875487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521B1E-0B9B-FBAA-0879-9C19FBAB5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977" y="5722795"/>
                <a:ext cx="875487" cy="495649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urved Down Arrow 48">
            <a:extLst>
              <a:ext uri="{FF2B5EF4-FFF2-40B4-BE49-F238E27FC236}">
                <a16:creationId xmlns:a16="http://schemas.microsoft.com/office/drawing/2014/main" id="{39180941-E83D-1E39-C9D3-274002547744}"/>
              </a:ext>
            </a:extLst>
          </p:cNvPr>
          <p:cNvSpPr/>
          <p:nvPr/>
        </p:nvSpPr>
        <p:spPr>
          <a:xfrm>
            <a:off x="3566160" y="2341375"/>
            <a:ext cx="2438399" cy="238201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F9265B7-DAC2-242A-A336-C4CE4DF301FA}"/>
                  </a:ext>
                </a:extLst>
              </p:cNvPr>
              <p:cNvSpPr txBox="1"/>
              <p:nvPr/>
            </p:nvSpPr>
            <p:spPr>
              <a:xfrm>
                <a:off x="4256177" y="2306586"/>
                <a:ext cx="8754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F9265B7-DAC2-242A-A336-C4CE4DF30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177" y="2306586"/>
                <a:ext cx="875487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rved Down Arrow 48">
            <a:extLst>
              <a:ext uri="{FF2B5EF4-FFF2-40B4-BE49-F238E27FC236}">
                <a16:creationId xmlns:a16="http://schemas.microsoft.com/office/drawing/2014/main" id="{CA02CDF9-C241-FBF4-8A58-E9E8BECE2165}"/>
              </a:ext>
            </a:extLst>
          </p:cNvPr>
          <p:cNvSpPr/>
          <p:nvPr/>
        </p:nvSpPr>
        <p:spPr>
          <a:xfrm flipV="1">
            <a:off x="3566160" y="3530076"/>
            <a:ext cx="2438399" cy="238201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7399580-BF9D-BA52-2DDD-9094F311D33E}"/>
                  </a:ext>
                </a:extLst>
              </p:cNvPr>
              <p:cNvSpPr txBox="1"/>
              <p:nvPr/>
            </p:nvSpPr>
            <p:spPr>
              <a:xfrm>
                <a:off x="4306977" y="3510308"/>
                <a:ext cx="8754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7399580-BF9D-BA52-2DDD-9094F311D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977" y="3510308"/>
                <a:ext cx="875487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65A2E20-579B-BDEA-CDB3-79171E34CA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9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/>
      <p:bldP spid="29" grpId="0" animBg="1"/>
      <p:bldP spid="30" grpId="0"/>
      <p:bldP spid="33" grpId="0" animBg="1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92E626-EB91-347D-FCD8-C41716CAE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9"/>
          <a:stretch/>
        </p:blipFill>
        <p:spPr>
          <a:xfrm>
            <a:off x="1647406" y="2075914"/>
            <a:ext cx="9325052" cy="417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193428" y="173840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Nov 2022,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0AA6E-98E2-D2E6-5B68-5C201628B75F}"/>
              </a:ext>
            </a:extLst>
          </p:cNvPr>
          <p:cNvSpPr/>
          <p:nvPr/>
        </p:nvSpPr>
        <p:spPr>
          <a:xfrm>
            <a:off x="2001520" y="2075914"/>
            <a:ext cx="670560" cy="34865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urved Down Arrow 48">
            <a:extLst>
              <a:ext uri="{FF2B5EF4-FFF2-40B4-BE49-F238E27FC236}">
                <a16:creationId xmlns:a16="http://schemas.microsoft.com/office/drawing/2014/main" id="{2BE789A5-3DA4-1A7B-2DAB-1775977D0CB2}"/>
              </a:ext>
            </a:extLst>
          </p:cNvPr>
          <p:cNvSpPr/>
          <p:nvPr/>
        </p:nvSpPr>
        <p:spPr>
          <a:xfrm>
            <a:off x="4399281" y="2511654"/>
            <a:ext cx="1554480" cy="22910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04F19-1AD7-63BE-8D24-248FF7482586}"/>
                  </a:ext>
                </a:extLst>
              </p:cNvPr>
              <p:cNvSpPr txBox="1"/>
              <p:nvPr/>
            </p:nvSpPr>
            <p:spPr>
              <a:xfrm>
                <a:off x="4796197" y="2012368"/>
                <a:ext cx="558123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04F19-1AD7-63BE-8D24-248FF7482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197" y="2012368"/>
                <a:ext cx="558123" cy="497059"/>
              </a:xfrm>
              <a:prstGeom prst="rect">
                <a:avLst/>
              </a:prstGeom>
              <a:blipFill>
                <a:blip r:embed="rId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rved Down Arrow 48">
            <a:extLst>
              <a:ext uri="{FF2B5EF4-FFF2-40B4-BE49-F238E27FC236}">
                <a16:creationId xmlns:a16="http://schemas.microsoft.com/office/drawing/2014/main" id="{AC6CC284-0D7A-5616-E12C-DD71828718DD}"/>
              </a:ext>
            </a:extLst>
          </p:cNvPr>
          <p:cNvSpPr/>
          <p:nvPr/>
        </p:nvSpPr>
        <p:spPr>
          <a:xfrm flipV="1">
            <a:off x="4399281" y="3648060"/>
            <a:ext cx="1554480" cy="22910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658DBA-9B94-AE02-A038-EAABBCA60990}"/>
                  </a:ext>
                </a:extLst>
              </p:cNvPr>
              <p:cNvSpPr txBox="1"/>
              <p:nvPr/>
            </p:nvSpPr>
            <p:spPr>
              <a:xfrm>
                <a:off x="4786255" y="3838240"/>
                <a:ext cx="5581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658DBA-9B94-AE02-A038-EAABBCA60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255" y="3838240"/>
                <a:ext cx="558123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AE6E35F-CAF9-86B0-EFA9-C3D5B62234CF}"/>
                  </a:ext>
                </a:extLst>
              </p:cNvPr>
              <p:cNvSpPr txBox="1"/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AE6E35F-CAF9-86B0-EFA9-C3D5B6223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B4DCD1-29F0-0733-34DE-36E1C4F94194}"/>
                  </a:ext>
                </a:extLst>
              </p:cNvPr>
              <p:cNvSpPr txBox="1"/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B4DCD1-29F0-0733-34DE-36E1C4F94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D48E-1A5B-8B8F-D4E2-761C772E0FD9}"/>
                  </a:ext>
                </a:extLst>
              </p:cNvPr>
              <p:cNvSpPr txBox="1"/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D48E-1A5B-8B8F-D4E2-761C772E0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urved Down Arrow 48">
            <a:extLst>
              <a:ext uri="{FF2B5EF4-FFF2-40B4-BE49-F238E27FC236}">
                <a16:creationId xmlns:a16="http://schemas.microsoft.com/office/drawing/2014/main" id="{6B919714-DEC0-2B6A-C9D2-E0E290DBBC39}"/>
              </a:ext>
            </a:extLst>
          </p:cNvPr>
          <p:cNvSpPr/>
          <p:nvPr/>
        </p:nvSpPr>
        <p:spPr>
          <a:xfrm>
            <a:off x="4399281" y="2511655"/>
            <a:ext cx="2801503" cy="179819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B82ADD-5221-DA5D-80D4-988537AAFCE9}"/>
                  </a:ext>
                </a:extLst>
              </p:cNvPr>
              <p:cNvSpPr txBox="1"/>
              <p:nvPr/>
            </p:nvSpPr>
            <p:spPr>
              <a:xfrm>
                <a:off x="5273258" y="2030749"/>
                <a:ext cx="1005856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B82ADD-5221-DA5D-80D4-988537AAF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258" y="2030749"/>
                <a:ext cx="1005856" cy="497059"/>
              </a:xfrm>
              <a:prstGeom prst="rect">
                <a:avLst/>
              </a:prstGeom>
              <a:blipFill>
                <a:blip r:embed="rId8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urved Down Arrow 48">
            <a:extLst>
              <a:ext uri="{FF2B5EF4-FFF2-40B4-BE49-F238E27FC236}">
                <a16:creationId xmlns:a16="http://schemas.microsoft.com/office/drawing/2014/main" id="{5F4304A4-F6B7-CE8D-6CFA-A2253203C50D}"/>
              </a:ext>
            </a:extLst>
          </p:cNvPr>
          <p:cNvSpPr/>
          <p:nvPr/>
        </p:nvSpPr>
        <p:spPr>
          <a:xfrm flipV="1">
            <a:off x="4399281" y="3648060"/>
            <a:ext cx="2801503" cy="179819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0CCEA6-094F-E161-2164-4C1FAF0E7EBA}"/>
                  </a:ext>
                </a:extLst>
              </p:cNvPr>
              <p:cNvSpPr txBox="1"/>
              <p:nvPr/>
            </p:nvSpPr>
            <p:spPr>
              <a:xfrm>
                <a:off x="5273258" y="3837419"/>
                <a:ext cx="10058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0CCEA6-094F-E161-2164-4C1FAF0E7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258" y="3837419"/>
                <a:ext cx="100585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urved Down Arrow 48">
            <a:extLst>
              <a:ext uri="{FF2B5EF4-FFF2-40B4-BE49-F238E27FC236}">
                <a16:creationId xmlns:a16="http://schemas.microsoft.com/office/drawing/2014/main" id="{95DC6413-D7A7-A3B2-3835-A2DE7DB5903C}"/>
              </a:ext>
            </a:extLst>
          </p:cNvPr>
          <p:cNvSpPr/>
          <p:nvPr/>
        </p:nvSpPr>
        <p:spPr>
          <a:xfrm>
            <a:off x="6981155" y="2510833"/>
            <a:ext cx="1554480" cy="22910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E33376C-859A-39FC-D39C-8F6C6599AC2F}"/>
                  </a:ext>
                </a:extLst>
              </p:cNvPr>
              <p:cNvSpPr txBox="1"/>
              <p:nvPr/>
            </p:nvSpPr>
            <p:spPr>
              <a:xfrm>
                <a:off x="7378071" y="2011547"/>
                <a:ext cx="558123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E33376C-859A-39FC-D39C-8F6C6599A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8071" y="2011547"/>
                <a:ext cx="558123" cy="4970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urved Down Arrow 48">
            <a:extLst>
              <a:ext uri="{FF2B5EF4-FFF2-40B4-BE49-F238E27FC236}">
                <a16:creationId xmlns:a16="http://schemas.microsoft.com/office/drawing/2014/main" id="{377E48FA-E67B-BCB3-49C3-71AE078CF262}"/>
              </a:ext>
            </a:extLst>
          </p:cNvPr>
          <p:cNvSpPr/>
          <p:nvPr/>
        </p:nvSpPr>
        <p:spPr>
          <a:xfrm flipV="1">
            <a:off x="6981155" y="3647239"/>
            <a:ext cx="1554480" cy="22910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9B0081-A44E-CB9E-0996-F90E26E65AF4}"/>
                  </a:ext>
                </a:extLst>
              </p:cNvPr>
              <p:cNvSpPr txBox="1"/>
              <p:nvPr/>
            </p:nvSpPr>
            <p:spPr>
              <a:xfrm>
                <a:off x="7368129" y="3837419"/>
                <a:ext cx="5581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9B0081-A44E-CB9E-0996-F90E26E65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129" y="3837419"/>
                <a:ext cx="55812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49AE68-528A-5131-2C2A-2ACC7B467F2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5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2" grpId="1" animBg="1"/>
      <p:bldP spid="3" grpId="0"/>
      <p:bldP spid="3" grpId="1"/>
      <p:bldP spid="5" grpId="0" animBg="1"/>
      <p:bldP spid="5" grpId="1" animBg="1"/>
      <p:bldP spid="8" grpId="0"/>
      <p:bldP spid="8" grpId="1"/>
      <p:bldP spid="23" grpId="0" animBg="1"/>
      <p:bldP spid="23" grpId="1" animBg="1"/>
      <p:bldP spid="24" grpId="0"/>
      <p:bldP spid="24" grpId="1"/>
      <p:bldP spid="25" grpId="0" animBg="1"/>
      <p:bldP spid="25" grpId="1" animBg="1"/>
      <p:bldP spid="26" grpId="0"/>
      <p:bldP spid="26" grpId="1"/>
      <p:bldP spid="32" grpId="0" animBg="1"/>
      <p:bldP spid="32" grpId="1" animBg="1"/>
      <p:bldP spid="33" grpId="0"/>
      <p:bldP spid="33" grpId="1"/>
      <p:bldP spid="34" grpId="0" animBg="1"/>
      <p:bldP spid="34" grpId="1" animBg="1"/>
      <p:bldP spid="35" grpId="0"/>
      <p:bldP spid="3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same? </a:t>
            </a:r>
            <a:br>
              <a:rPr lang="en-GB" dirty="0"/>
            </a:br>
            <a:r>
              <a:rPr lang="en-GB" dirty="0"/>
              <a:t>What is different?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128" t="-100840" r="-201596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8942" t="-100840" r="-100529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2660" t="-100840" r="-1064" b="-1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675199F-13CE-4A5F-4988-281459EBBE98}"/>
              </a:ext>
            </a:extLst>
          </p:cNvPr>
          <p:cNvSpPr txBox="1"/>
          <p:nvPr/>
        </p:nvSpPr>
        <p:spPr>
          <a:xfrm>
            <a:off x="1818640" y="4226006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how long it would take to travel 30 miles at various speeds.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5BC516-91F7-BB00-E3B2-4DF61792BC03}"/>
              </a:ext>
            </a:extLst>
          </p:cNvPr>
          <p:cNvGraphicFramePr>
            <a:graphicFrameLocks noGrp="1"/>
          </p:cNvGraphicFramePr>
          <p:nvPr/>
        </p:nvGraphicFramePr>
        <p:xfrm>
          <a:off x="1899920" y="2360692"/>
          <a:ext cx="9184640" cy="14400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148080">
                  <a:extLst>
                    <a:ext uri="{9D8B030D-6E8A-4147-A177-3AD203B41FA5}">
                      <a16:colId xmlns:a16="http://schemas.microsoft.com/office/drawing/2014/main" val="2811862907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74733690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53571825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092473738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21037407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15162691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20913806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299668874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Time (min)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50109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Distance (miles)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50643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23D43B-A059-7FF6-3F67-8F3CFB391C25}"/>
              </a:ext>
            </a:extLst>
          </p:cNvPr>
          <p:cNvSpPr txBox="1"/>
          <p:nvPr/>
        </p:nvSpPr>
        <p:spPr>
          <a:xfrm>
            <a:off x="1899920" y="1991360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the distance you can travel in various times at 30 miles per hour.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2AA512-C254-3F01-0A6E-85243612C10F}"/>
              </a:ext>
            </a:extLst>
          </p:cNvPr>
          <p:cNvSpPr/>
          <p:nvPr/>
        </p:nvSpPr>
        <p:spPr>
          <a:xfrm>
            <a:off x="1300610" y="4229577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D33471-B305-9217-4AA0-396DE96CEBDB}"/>
              </a:ext>
            </a:extLst>
          </p:cNvPr>
          <p:cNvSpPr/>
          <p:nvPr/>
        </p:nvSpPr>
        <p:spPr>
          <a:xfrm>
            <a:off x="1300610" y="1991360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1" name="Curved Left Arrow 46">
            <a:extLst>
              <a:ext uri="{FF2B5EF4-FFF2-40B4-BE49-F238E27FC236}">
                <a16:creationId xmlns:a16="http://schemas.microsoft.com/office/drawing/2014/main" id="{7AAD6D01-C0F4-7EF4-2648-8963D87F49C9}"/>
              </a:ext>
            </a:extLst>
          </p:cNvPr>
          <p:cNvSpPr/>
          <p:nvPr/>
        </p:nvSpPr>
        <p:spPr>
          <a:xfrm flipH="1">
            <a:off x="1371079" y="2675355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2FC7C-7456-6F96-AA23-C8D2CDCCF183}"/>
                  </a:ext>
                </a:extLst>
              </p:cNvPr>
              <p:cNvSpPr txBox="1"/>
              <p:nvPr/>
            </p:nvSpPr>
            <p:spPr>
              <a:xfrm>
                <a:off x="784985" y="2682402"/>
                <a:ext cx="576064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2FC7C-7456-6F96-AA23-C8D2CDCCF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85" y="2682402"/>
                <a:ext cx="576064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rved Left Arrow 46">
            <a:extLst>
              <a:ext uri="{FF2B5EF4-FFF2-40B4-BE49-F238E27FC236}">
                <a16:creationId xmlns:a16="http://schemas.microsoft.com/office/drawing/2014/main" id="{29BC0DE1-BB23-6873-AF7E-D9B81855668E}"/>
              </a:ext>
            </a:extLst>
          </p:cNvPr>
          <p:cNvSpPr/>
          <p:nvPr/>
        </p:nvSpPr>
        <p:spPr>
          <a:xfrm flipH="1">
            <a:off x="1371079" y="4951086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3AE2334-0744-03F2-6E0D-40AABE48C119}"/>
                  </a:ext>
                </a:extLst>
              </p:cNvPr>
              <p:cNvSpPr txBox="1"/>
              <p:nvPr/>
            </p:nvSpPr>
            <p:spPr>
              <a:xfrm>
                <a:off x="795015" y="514199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?!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3AE2334-0744-03F2-6E0D-40AABE48C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15" y="5141996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CCF5B0-4289-83C3-CAFA-ED3098B5C411}"/>
              </a:ext>
            </a:extLst>
          </p:cNvPr>
          <p:cNvCxnSpPr>
            <a:cxnSpLocks/>
          </p:cNvCxnSpPr>
          <p:nvPr/>
        </p:nvCxnSpPr>
        <p:spPr>
          <a:xfrm>
            <a:off x="361696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4B84E1-D76F-4621-5BDE-E4030A292007}"/>
              </a:ext>
            </a:extLst>
          </p:cNvPr>
          <p:cNvCxnSpPr>
            <a:cxnSpLocks/>
          </p:cNvCxnSpPr>
          <p:nvPr/>
        </p:nvCxnSpPr>
        <p:spPr>
          <a:xfrm>
            <a:off x="478536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77749A-55E5-F33C-ED18-F71B1C33F468}"/>
              </a:ext>
            </a:extLst>
          </p:cNvPr>
          <p:cNvCxnSpPr>
            <a:cxnSpLocks/>
          </p:cNvCxnSpPr>
          <p:nvPr/>
        </p:nvCxnSpPr>
        <p:spPr>
          <a:xfrm>
            <a:off x="592328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5B8F4CE-6316-79ED-2B23-92DD068FCFBB}"/>
              </a:ext>
            </a:extLst>
          </p:cNvPr>
          <p:cNvCxnSpPr>
            <a:cxnSpLocks/>
          </p:cNvCxnSpPr>
          <p:nvPr/>
        </p:nvCxnSpPr>
        <p:spPr>
          <a:xfrm>
            <a:off x="706120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2D0DD-C335-0B1A-796B-6DDBE0DD75D7}"/>
              </a:ext>
            </a:extLst>
          </p:cNvPr>
          <p:cNvCxnSpPr>
            <a:cxnSpLocks/>
          </p:cNvCxnSpPr>
          <p:nvPr/>
        </p:nvCxnSpPr>
        <p:spPr>
          <a:xfrm>
            <a:off x="819912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5C565B8-1E76-88E5-4E21-3EFE1FC144F1}"/>
              </a:ext>
            </a:extLst>
          </p:cNvPr>
          <p:cNvCxnSpPr>
            <a:cxnSpLocks/>
          </p:cNvCxnSpPr>
          <p:nvPr/>
        </p:nvCxnSpPr>
        <p:spPr>
          <a:xfrm>
            <a:off x="935736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1DF1BC-C01C-FAE3-EC76-916728560106}"/>
              </a:ext>
            </a:extLst>
          </p:cNvPr>
          <p:cNvCxnSpPr>
            <a:cxnSpLocks/>
          </p:cNvCxnSpPr>
          <p:nvPr/>
        </p:nvCxnSpPr>
        <p:spPr>
          <a:xfrm>
            <a:off x="10505440" y="507263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/>
              <p:nvPr/>
            </p:nvSpPr>
            <p:spPr>
              <a:xfrm>
                <a:off x="784985" y="4906186"/>
                <a:ext cx="1026160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𝑆𝑝𝑒𝑒𝑑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𝑇𝑖𝑚𝑒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b="0" i="1" dirty="0">
                  <a:solidFill>
                    <a:schemeClr val="accent4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85" y="4906186"/>
                <a:ext cx="1026160" cy="9106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5889205-8713-1E2D-950B-C02191B719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3" grpId="1" animBg="1"/>
      <p:bldP spid="14" grpId="0"/>
      <p:bldP spid="14" grpId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6221665"/>
                  </p:ext>
                </p:extLst>
              </p:nvPr>
            </p:nvGraphicFramePr>
            <p:xfrm>
              <a:off x="1889760" y="232965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6221665"/>
                  </p:ext>
                </p:extLst>
              </p:nvPr>
            </p:nvGraphicFramePr>
            <p:xfrm>
              <a:off x="1889760" y="232965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128" t="-101695" r="-201596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8942" t="-101695" r="-100529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2660" t="-101695" r="-1064" b="-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675199F-13CE-4A5F-4988-281459EBBE98}"/>
              </a:ext>
            </a:extLst>
          </p:cNvPr>
          <p:cNvSpPr txBox="1"/>
          <p:nvPr/>
        </p:nvSpPr>
        <p:spPr>
          <a:xfrm>
            <a:off x="1808480" y="1923203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how long it would take to travel 30 miles at various speeds.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2AA512-C254-3F01-0A6E-85243612C10F}"/>
              </a:ext>
            </a:extLst>
          </p:cNvPr>
          <p:cNvSpPr/>
          <p:nvPr/>
        </p:nvSpPr>
        <p:spPr>
          <a:xfrm>
            <a:off x="1290450" y="1963897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CCF5B0-4289-83C3-CAFA-ED3098B5C411}"/>
              </a:ext>
            </a:extLst>
          </p:cNvPr>
          <p:cNvCxnSpPr>
            <a:cxnSpLocks/>
          </p:cNvCxnSpPr>
          <p:nvPr/>
        </p:nvCxnSpPr>
        <p:spPr>
          <a:xfrm>
            <a:off x="36068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4B84E1-D76F-4621-5BDE-E4030A292007}"/>
              </a:ext>
            </a:extLst>
          </p:cNvPr>
          <p:cNvCxnSpPr>
            <a:cxnSpLocks/>
          </p:cNvCxnSpPr>
          <p:nvPr/>
        </p:nvCxnSpPr>
        <p:spPr>
          <a:xfrm>
            <a:off x="47752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77749A-55E5-F33C-ED18-F71B1C33F468}"/>
              </a:ext>
            </a:extLst>
          </p:cNvPr>
          <p:cNvCxnSpPr>
            <a:cxnSpLocks/>
          </p:cNvCxnSpPr>
          <p:nvPr/>
        </p:nvCxnSpPr>
        <p:spPr>
          <a:xfrm>
            <a:off x="591312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5B8F4CE-6316-79ED-2B23-92DD068FCFBB}"/>
              </a:ext>
            </a:extLst>
          </p:cNvPr>
          <p:cNvCxnSpPr>
            <a:cxnSpLocks/>
          </p:cNvCxnSpPr>
          <p:nvPr/>
        </p:nvCxnSpPr>
        <p:spPr>
          <a:xfrm>
            <a:off x="705104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2D0DD-C335-0B1A-796B-6DDBE0DD75D7}"/>
              </a:ext>
            </a:extLst>
          </p:cNvPr>
          <p:cNvCxnSpPr>
            <a:cxnSpLocks/>
          </p:cNvCxnSpPr>
          <p:nvPr/>
        </p:nvCxnSpPr>
        <p:spPr>
          <a:xfrm>
            <a:off x="818896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5C565B8-1E76-88E5-4E21-3EFE1FC144F1}"/>
              </a:ext>
            </a:extLst>
          </p:cNvPr>
          <p:cNvCxnSpPr>
            <a:cxnSpLocks/>
          </p:cNvCxnSpPr>
          <p:nvPr/>
        </p:nvCxnSpPr>
        <p:spPr>
          <a:xfrm>
            <a:off x="93472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1DF1BC-C01C-FAE3-EC76-916728560106}"/>
              </a:ext>
            </a:extLst>
          </p:cNvPr>
          <p:cNvCxnSpPr>
            <a:cxnSpLocks/>
          </p:cNvCxnSpPr>
          <p:nvPr/>
        </p:nvCxnSpPr>
        <p:spPr>
          <a:xfrm>
            <a:off x="1049528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/>
              <p:nvPr/>
            </p:nvSpPr>
            <p:spPr>
              <a:xfrm>
                <a:off x="782320" y="2594341"/>
                <a:ext cx="1026160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𝑆𝑝𝑒𝑒𝑑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𝑇𝑖𝑚𝑒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b="0" i="1" dirty="0">
                  <a:solidFill>
                    <a:schemeClr val="accent4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0" y="2594341"/>
                <a:ext cx="1026160" cy="9106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00BE11-3716-0795-7592-06A7BFCC6BFF}"/>
                  </a:ext>
                </a:extLst>
              </p:cNvPr>
              <p:cNvSpPr txBox="1"/>
              <p:nvPr/>
            </p:nvSpPr>
            <p:spPr>
              <a:xfrm>
                <a:off x="1889760" y="4599463"/>
                <a:ext cx="32308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00BE11-3716-0795-7592-06A7BFCC6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760" y="4599463"/>
                <a:ext cx="323088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2925E-BFC0-915B-6C33-EF2E62A6173E}"/>
                  </a:ext>
                </a:extLst>
              </p:cNvPr>
              <p:cNvSpPr txBox="1"/>
              <p:nvPr/>
            </p:nvSpPr>
            <p:spPr>
              <a:xfrm>
                <a:off x="6482080" y="3872746"/>
                <a:ext cx="32308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2925E-BFC0-915B-6C33-EF2E62A61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3872746"/>
                <a:ext cx="323088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D6A814-9F49-23F1-0CDC-199565EF53B5}"/>
                  </a:ext>
                </a:extLst>
              </p:cNvPr>
              <p:cNvSpPr txBox="1"/>
              <p:nvPr/>
            </p:nvSpPr>
            <p:spPr>
              <a:xfrm>
                <a:off x="6482080" y="4349963"/>
                <a:ext cx="3230880" cy="1011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D6A814-9F49-23F1-0CDC-199565EF5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4349963"/>
                <a:ext cx="3230880" cy="10111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A40EAC-005D-D12F-AC21-8B6031CE0311}"/>
                  </a:ext>
                </a:extLst>
              </p:cNvPr>
              <p:cNvSpPr txBox="1"/>
              <p:nvPr/>
            </p:nvSpPr>
            <p:spPr>
              <a:xfrm>
                <a:off x="6482080" y="5317228"/>
                <a:ext cx="3230880" cy="1011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A40EAC-005D-D12F-AC21-8B6031CE0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5317228"/>
                <a:ext cx="3230880" cy="10111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D0CDABD-F508-D17E-2200-2081672F5102}"/>
              </a:ext>
            </a:extLst>
          </p:cNvPr>
          <p:cNvCxnSpPr>
            <a:cxnSpLocks/>
          </p:cNvCxnSpPr>
          <p:nvPr/>
        </p:nvCxnSpPr>
        <p:spPr>
          <a:xfrm flipV="1">
            <a:off x="4587240" y="4158641"/>
            <a:ext cx="1905000" cy="712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C71FA3F-6EA9-B8FE-DD8C-FBE206B3E030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4592320" y="4855519"/>
            <a:ext cx="1889760" cy="31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EE7644-5FB8-40E4-4F06-16AEECA80576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4592320" y="4887223"/>
            <a:ext cx="1889760" cy="935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Picture 4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E535986-7E10-2A98-0BC0-6DE9921097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2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92E626-EB91-347D-FCD8-C41716CAE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9"/>
          <a:stretch/>
        </p:blipFill>
        <p:spPr>
          <a:xfrm>
            <a:off x="1647406" y="2075914"/>
            <a:ext cx="9325052" cy="417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219542" y="175657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Nov 2022,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0AA6E-98E2-D2E6-5B68-5C201628B75F}"/>
              </a:ext>
            </a:extLst>
          </p:cNvPr>
          <p:cNvSpPr/>
          <p:nvPr/>
        </p:nvSpPr>
        <p:spPr>
          <a:xfrm>
            <a:off x="2001520" y="2075914"/>
            <a:ext cx="670560" cy="34865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AE6E35F-CAF9-86B0-EFA9-C3D5B62234CF}"/>
                  </a:ext>
                </a:extLst>
              </p:cNvPr>
              <p:cNvSpPr txBox="1"/>
              <p:nvPr/>
            </p:nvSpPr>
            <p:spPr>
              <a:xfrm>
                <a:off x="5384800" y="3244334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AE6E35F-CAF9-86B0-EFA9-C3D5B6223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3244334"/>
                <a:ext cx="74168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B4DCD1-29F0-0733-34DE-36E1C4F94194}"/>
                  </a:ext>
                </a:extLst>
              </p:cNvPr>
              <p:cNvSpPr txBox="1"/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B4DCD1-29F0-0733-34DE-36E1C4F94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D48E-1A5B-8B8F-D4E2-761C772E0FD9}"/>
                  </a:ext>
                </a:extLst>
              </p:cNvPr>
              <p:cNvSpPr txBox="1"/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D48E-1A5B-8B8F-D4E2-761C772E0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52D76F-E8B4-3741-7A64-8C83A3CE5B87}"/>
              </a:ext>
            </a:extLst>
          </p:cNvPr>
          <p:cNvCxnSpPr>
            <a:cxnSpLocks/>
          </p:cNvCxnSpPr>
          <p:nvPr/>
        </p:nvCxnSpPr>
        <p:spPr>
          <a:xfrm>
            <a:off x="4159885" y="2967192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08B1B1-E24F-09D2-9FED-1F2D5065020E}"/>
                  </a:ext>
                </a:extLst>
              </p:cNvPr>
              <p:cNvSpPr txBox="1"/>
              <p:nvPr/>
            </p:nvSpPr>
            <p:spPr>
              <a:xfrm>
                <a:off x="5248752" y="4520476"/>
                <a:ext cx="1752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𝑝𝑡</m:t>
                      </m:r>
                      <m:r>
                        <a:rPr lang="en-GB" sz="28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28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08B1B1-E24F-09D2-9FED-1F2D506502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752" y="4520476"/>
                <a:ext cx="175260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BD6D6D-DEAA-0CF8-0C1B-D9C7BEBD64AF}"/>
                  </a:ext>
                </a:extLst>
              </p:cNvPr>
              <p:cNvSpPr txBox="1"/>
              <p:nvPr/>
            </p:nvSpPr>
            <p:spPr>
              <a:xfrm>
                <a:off x="4931729" y="3668484"/>
                <a:ext cx="16478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100÷25=4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BD6D6D-DEAA-0CF8-0C1B-D9C7BEBD6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729" y="3668484"/>
                <a:ext cx="164782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0D40F0-6739-466D-E2F0-5D29B6C18CFC}"/>
                  </a:ext>
                </a:extLst>
              </p:cNvPr>
              <p:cNvSpPr txBox="1"/>
              <p:nvPr/>
            </p:nvSpPr>
            <p:spPr>
              <a:xfrm>
                <a:off x="6242286" y="2481631"/>
                <a:ext cx="16478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100÷5=20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0D40F0-6739-466D-E2F0-5D29B6C18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286" y="2481631"/>
                <a:ext cx="164782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0B1524-9EEB-AC33-030D-CAAE228DF613}"/>
                  </a:ext>
                </a:extLst>
              </p:cNvPr>
              <p:cNvSpPr txBox="1"/>
              <p:nvPr/>
            </p:nvSpPr>
            <p:spPr>
              <a:xfrm>
                <a:off x="7437036" y="3618888"/>
                <a:ext cx="16478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100÷2=50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0B1524-9EEB-AC33-030D-CAAE228DF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036" y="3618888"/>
                <a:ext cx="164782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C6AA57E-CB26-A788-F860-3DFE21A386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7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  <p:bldP spid="10" grpId="0"/>
      <p:bldP spid="11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B429EF-2769-7951-EE7E-9D4EC3738C46}"/>
              </a:ext>
            </a:extLst>
          </p:cNvPr>
          <p:cNvCxnSpPr>
            <a:cxnSpLocks/>
            <a:stCxn id="3" idx="3"/>
            <a:endCxn id="3" idx="1"/>
          </p:cNvCxnSpPr>
          <p:nvPr/>
        </p:nvCxnSpPr>
        <p:spPr>
          <a:xfrm flipH="1">
            <a:off x="1175067" y="4047954"/>
            <a:ext cx="998061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A84EC-934F-2449-B8DB-54417CABEBC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75067" y="1909591"/>
            <a:ext cx="9980613" cy="4276725"/>
          </a:xfrm>
          <a:ln w="38100">
            <a:solidFill>
              <a:schemeClr val="accent4"/>
            </a:solidFill>
            <a:miter lim="800000"/>
            <a:headEnd/>
            <a:tailEnd/>
          </a:ln>
        </p:spPr>
        <p:txBody>
          <a:bodyPr anchor="t">
            <a:normAutofit fontScale="92500" lnSpcReduction="10000"/>
          </a:bodyPr>
          <a:lstStyle/>
          <a:p>
            <a:pPr marL="85725" indent="0">
              <a:buNone/>
              <a:defRPr/>
            </a:pPr>
            <a:r>
              <a:rPr lang="en-GB" altLang="en-US" b="1" dirty="0"/>
              <a:t>Definition:				    			   Diagrams &amp; Features:</a:t>
            </a:r>
          </a:p>
          <a:p>
            <a:pPr marL="85725" indent="0">
              <a:buNone/>
              <a:defRPr/>
            </a:pPr>
            <a:r>
              <a:rPr lang="en-GB" b="0" i="0" dirty="0">
                <a:solidFill>
                  <a:srgbClr val="202124"/>
                </a:solidFill>
                <a:effectLst/>
              </a:rPr>
              <a:t>a relation between two quantities </a:t>
            </a:r>
            <a:br>
              <a:rPr lang="en-GB" b="0" i="0" dirty="0">
                <a:solidFill>
                  <a:srgbClr val="202124"/>
                </a:solidFill>
                <a:effectLst/>
              </a:rPr>
            </a:br>
            <a:r>
              <a:rPr lang="en-GB" b="0" i="0" dirty="0">
                <a:solidFill>
                  <a:srgbClr val="202124"/>
                </a:solidFill>
                <a:effectLst/>
              </a:rPr>
              <a:t>such that one increases </a:t>
            </a:r>
            <a:br>
              <a:rPr lang="en-GB" b="0" i="0" dirty="0">
                <a:solidFill>
                  <a:srgbClr val="202124"/>
                </a:solidFill>
                <a:effectLst/>
              </a:rPr>
            </a:br>
            <a:r>
              <a:rPr lang="en-GB" b="0" i="0" dirty="0">
                <a:solidFill>
                  <a:srgbClr val="202124"/>
                </a:solidFill>
                <a:effectLst/>
              </a:rPr>
              <a:t>in proportion as the other decreases,</a:t>
            </a:r>
            <a:br>
              <a:rPr lang="en-GB" b="0" i="0" dirty="0">
                <a:solidFill>
                  <a:srgbClr val="202124"/>
                </a:solidFill>
                <a:effectLst/>
              </a:rPr>
            </a:br>
            <a:r>
              <a:rPr lang="en-GB" b="0" i="0" dirty="0">
                <a:solidFill>
                  <a:srgbClr val="202124"/>
                </a:solidFill>
                <a:effectLst/>
              </a:rPr>
              <a:t>&amp; vice versa.</a:t>
            </a:r>
            <a:endParaRPr lang="en-GB" altLang="en-US" b="1" dirty="0"/>
          </a:p>
          <a:p>
            <a:pPr marL="85725" indent="0">
              <a:buNone/>
              <a:defRPr/>
            </a:pPr>
            <a:r>
              <a:rPr lang="en-GB" altLang="en-US" b="1" dirty="0"/>
              <a:t>The product of the </a:t>
            </a:r>
            <a:br>
              <a:rPr lang="en-GB" altLang="en-US" b="1" dirty="0"/>
            </a:br>
            <a:r>
              <a:rPr lang="en-GB" altLang="en-US" b="1" dirty="0"/>
              <a:t>quantities stays constant.</a:t>
            </a:r>
          </a:p>
          <a:p>
            <a:pPr marL="85725" indent="0">
              <a:buNone/>
              <a:defRPr/>
            </a:pPr>
            <a:endParaRPr lang="en-GB" altLang="en-US" sz="100" b="1" dirty="0"/>
          </a:p>
          <a:p>
            <a:pPr marL="85725" indent="0">
              <a:buNone/>
              <a:defRPr/>
            </a:pPr>
            <a:r>
              <a:rPr lang="en-GB" altLang="en-US" b="1" dirty="0"/>
              <a:t>Examples:					        		             Non-Examples:</a:t>
            </a:r>
            <a:br>
              <a:rPr lang="en-GB" altLang="en-US" b="1" dirty="0"/>
            </a:br>
            <a:br>
              <a:rPr lang="en-GB" altLang="en-US" b="1" dirty="0"/>
            </a:br>
            <a:r>
              <a:rPr lang="en-GB" altLang="en-US" b="1" dirty="0"/>
              <a:t>      </a:t>
            </a:r>
            <a:r>
              <a:rPr lang="en-GB" altLang="en-US" dirty="0"/>
              <a:t>Builders &amp; days to complete a job		Cost &amp; Materials needed to								 complete a building project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dirty="0"/>
              <a:t>          Speed &amp; time given a specific 		Distance and time to maintain</a:t>
            </a:r>
            <a:br>
              <a:rPr lang="en-GB" altLang="en-US" dirty="0"/>
            </a:br>
            <a:r>
              <a:rPr lang="en-GB" altLang="en-US" dirty="0"/>
              <a:t>		 distance 					        a specific speed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BF188B-E7EF-FF23-BC63-95E284D70900}"/>
              </a:ext>
            </a:extLst>
          </p:cNvPr>
          <p:cNvCxnSpPr>
            <a:cxnSpLocks/>
            <a:stCxn id="3" idx="0"/>
            <a:endCxn id="3" idx="2"/>
          </p:cNvCxnSpPr>
          <p:nvPr/>
        </p:nvCxnSpPr>
        <p:spPr>
          <a:xfrm>
            <a:off x="6165374" y="1909591"/>
            <a:ext cx="0" cy="427672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3C09F9-A0F9-D142-D659-0282FEB8EC7C}"/>
              </a:ext>
            </a:extLst>
          </p:cNvPr>
          <p:cNvSpPr txBox="1"/>
          <p:nvPr/>
        </p:nvSpPr>
        <p:spPr>
          <a:xfrm>
            <a:off x="5136317" y="3455193"/>
            <a:ext cx="198032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en-US" sz="2400" b="1" dirty="0">
                <a:latin typeface="Trebuchet MS" panose="020B0603020202020204" pitchFamily="34" charset="0"/>
              </a:rPr>
              <a:t>Inverse</a:t>
            </a:r>
            <a:br>
              <a:rPr lang="en-GB" altLang="en-US" sz="2400" b="1" dirty="0">
                <a:latin typeface="Trebuchet MS" panose="020B0603020202020204" pitchFamily="34" charset="0"/>
              </a:rPr>
            </a:br>
            <a:r>
              <a:rPr lang="en-GB" altLang="en-US" sz="2400" b="1" dirty="0">
                <a:latin typeface="Trebuchet MS" panose="020B0603020202020204" pitchFamily="34" charset="0"/>
              </a:rPr>
              <a:t>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77F46F-886B-AD88-27AE-EE4B9CD46F2B}"/>
                  </a:ext>
                </a:extLst>
              </p:cNvPr>
              <p:cNvSpPr txBox="1"/>
              <p:nvPr/>
            </p:nvSpPr>
            <p:spPr>
              <a:xfrm>
                <a:off x="9117540" y="2310467"/>
                <a:ext cx="1752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77F46F-886B-AD88-27AE-EE4B9CD46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540" y="2310467"/>
                <a:ext cx="1752600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1DAAA8-255E-ED27-ED6C-20B4230FA8D8}"/>
                  </a:ext>
                </a:extLst>
              </p:cNvPr>
              <p:cNvSpPr txBox="1"/>
              <p:nvPr/>
            </p:nvSpPr>
            <p:spPr>
              <a:xfrm>
                <a:off x="9117540" y="2919413"/>
                <a:ext cx="1752600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1DAAA8-255E-ED27-ED6C-20B4230FA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540" y="2919413"/>
                <a:ext cx="1752600" cy="9103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Proportionality Graphs - Corbettmaths - YouTube">
            <a:extLst>
              <a:ext uri="{FF2B5EF4-FFF2-40B4-BE49-F238E27FC236}">
                <a16:creationId xmlns:a16="http://schemas.microsoft.com/office/drawing/2014/main" id="{FD33DEBF-3A93-821C-AED9-0784C271A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t="27500" r="54531" b="28472"/>
          <a:stretch/>
        </p:blipFill>
        <p:spPr bwMode="auto">
          <a:xfrm>
            <a:off x="7037455" y="1919116"/>
            <a:ext cx="1430272" cy="204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F1CE2C1-D6CD-C400-64CA-7AC9DA60C1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5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116071" y="1818553"/>
                <a:ext cx="5137150" cy="4022725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116071" y="1818553"/>
                <a:ext cx="5137150" cy="4022725"/>
              </a:xfrm>
              <a:blipFill>
                <a:blip r:embed="rId2"/>
                <a:stretch>
                  <a:fillRect l="-1423" r="-1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276373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276373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40" t="-885" r="-101681" b="-303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840" t="-885" r="-1681" b="-303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4417024" y="5167536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</m:oMath>
                  </m:oMathPara>
                </a14:m>
                <a:endParaRPr lang="en-GB" sz="28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024" y="5167536"/>
                <a:ext cx="17399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511BE629-237C-3E23-48FA-0D456F7E84BC}"/>
              </a:ext>
            </a:extLst>
          </p:cNvPr>
          <p:cNvSpPr/>
          <p:nvPr/>
        </p:nvSpPr>
        <p:spPr>
          <a:xfrm>
            <a:off x="4589691" y="5170093"/>
            <a:ext cx="1394603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/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2C134D-3BEA-5BD6-AF71-E8E3AB21486B}"/>
              </a:ext>
            </a:extLst>
          </p:cNvPr>
          <p:cNvCxnSpPr>
            <a:cxnSpLocks/>
          </p:cNvCxnSpPr>
          <p:nvPr/>
        </p:nvCxnSpPr>
        <p:spPr>
          <a:xfrm flipH="1">
            <a:off x="8647295" y="3555129"/>
            <a:ext cx="40259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968205" y="3979493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/>
              <p:nvPr/>
            </p:nvSpPr>
            <p:spPr>
              <a:xfrm>
                <a:off x="8175746" y="464224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4642247"/>
                <a:ext cx="66136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8251309" y="4642247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4589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30" grpId="0" animBg="1"/>
      <p:bldP spid="21" grpId="0" animBg="1"/>
      <p:bldP spid="23" grpId="0" animBg="1"/>
      <p:bldP spid="33" grpId="0" animBg="1"/>
      <p:bldP spid="31" grpId="0" animBg="1"/>
      <p:bldP spid="15" grpId="0" animBg="1"/>
      <p:bldP spid="15" grpId="1" animBg="1"/>
      <p:bldP spid="32" grpId="0" animBg="1"/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202655" y="1846263"/>
                <a:ext cx="5137150" cy="4287837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in terms of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i="0" dirty="0">
                  <a:latin typeface="+mj-lt"/>
                </a:endParaRPr>
              </a:p>
              <a:p>
                <a:pPr algn="ctr"/>
                <a:endParaRPr lang="en-GB" sz="2400" b="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b) Find a formula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algn="ctr"/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202655" y="1846263"/>
                <a:ext cx="5137150" cy="4287837"/>
              </a:xfrm>
              <a:blipFill>
                <a:blip r:embed="rId2"/>
                <a:stretch>
                  <a:fillRect l="-1068" r="-13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5662167"/>
                  </p:ext>
                </p:extLst>
              </p:nvPr>
            </p:nvGraphicFramePr>
            <p:xfrm>
              <a:off x="8143842" y="2507500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5662167"/>
                  </p:ext>
                </p:extLst>
              </p:nvPr>
            </p:nvGraphicFramePr>
            <p:xfrm>
              <a:off x="8143842" y="2507500"/>
              <a:ext cx="1440000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40" t="-877" r="-101681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840" t="-877" r="-1681" b="-100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7967144" y="4522636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</m:oMath>
                  </m:oMathPara>
                </a14:m>
                <a:endParaRPr lang="en-GB" sz="28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144" y="4522636"/>
                <a:ext cx="17399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2C134D-3BEA-5BD6-AF71-E8E3AB21486B}"/>
              </a:ext>
            </a:extLst>
          </p:cNvPr>
          <p:cNvCxnSpPr>
            <a:cxnSpLocks/>
          </p:cNvCxnSpPr>
          <p:nvPr/>
        </p:nvCxnSpPr>
        <p:spPr>
          <a:xfrm flipH="1">
            <a:off x="8647295" y="3555129"/>
            <a:ext cx="40259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D7BFFD-86C2-5E61-AEAC-94853D3447E2}"/>
                  </a:ext>
                </a:extLst>
              </p:cNvPr>
              <p:cNvSpPr txBox="1"/>
              <p:nvPr/>
            </p:nvSpPr>
            <p:spPr>
              <a:xfrm>
                <a:off x="2795829" y="3715643"/>
                <a:ext cx="1739939" cy="9755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𝟕𝟐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D7BFFD-86C2-5E61-AEAC-94853D344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829" y="3715643"/>
                <a:ext cx="1739939" cy="9755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B45F43-BC1A-6B7C-1463-91CEE4B95967}"/>
                  </a:ext>
                </a:extLst>
              </p:cNvPr>
              <p:cNvSpPr txBox="1"/>
              <p:nvPr/>
            </p:nvSpPr>
            <p:spPr>
              <a:xfrm>
                <a:off x="2795830" y="5232315"/>
                <a:ext cx="1739939" cy="9017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𝟕𝟐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B45F43-BC1A-6B7C-1463-91CEE4B95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830" y="5232315"/>
                <a:ext cx="1739939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458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21" grpId="0" animBg="1"/>
      <p:bldP spid="5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550"/>
          </a:xfrm>
        </p:spPr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=35.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3 formulae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  <a:blipFill>
                <a:blip r:embed="rId2"/>
                <a:stretch>
                  <a:fillRect l="-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2310443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2E9E1E0-20DA-6E1C-050E-54EBB9BC95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2310443"/>
                  </p:ext>
                </p:extLst>
              </p:nvPr>
            </p:nvGraphicFramePr>
            <p:xfrm>
              <a:off x="8143842" y="2507500"/>
              <a:ext cx="1440000" cy="27590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40" t="-885" r="-101681" b="-303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840" t="-885" r="-1681" b="-303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71396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/>
              <p:nvPr/>
            </p:nvSpPr>
            <p:spPr>
              <a:xfrm>
                <a:off x="1569049" y="5266528"/>
                <a:ext cx="173993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𝒓𝒕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𝟐𝟏𝟎</m:t>
                      </m:r>
                    </m:oMath>
                  </m:oMathPara>
                </a14:m>
                <a:endParaRPr lang="en-GB" sz="28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05A043-FFD9-A896-E95E-4CF1F3801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049" y="5266528"/>
                <a:ext cx="17399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/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E574C8-2426-1C49-5D25-159C49E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746" y="3306696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/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48D79C-D0B7-2F8F-71C9-F49D60FD6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3306696"/>
                <a:ext cx="66136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/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58D628-FCE7-1A69-B2AE-249EA33E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3293" y="3956897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/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7EF77-8C21-6389-16E2-D8D95CB1C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189" y="4642247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2C134D-3BEA-5BD6-AF71-E8E3AB21486B}"/>
              </a:ext>
            </a:extLst>
          </p:cNvPr>
          <p:cNvCxnSpPr>
            <a:cxnSpLocks/>
          </p:cNvCxnSpPr>
          <p:nvPr/>
        </p:nvCxnSpPr>
        <p:spPr>
          <a:xfrm flipH="1">
            <a:off x="8647295" y="3555129"/>
            <a:ext cx="40259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/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7EA4A86-CD0C-0A75-F2A8-126535B9B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736" y="3956897"/>
                <a:ext cx="66136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DCDF6EC9-6122-C2F4-7D1B-563E746F4805}"/>
              </a:ext>
            </a:extLst>
          </p:cNvPr>
          <p:cNvSpPr/>
          <p:nvPr/>
        </p:nvSpPr>
        <p:spPr>
          <a:xfrm>
            <a:off x="8964432" y="3984607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/>
              <p:nvPr/>
            </p:nvSpPr>
            <p:spPr>
              <a:xfrm>
                <a:off x="8155291" y="4692474"/>
                <a:ext cx="6613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DCBB4-D0DD-5CBC-EAA5-286844719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291" y="4692474"/>
                <a:ext cx="661368" cy="461665"/>
              </a:xfrm>
              <a:prstGeom prst="rect">
                <a:avLst/>
              </a:prstGeom>
              <a:blipFill>
                <a:blip r:embed="rId11"/>
                <a:stretch>
                  <a:fillRect l="-2778" r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D6B6A77E-E412-E8F1-75C1-8A9E3993DA7C}"/>
              </a:ext>
            </a:extLst>
          </p:cNvPr>
          <p:cNvSpPr/>
          <p:nvPr/>
        </p:nvSpPr>
        <p:spPr>
          <a:xfrm>
            <a:off x="8247536" y="4647361"/>
            <a:ext cx="525336" cy="518106"/>
          </a:xfrm>
          <a:prstGeom prst="roundRect">
            <a:avLst/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6975E6-134B-C2EE-B45E-DA2D1E587063}"/>
                  </a:ext>
                </a:extLst>
              </p:cNvPr>
              <p:cNvSpPr txBox="1"/>
              <p:nvPr/>
            </p:nvSpPr>
            <p:spPr>
              <a:xfrm>
                <a:off x="3625821" y="5160353"/>
                <a:ext cx="1739939" cy="901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𝟐𝟏𝟎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6975E6-134B-C2EE-B45E-DA2D1E587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821" y="5160353"/>
                <a:ext cx="1739939" cy="90172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01BFB4-7D8F-F82E-773D-1C49F379F074}"/>
                  </a:ext>
                </a:extLst>
              </p:cNvPr>
              <p:cNvSpPr txBox="1"/>
              <p:nvPr/>
            </p:nvSpPr>
            <p:spPr>
              <a:xfrm>
                <a:off x="5682593" y="5160353"/>
                <a:ext cx="1739939" cy="8989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800" b="1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𝟐𝟏𝟎</m:t>
                          </m:r>
                        </m:num>
                        <m:den>
                          <m:r>
                            <a:rPr lang="en-GB" sz="2800" b="1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01BFB4-7D8F-F82E-773D-1C49F379F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593" y="5160353"/>
                <a:ext cx="1739939" cy="8989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6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21" grpId="0" animBg="1"/>
      <p:bldP spid="23" grpId="0" animBg="1"/>
      <p:bldP spid="33" grpId="0" animBg="1"/>
      <p:bldP spid="31" grpId="0" animBg="1"/>
      <p:bldP spid="15" grpId="0" animBg="1"/>
      <p:bldP spid="15" grpId="1" animBg="1"/>
      <p:bldP spid="32" grpId="0" animBg="1"/>
      <p:bldP spid="4" grpId="0" animBg="1"/>
      <p:bldP spid="4" grpId="1" animBg="1"/>
      <p:bldP spid="5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3BE5-D227-D584-F1E6-FE28192E9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Direct or Inverse?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0E3A743-8475-EF13-22DD-6C5F80FD9D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902801"/>
                  </p:ext>
                </p:extLst>
              </p:nvPr>
            </p:nvGraphicFramePr>
            <p:xfrm>
              <a:off x="1736725" y="196638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0E3A743-8475-EF13-22DD-6C5F80FD9D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902801"/>
                  </p:ext>
                </p:extLst>
              </p:nvPr>
            </p:nvGraphicFramePr>
            <p:xfrm>
              <a:off x="1736725" y="196638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8" t="-8065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8" t="-109836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CBE04C1-7E0B-ED2E-FB37-5194903C8A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1391319"/>
                  </p:ext>
                </p:extLst>
              </p:nvPr>
            </p:nvGraphicFramePr>
            <p:xfrm>
              <a:off x="1736725" y="3118979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CBE04C1-7E0B-ED2E-FB37-5194903C8A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1391319"/>
                  </p:ext>
                </p:extLst>
              </p:nvPr>
            </p:nvGraphicFramePr>
            <p:xfrm>
              <a:off x="1736725" y="3118979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7F05213-50DA-D525-B16C-D01ADF4BDC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047296"/>
                  </p:ext>
                </p:extLst>
              </p:nvPr>
            </p:nvGraphicFramePr>
            <p:xfrm>
              <a:off x="1736725" y="427157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7F05213-50DA-D525-B16C-D01ADF4BDC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047296"/>
                  </p:ext>
                </p:extLst>
              </p:nvPr>
            </p:nvGraphicFramePr>
            <p:xfrm>
              <a:off x="1736725" y="427157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72F852-1E2A-71B7-22E5-8368D32809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638687"/>
                  </p:ext>
                </p:extLst>
              </p:nvPr>
            </p:nvGraphicFramePr>
            <p:xfrm>
              <a:off x="1736725" y="5424170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11.25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72F852-1E2A-71B7-22E5-8368D32809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638687"/>
                  </p:ext>
                </p:extLst>
              </p:nvPr>
            </p:nvGraphicFramePr>
            <p:xfrm>
              <a:off x="1736725" y="5424170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11.25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FD523C-AAB1-91D8-CC8F-2F8A80B67B3F}"/>
              </a:ext>
            </a:extLst>
          </p:cNvPr>
          <p:cNvSpPr/>
          <p:nvPr/>
        </p:nvSpPr>
        <p:spPr>
          <a:xfrm>
            <a:off x="1300610" y="2152558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1AFD8AE-D222-B869-87B4-51220C8F4FC5}"/>
              </a:ext>
            </a:extLst>
          </p:cNvPr>
          <p:cNvSpPr/>
          <p:nvPr/>
        </p:nvSpPr>
        <p:spPr>
          <a:xfrm>
            <a:off x="1300610" y="3305153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887329-FB4B-D529-EF93-2212BF498304}"/>
              </a:ext>
            </a:extLst>
          </p:cNvPr>
          <p:cNvSpPr/>
          <p:nvPr/>
        </p:nvSpPr>
        <p:spPr>
          <a:xfrm>
            <a:off x="1300610" y="4462122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C933B35-74A9-9684-3DE1-8BB6C5F3E31E}"/>
              </a:ext>
            </a:extLst>
          </p:cNvPr>
          <p:cNvSpPr/>
          <p:nvPr/>
        </p:nvSpPr>
        <p:spPr>
          <a:xfrm>
            <a:off x="1300610" y="5610344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B01DF7-F626-18A3-6ADF-2997D7E36975}"/>
                  </a:ext>
                </a:extLst>
              </p:cNvPr>
              <p:cNvSpPr txBox="1"/>
              <p:nvPr/>
            </p:nvSpPr>
            <p:spPr>
              <a:xfrm>
                <a:off x="9993630" y="2014058"/>
                <a:ext cx="1162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Inverse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=180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B01DF7-F626-18A3-6ADF-2997D7E3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3630" y="2014058"/>
                <a:ext cx="1162050" cy="646331"/>
              </a:xfrm>
              <a:prstGeom prst="rect">
                <a:avLst/>
              </a:prstGeom>
              <a:blipFill>
                <a:blip r:embed="rId6"/>
                <a:stretch>
                  <a:fillRect t="-4717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482D0C-0D12-A027-FCE4-9125E697E69E}"/>
                  </a:ext>
                </a:extLst>
              </p:cNvPr>
              <p:cNvSpPr txBox="1"/>
              <p:nvPr/>
            </p:nvSpPr>
            <p:spPr>
              <a:xfrm>
                <a:off x="9993630" y="3152453"/>
                <a:ext cx="1162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Inverse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482D0C-0D12-A027-FCE4-9125E697E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3630" y="3152453"/>
                <a:ext cx="1162050" cy="646331"/>
              </a:xfrm>
              <a:prstGeom prst="rect">
                <a:avLst/>
              </a:prstGeom>
              <a:blipFill>
                <a:blip r:embed="rId7"/>
                <a:stretch>
                  <a:fillRect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91EE3AF-AB2E-3881-A6A7-BAECF24FEFCB}"/>
              </a:ext>
            </a:extLst>
          </p:cNvPr>
          <p:cNvSpPr txBox="1"/>
          <p:nvPr/>
        </p:nvSpPr>
        <p:spPr>
          <a:xfrm>
            <a:off x="9993630" y="4457748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Neither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AD440B-A590-3B14-EBE0-0026958F7EBF}"/>
                  </a:ext>
                </a:extLst>
              </p:cNvPr>
              <p:cNvSpPr txBox="1"/>
              <p:nvPr/>
            </p:nvSpPr>
            <p:spPr>
              <a:xfrm>
                <a:off x="9993630" y="5351042"/>
                <a:ext cx="1162050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Direct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AD440B-A590-3B14-EBE0-0026958F7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3630" y="5351042"/>
                <a:ext cx="1162050" cy="887935"/>
              </a:xfrm>
              <a:prstGeom prst="rect">
                <a:avLst/>
              </a:prstGeom>
              <a:blipFill>
                <a:blip r:embed="rId8"/>
                <a:stretch>
                  <a:fillRect t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A778853-916F-698D-382C-30BF404542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7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85B3C2-89D8-9BDE-C469-1A3F513404A4}"/>
              </a:ext>
            </a:extLst>
          </p:cNvPr>
          <p:cNvSpPr/>
          <p:nvPr/>
        </p:nvSpPr>
        <p:spPr>
          <a:xfrm>
            <a:off x="7985748" y="3429001"/>
            <a:ext cx="748286" cy="1379513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BFA7D-23E8-175D-7CA0-7692AF1AEAB8}"/>
              </a:ext>
            </a:extLst>
          </p:cNvPr>
          <p:cNvSpPr/>
          <p:nvPr/>
        </p:nvSpPr>
        <p:spPr>
          <a:xfrm>
            <a:off x="9487446" y="3429000"/>
            <a:ext cx="748286" cy="1379513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Adding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097280" y="1893254"/>
                <a:ext cx="4938713" cy="3227387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097280" y="1893254"/>
                <a:ext cx="4938713" cy="3227387"/>
              </a:xfrm>
              <a:blipFill>
                <a:blip r:embed="rId2"/>
                <a:stretch>
                  <a:fillRect l="-370" r="-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0258689"/>
                  </p:ext>
                </p:extLst>
              </p:nvPr>
            </p:nvGraphicFramePr>
            <p:xfrm>
              <a:off x="7988777" y="3429000"/>
              <a:ext cx="2246955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0258689"/>
                  </p:ext>
                </p:extLst>
              </p:nvPr>
            </p:nvGraphicFramePr>
            <p:xfrm>
              <a:off x="7988777" y="3429000"/>
              <a:ext cx="2246955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13" t="-877" r="-202439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 t="-877" r="-100806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1626" t="-877" r="-1626" b="-100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/>
              <p:nvPr/>
            </p:nvSpPr>
            <p:spPr>
              <a:xfrm>
                <a:off x="8010403" y="422707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403" y="4227074"/>
                <a:ext cx="66136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/>
              <p:nvPr/>
            </p:nvSpPr>
            <p:spPr>
              <a:xfrm>
                <a:off x="8785954" y="422707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954" y="4227074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/>
              <p:nvPr/>
            </p:nvSpPr>
            <p:spPr>
              <a:xfrm>
                <a:off x="2382291" y="4811298"/>
                <a:ext cx="23677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BAC5517-CDBA-96EF-7585-B09E5C88F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291" y="4811298"/>
                <a:ext cx="236773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81A3D9-02F6-9FA2-4A55-5605865FF45C}"/>
                  </a:ext>
                </a:extLst>
              </p:cNvPr>
              <p:cNvSpPr txBox="1"/>
              <p:nvPr/>
            </p:nvSpPr>
            <p:spPr>
              <a:xfrm>
                <a:off x="9544327" y="4231918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81A3D9-02F6-9FA2-4A55-5605865FF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327" y="4231918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3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/>
      <p:bldP spid="23" grpId="0"/>
      <p:bldP spid="63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Turn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FC7C3-584C-F5C6-3BA7-AE9FCD47D7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659" b="57458"/>
          <a:stretch/>
        </p:blipFill>
        <p:spPr>
          <a:xfrm>
            <a:off x="1303751" y="1979591"/>
            <a:ext cx="8218270" cy="24170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097280" y="173736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2017,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B0804-3C65-38A3-B27A-D2BB0E1585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8" t="58563" r="62685" b="19818"/>
          <a:stretch/>
        </p:blipFill>
        <p:spPr>
          <a:xfrm>
            <a:off x="1303751" y="4363763"/>
            <a:ext cx="3837209" cy="1228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0EE1CB-7C94-55E7-A1A2-E88716791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8" t="48478" r="99" b="29903"/>
          <a:stretch/>
        </p:blipFill>
        <p:spPr>
          <a:xfrm>
            <a:off x="7406640" y="4062390"/>
            <a:ext cx="3837209" cy="1228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BEA26-7D82-6573-0BDD-49B16DAE9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75" t="76177" r="-188" b="11560"/>
          <a:stretch/>
        </p:blipFill>
        <p:spPr>
          <a:xfrm>
            <a:off x="7518400" y="5592095"/>
            <a:ext cx="3837209" cy="696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0903222-EB39-5895-C2FE-95A55A842A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5756750"/>
                  </p:ext>
                </p:extLst>
              </p:nvPr>
            </p:nvGraphicFramePr>
            <p:xfrm>
              <a:off x="3393438" y="2068197"/>
              <a:ext cx="6035040" cy="37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7008">
                      <a:extLst>
                        <a:ext uri="{9D8B030D-6E8A-4147-A177-3AD203B41FA5}">
                          <a16:colId xmlns:a16="http://schemas.microsoft.com/office/drawing/2014/main" val="1491541465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4187296491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2505419994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3609140099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397892406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5728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0903222-EB39-5895-C2FE-95A55A842A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5756750"/>
                  </p:ext>
                </p:extLst>
              </p:nvPr>
            </p:nvGraphicFramePr>
            <p:xfrm>
              <a:off x="3393438" y="2068197"/>
              <a:ext cx="6035040" cy="37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7008">
                      <a:extLst>
                        <a:ext uri="{9D8B030D-6E8A-4147-A177-3AD203B41FA5}">
                          <a16:colId xmlns:a16="http://schemas.microsoft.com/office/drawing/2014/main" val="1491541465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4187296491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2505419994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3609140099"/>
                        </a:ext>
                      </a:extLst>
                    </a:gridCol>
                    <a:gridCol w="1207008">
                      <a:extLst>
                        <a:ext uri="{9D8B030D-6E8A-4147-A177-3AD203B41FA5}">
                          <a16:colId xmlns:a16="http://schemas.microsoft.com/office/drawing/2014/main" val="3978924063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5" t="-8065" r="-401515" b="-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5728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0B73A8-86FB-792D-C8FA-B221B47FEACB}"/>
                  </a:ext>
                </a:extLst>
              </p:cNvPr>
              <p:cNvSpPr txBox="1"/>
              <p:nvPr/>
            </p:nvSpPr>
            <p:spPr>
              <a:xfrm>
                <a:off x="5374640" y="4321983"/>
                <a:ext cx="1229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0B73A8-86FB-792D-C8FA-B221B47FE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640" y="4321983"/>
                <a:ext cx="1229360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9DDBE-2D13-11AF-ED10-7BCD51DA9F2D}"/>
                  </a:ext>
                </a:extLst>
              </p:cNvPr>
              <p:cNvSpPr txBox="1"/>
              <p:nvPr/>
            </p:nvSpPr>
            <p:spPr>
              <a:xfrm>
                <a:off x="8907341" y="4144916"/>
                <a:ext cx="1229360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9DDBE-2D13-11AF-ED10-7BCD51DA9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341" y="4144916"/>
                <a:ext cx="1229360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C381D0-D4C1-610A-8635-7958D0BA3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59925"/>
              </p:ext>
            </p:extLst>
          </p:nvPr>
        </p:nvGraphicFramePr>
        <p:xfrm>
          <a:off x="9428478" y="2068197"/>
          <a:ext cx="1229358" cy="1567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358">
                  <a:extLst>
                    <a:ext uri="{9D8B030D-6E8A-4147-A177-3AD203B41FA5}">
                      <a16:colId xmlns:a16="http://schemas.microsoft.com/office/drawing/2014/main" val="883081789"/>
                    </a:ext>
                  </a:extLst>
                </a:gridCol>
              </a:tblGrid>
              <a:tr h="3882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417975"/>
                  </a:ext>
                </a:extLst>
              </a:tr>
              <a:tr h="410873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177056"/>
                  </a:ext>
                </a:extLst>
              </a:tr>
              <a:tr h="768358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429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DFF0E8-7A6A-02DD-D7C3-79DB69F79F08}"/>
                  </a:ext>
                </a:extLst>
              </p:cNvPr>
              <p:cNvSpPr txBox="1"/>
              <p:nvPr/>
            </p:nvSpPr>
            <p:spPr>
              <a:xfrm>
                <a:off x="9113081" y="5126444"/>
                <a:ext cx="102362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80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DFF0E8-7A6A-02DD-D7C3-79DB69F79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3081" y="5126444"/>
                <a:ext cx="1023620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28FDA6B-9F10-9D68-92A6-F5AB8F696ABD}"/>
              </a:ext>
            </a:extLst>
          </p:cNvPr>
          <p:cNvSpPr txBox="1"/>
          <p:nvPr/>
        </p:nvSpPr>
        <p:spPr>
          <a:xfrm>
            <a:off x="9820907" y="3079007"/>
            <a:ext cx="44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717B38-36E0-641F-2B33-06EF9F28745B}"/>
                  </a:ext>
                </a:extLst>
              </p:cNvPr>
              <p:cNvSpPr txBox="1"/>
              <p:nvPr/>
            </p:nvSpPr>
            <p:spPr>
              <a:xfrm>
                <a:off x="9741333" y="2023225"/>
                <a:ext cx="524074" cy="4392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717B38-36E0-641F-2B33-06EF9F287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333" y="2023225"/>
                <a:ext cx="524074" cy="4392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65DD621-546C-85CB-3456-428DA2E43825}"/>
                  </a:ext>
                </a:extLst>
              </p:cNvPr>
              <p:cNvSpPr txBox="1"/>
              <p:nvPr/>
            </p:nvSpPr>
            <p:spPr>
              <a:xfrm>
                <a:off x="9786200" y="2456806"/>
                <a:ext cx="434340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20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65DD621-546C-85CB-3456-428DA2E43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6200" y="2456806"/>
                <a:ext cx="434340" cy="438005"/>
              </a:xfrm>
              <a:prstGeom prst="rect">
                <a:avLst/>
              </a:prstGeom>
              <a:blipFill>
                <a:blip r:embed="rId8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E78BC81B-02EA-EB07-9E37-7D4727E29D14}"/>
              </a:ext>
            </a:extLst>
          </p:cNvPr>
          <p:cNvSpPr/>
          <p:nvPr/>
        </p:nvSpPr>
        <p:spPr>
          <a:xfrm>
            <a:off x="3393438" y="2068826"/>
            <a:ext cx="6035040" cy="371291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06EF01-0C2D-E487-5340-6B0E22E97DE2}"/>
              </a:ext>
            </a:extLst>
          </p:cNvPr>
          <p:cNvSpPr/>
          <p:nvPr/>
        </p:nvSpPr>
        <p:spPr>
          <a:xfrm>
            <a:off x="3393438" y="2894811"/>
            <a:ext cx="6035040" cy="717031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397E568-05E6-445D-DB4C-9B29D4FC495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3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7" grpId="0"/>
      <p:bldP spid="19" grpId="0"/>
      <p:bldP spid="21" grpId="0"/>
      <p:bldP spid="22" grpId="0" animBg="1"/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C0759CB-C4B6-A40C-7F35-7F50AD6908BA}"/>
              </a:ext>
            </a:extLst>
          </p:cNvPr>
          <p:cNvSpPr/>
          <p:nvPr/>
        </p:nvSpPr>
        <p:spPr>
          <a:xfrm>
            <a:off x="8439831" y="2425867"/>
            <a:ext cx="388113" cy="1376957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21D7CC-80CB-7BF4-76B6-DEA15238A926}"/>
              </a:ext>
            </a:extLst>
          </p:cNvPr>
          <p:cNvSpPr/>
          <p:nvPr/>
        </p:nvSpPr>
        <p:spPr>
          <a:xfrm>
            <a:off x="7675987" y="2425870"/>
            <a:ext cx="758659" cy="1376957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9C6489-0E1F-1C09-E297-6BB3C23F62F1}"/>
              </a:ext>
            </a:extLst>
          </p:cNvPr>
          <p:cNvSpPr/>
          <p:nvPr/>
        </p:nvSpPr>
        <p:spPr>
          <a:xfrm>
            <a:off x="8827945" y="2425870"/>
            <a:ext cx="385971" cy="1376957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81C470-2036-FD0B-48B5-518AE888CF09}"/>
              </a:ext>
            </a:extLst>
          </p:cNvPr>
          <p:cNvSpPr/>
          <p:nvPr/>
        </p:nvSpPr>
        <p:spPr>
          <a:xfrm>
            <a:off x="9211616" y="2425871"/>
            <a:ext cx="778297" cy="1379514"/>
          </a:xfrm>
          <a:prstGeom prst="rect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303689"/>
                  </p:ext>
                </p:extLst>
              </p:nvPr>
            </p:nvGraphicFramePr>
            <p:xfrm>
              <a:off x="7668736" y="2425870"/>
              <a:ext cx="3080544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0136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116358612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303689"/>
                  </p:ext>
                </p:extLst>
              </p:nvPr>
            </p:nvGraphicFramePr>
            <p:xfrm>
              <a:off x="7668736" y="2425870"/>
              <a:ext cx="3080544" cy="1379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0136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  <a:gridCol w="770136">
                      <a:extLst>
                        <a:ext uri="{9D8B030D-6E8A-4147-A177-3AD203B41FA5}">
                          <a16:colId xmlns:a16="http://schemas.microsoft.com/office/drawing/2014/main" val="116358612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87" t="-877" r="-300787" b="-10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787" t="-877" r="-200787" b="-10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2381" t="-877" r="-102381" b="-10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000" t="-877" r="-1575" b="-10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  <a:tr h="689757"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70A5C8B4-1E7A-3554-718E-39F277E7F6E4}"/>
              </a:ext>
            </a:extLst>
          </p:cNvPr>
          <p:cNvSpPr/>
          <p:nvPr/>
        </p:nvSpPr>
        <p:spPr>
          <a:xfrm flipH="1">
            <a:off x="8827946" y="1929223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/>
              <p:nvPr/>
            </p:nvSpPr>
            <p:spPr>
              <a:xfrm>
                <a:off x="9062056" y="1930218"/>
                <a:ext cx="576064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2056" y="1930218"/>
                <a:ext cx="576064" cy="495649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/>
              <p:nvPr/>
            </p:nvSpPr>
            <p:spPr>
              <a:xfrm>
                <a:off x="7690363" y="322394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7D5A53-6698-D46D-BC42-340916EC6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363" y="3223944"/>
                <a:ext cx="66136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/>
              <p:nvPr/>
            </p:nvSpPr>
            <p:spPr>
              <a:xfrm>
                <a:off x="8473229" y="3223944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858D63-8E20-86D5-3C5D-4FD18F2F6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29" y="3223944"/>
                <a:ext cx="6613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7519352-0DD5-1433-B644-7E285FBF1D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3764" y="1983021"/>
            <a:ext cx="3967867" cy="16699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54E21B-052F-E114-90AB-11F1326111BA}"/>
              </a:ext>
            </a:extLst>
          </p:cNvPr>
          <p:cNvSpPr txBox="1"/>
          <p:nvPr/>
        </p:nvSpPr>
        <p:spPr>
          <a:xfrm>
            <a:off x="1150632" y="177347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2017,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7E1064-0153-4329-9865-2973F7945643}"/>
                  </a:ext>
                </a:extLst>
              </p:cNvPr>
              <p:cNvSpPr txBox="1"/>
              <p:nvPr/>
            </p:nvSpPr>
            <p:spPr>
              <a:xfrm>
                <a:off x="9989914" y="3227168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7E1064-0153-4329-9865-2973F7945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9914" y="3227168"/>
                <a:ext cx="661368" cy="523220"/>
              </a:xfrm>
              <a:prstGeom prst="rect">
                <a:avLst/>
              </a:prstGeom>
              <a:blipFill>
                <a:blip r:embed="rId8"/>
                <a:stretch>
                  <a:fillRect r="-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0F83D7-56F1-A4EC-A746-4F79821A3A64}"/>
                  </a:ext>
                </a:extLst>
              </p:cNvPr>
              <p:cNvSpPr txBox="1"/>
              <p:nvPr/>
            </p:nvSpPr>
            <p:spPr>
              <a:xfrm>
                <a:off x="9213917" y="3206146"/>
                <a:ext cx="6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0F83D7-56F1-A4EC-A746-4F79821A3A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3917" y="3206146"/>
                <a:ext cx="66136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D8F9056-00BF-5287-FD23-B90C418E3E19}"/>
              </a:ext>
            </a:extLst>
          </p:cNvPr>
          <p:cNvCxnSpPr>
            <a:cxnSpLocks/>
          </p:cNvCxnSpPr>
          <p:nvPr/>
        </p:nvCxnSpPr>
        <p:spPr>
          <a:xfrm flipH="1">
            <a:off x="8225245" y="2803289"/>
            <a:ext cx="40259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391315-42CA-890B-9EBB-19FBDC5F7E4C}"/>
                  </a:ext>
                </a:extLst>
              </p:cNvPr>
              <p:cNvSpPr txBox="1"/>
              <p:nvPr/>
            </p:nvSpPr>
            <p:spPr>
              <a:xfrm>
                <a:off x="1868984" y="4017099"/>
                <a:ext cx="16819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h𝑝</m:t>
                      </m:r>
                      <m:r>
                        <a:rPr lang="en-GB" sz="28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GB" sz="28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391315-42CA-890B-9EBB-19FBDC5F7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984" y="4017099"/>
                <a:ext cx="168193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08A6D6-6D17-9F94-4645-6130CBABF450}"/>
                  </a:ext>
                </a:extLst>
              </p:cNvPr>
              <p:cNvSpPr txBox="1"/>
              <p:nvPr/>
            </p:nvSpPr>
            <p:spPr>
              <a:xfrm>
                <a:off x="1868984" y="4642857"/>
                <a:ext cx="1681935" cy="98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08A6D6-6D17-9F94-4645-6130CBABF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984" y="4642857"/>
                <a:ext cx="1681935" cy="98033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3FBF5B4-B084-FB7A-5259-C5DA080FAD7F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550919" y="4278709"/>
            <a:ext cx="1074421" cy="590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01701E9-E5AA-CACB-F7DB-84CD1154F85D}"/>
              </a:ext>
            </a:extLst>
          </p:cNvPr>
          <p:cNvCxnSpPr>
            <a:cxnSpLocks/>
          </p:cNvCxnSpPr>
          <p:nvPr/>
        </p:nvCxnSpPr>
        <p:spPr>
          <a:xfrm flipV="1">
            <a:off x="3550918" y="4869180"/>
            <a:ext cx="1074422" cy="330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C44EB7-66A3-5BDA-1A8B-F06A523BE32C}"/>
                  </a:ext>
                </a:extLst>
              </p:cNvPr>
              <p:cNvSpPr txBox="1"/>
              <p:nvPr/>
            </p:nvSpPr>
            <p:spPr>
              <a:xfrm>
                <a:off x="4625340" y="4379013"/>
                <a:ext cx="2085796" cy="98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C44EB7-66A3-5BDA-1A8B-F06A523B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340" y="4379013"/>
                <a:ext cx="2085796" cy="9803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2D75BD2-C389-D7DC-AF94-2B9150A86845}"/>
                  </a:ext>
                </a:extLst>
              </p:cNvPr>
              <p:cNvSpPr txBox="1"/>
              <p:nvPr/>
            </p:nvSpPr>
            <p:spPr>
              <a:xfrm>
                <a:off x="7182347" y="4381499"/>
                <a:ext cx="2085796" cy="1019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2D75BD2-C389-D7DC-AF94-2B9150A86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347" y="4381499"/>
                <a:ext cx="2085796" cy="10195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8D27F30-DA8F-5D0C-5310-9A84827D8C91}"/>
              </a:ext>
            </a:extLst>
          </p:cNvPr>
          <p:cNvCxnSpPr>
            <a:cxnSpLocks/>
          </p:cNvCxnSpPr>
          <p:nvPr/>
        </p:nvCxnSpPr>
        <p:spPr>
          <a:xfrm>
            <a:off x="6498371" y="4891254"/>
            <a:ext cx="9601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1" grpId="0" animBg="1"/>
      <p:bldP spid="12" grpId="0" animBg="1"/>
      <p:bldP spid="20" grpId="0" animBg="1"/>
      <p:bldP spid="20" grpId="1" animBg="1"/>
      <p:bldP spid="21" grpId="0"/>
      <p:bldP spid="22" grpId="0"/>
      <p:bldP spid="23" grpId="0"/>
      <p:bldP spid="8" grpId="0"/>
      <p:bldP spid="9" grpId="0"/>
      <p:bldP spid="18" grpId="0"/>
      <p:bldP spid="19" grpId="0"/>
      <p:bldP spid="29" grpId="0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16D62E-2FFC-560C-D650-F32AE3216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294" y="221756"/>
            <a:ext cx="8571411" cy="6030886"/>
          </a:xfrm>
          <a:prstGeom prst="rect">
            <a:avLst/>
          </a:prstGeom>
        </p:spPr>
      </p:pic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31B445C6-01A8-7FAE-1DAC-005646628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967321"/>
            <a:ext cx="6020553" cy="44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">
            <a:extLst>
              <a:ext uri="{FF2B5EF4-FFF2-40B4-BE49-F238E27FC236}">
                <a16:creationId xmlns:a16="http://schemas.microsoft.com/office/drawing/2014/main" id="{A0E1F1DE-FD62-34BB-E920-5E25A6A36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741" y="221756"/>
            <a:ext cx="6035040" cy="44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">
            <a:extLst>
              <a:ext uri="{FF2B5EF4-FFF2-40B4-BE49-F238E27FC236}">
                <a16:creationId xmlns:a16="http://schemas.microsoft.com/office/drawing/2014/main" id="{8B286F13-352F-1822-38DE-930324B61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85" y="1851598"/>
            <a:ext cx="5993647" cy="44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">
            <a:extLst>
              <a:ext uri="{FF2B5EF4-FFF2-40B4-BE49-F238E27FC236}">
                <a16:creationId xmlns:a16="http://schemas.microsoft.com/office/drawing/2014/main" id="{F08126D8-A3DB-DBE0-AFA6-BE12AFEC4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1022"/>
            <a:ext cx="7681619" cy="57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">
            <a:extLst>
              <a:ext uri="{FF2B5EF4-FFF2-40B4-BE49-F238E27FC236}">
                <a16:creationId xmlns:a16="http://schemas.microsoft.com/office/drawing/2014/main" id="{CEE68627-B5F1-7BD2-7057-95B170E3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701" y="330243"/>
            <a:ext cx="7992412" cy="595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">
            <a:extLst>
              <a:ext uri="{FF2B5EF4-FFF2-40B4-BE49-F238E27FC236}">
                <a16:creationId xmlns:a16="http://schemas.microsoft.com/office/drawing/2014/main" id="{988FF7DC-C35C-0303-26C6-16B1E8BF2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3" y="330243"/>
            <a:ext cx="6680997" cy="50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">
            <a:extLst>
              <a:ext uri="{FF2B5EF4-FFF2-40B4-BE49-F238E27FC236}">
                <a16:creationId xmlns:a16="http://schemas.microsoft.com/office/drawing/2014/main" id="{CA8F864C-193A-D9BD-F8E9-6D62E9129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204" y="50325"/>
            <a:ext cx="7292975" cy="554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Image">
            <a:extLst>
              <a:ext uri="{FF2B5EF4-FFF2-40B4-BE49-F238E27FC236}">
                <a16:creationId xmlns:a16="http://schemas.microsoft.com/office/drawing/2014/main" id="{961B12C9-8914-F900-5FDE-531118B5B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536002"/>
            <a:ext cx="1052512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41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7380-7200-FA2D-7335-4CD6861B5B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i="0" dirty="0">
                <a:solidFill>
                  <a:srgbClr val="262626"/>
                </a:solidFill>
                <a:effectLst/>
              </a:rPr>
              <a:t>Ratio Tables: </a:t>
            </a:r>
            <a:br>
              <a:rPr lang="en-GB" b="1" i="0" dirty="0">
                <a:solidFill>
                  <a:srgbClr val="262626"/>
                </a:solidFill>
                <a:effectLst/>
              </a:rPr>
            </a:br>
            <a:r>
              <a:rPr lang="en-GB" b="1" i="0" dirty="0">
                <a:solidFill>
                  <a:srgbClr val="262626"/>
                </a:solidFill>
                <a:effectLst/>
              </a:rPr>
              <a:t>Moving to Generalisation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39270-CBE5-28E2-399D-0FF8666B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479015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Kathryn Clark</a:t>
            </a:r>
          </a:p>
          <a:p>
            <a:r>
              <a:rPr lang="en-GB" dirty="0">
                <a:latin typeface="Trebuchet MS" panose="020B0603020202020204" pitchFamily="34" charset="0"/>
              </a:rPr>
              <a:t>Director of Learning (Maths), Dr FROST LEARNING</a:t>
            </a:r>
          </a:p>
          <a:p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Kathryn@DrFrostMaths.com</a:t>
            </a:r>
          </a:p>
          <a:p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@Arithmaticks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8B32388-AED2-CC39-1709-C91C35DB7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65" y="5494894"/>
            <a:ext cx="2810715" cy="757748"/>
          </a:xfrm>
          <a:prstGeom prst="rect">
            <a:avLst/>
          </a:prstGeom>
        </p:spPr>
      </p:pic>
      <p:pic>
        <p:nvPicPr>
          <p:cNvPr id="6" name="Graphic 5" descr="Envelope">
            <a:extLst>
              <a:ext uri="{FF2B5EF4-FFF2-40B4-BE49-F238E27FC236}">
                <a16:creationId xmlns:a16="http://schemas.microsoft.com/office/drawing/2014/main" id="{16BD5E4A-09AC-5FDE-6B96-E77573377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835" y="5153809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C8B9DAC-7F4D-E310-596E-ED923A96C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00078" y="5494894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1557"/>
      </p:ext>
    </p:extLst>
  </p:cSld>
  <p:clrMapOvr>
    <a:masterClrMapping/>
  </p:clrMapOvr>
</p:sld>
</file>

<file path=ppt/theme/theme1.xml><?xml version="1.0" encoding="utf-8"?>
<a:theme xmlns:a="http://schemas.openxmlformats.org/drawingml/2006/main" name="DFL Slides Theme">
  <a:themeElements>
    <a:clrScheme name="DFM Colours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BAE947"/>
      </a:accent1>
      <a:accent2>
        <a:srgbClr val="8064A2"/>
      </a:accent2>
      <a:accent3>
        <a:srgbClr val="4BACC6"/>
      </a:accent3>
      <a:accent4>
        <a:srgbClr val="F79646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FL Slides Theme" id="{4AA314C3-C88E-43C6-90EC-B0AD5DD38A2C}" vid="{950F910E-44BB-42FE-B5FA-1CA575BA00E1}"/>
    </a:ext>
  </a:extLst>
</a:theme>
</file>

<file path=ppt/theme/theme2.xml><?xml version="1.0" encoding="utf-8"?>
<a:theme xmlns:a="http://schemas.openxmlformats.org/drawingml/2006/main" name="Retrospect">
  <a:themeElements>
    <a:clrScheme name="Custom 1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9DC423"/>
      </a:accent1>
      <a:accent2>
        <a:srgbClr val="673A8F"/>
      </a:accent2>
      <a:accent3>
        <a:srgbClr val="4BACC6"/>
      </a:accent3>
      <a:accent4>
        <a:srgbClr val="EE7E32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1_Retrospect">
  <a:themeElements>
    <a:clrScheme name="Custom 1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9DC423"/>
      </a:accent1>
      <a:accent2>
        <a:srgbClr val="673A8F"/>
      </a:accent2>
      <a:accent3>
        <a:srgbClr val="4BACC6"/>
      </a:accent3>
      <a:accent4>
        <a:srgbClr val="EE7E32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2_Retrospect">
  <a:themeElements>
    <a:clrScheme name="Custom 1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9DC423"/>
      </a:accent1>
      <a:accent2>
        <a:srgbClr val="673A8F"/>
      </a:accent2>
      <a:accent3>
        <a:srgbClr val="4BACC6"/>
      </a:accent3>
      <a:accent4>
        <a:srgbClr val="EE7E32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DFL Slides Theme</Template>
  <TotalTime>609</TotalTime>
  <Words>2187</Words>
  <Application>Microsoft Office PowerPoint</Application>
  <PresentationFormat>Widescreen</PresentationFormat>
  <Paragraphs>690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Lucida Handwriting</vt:lpstr>
      <vt:lpstr>Trebuchet MS</vt:lpstr>
      <vt:lpstr>Verdana</vt:lpstr>
      <vt:lpstr>Wingdings</vt:lpstr>
      <vt:lpstr>DFL Slides Theme</vt:lpstr>
      <vt:lpstr>Retrospect</vt:lpstr>
      <vt:lpstr>1_Retrospect</vt:lpstr>
      <vt:lpstr>2_Retrospect</vt:lpstr>
      <vt:lpstr>Ratio Tables:  Moving to Generalisation</vt:lpstr>
      <vt:lpstr>The Plan</vt:lpstr>
      <vt:lpstr>“Proportionality and some related concepts appear everywhere in the curriculum but are often treated implicitly.”</vt:lpstr>
      <vt:lpstr>The Big Idea</vt:lpstr>
      <vt:lpstr>The Big Idea</vt:lpstr>
      <vt:lpstr>The Big Idea</vt:lpstr>
      <vt:lpstr>Deeper Thinking</vt:lpstr>
      <vt:lpstr>Deeper Thinking</vt:lpstr>
      <vt:lpstr>Practice</vt:lpstr>
      <vt:lpstr>Direct Proportion</vt:lpstr>
      <vt:lpstr>PowerPoint Presentation</vt:lpstr>
      <vt:lpstr>“Algebraic” Ratio Tables</vt:lpstr>
      <vt:lpstr>Algebraic Problems</vt:lpstr>
      <vt:lpstr>Algebraic Problems</vt:lpstr>
      <vt:lpstr>Your Turn</vt:lpstr>
      <vt:lpstr>“Not nice” multipliers…</vt:lpstr>
      <vt:lpstr>Your Turn</vt:lpstr>
      <vt:lpstr>Adding Complexity…</vt:lpstr>
      <vt:lpstr>Your Turn</vt:lpstr>
      <vt:lpstr>Exams… </vt:lpstr>
      <vt:lpstr>Exams… </vt:lpstr>
      <vt:lpstr>More than two variables…</vt:lpstr>
      <vt:lpstr>More than two variables…</vt:lpstr>
      <vt:lpstr>Your Turn…</vt:lpstr>
      <vt:lpstr>More complexity…</vt:lpstr>
      <vt:lpstr>Inverse Proportion</vt:lpstr>
      <vt:lpstr>What is the same?  What is different?</vt:lpstr>
      <vt:lpstr>Inverse Proportion</vt:lpstr>
      <vt:lpstr>What is the same?  What is different?</vt:lpstr>
      <vt:lpstr>Inverse Proportion</vt:lpstr>
      <vt:lpstr>Inverse Proportion</vt:lpstr>
      <vt:lpstr>Inverse Proportion</vt:lpstr>
      <vt:lpstr>Algebraic Problems</vt:lpstr>
      <vt:lpstr>Algebraic Problems</vt:lpstr>
      <vt:lpstr>Your Turn</vt:lpstr>
      <vt:lpstr>Direct or Inverse?</vt:lpstr>
      <vt:lpstr>Adding Complexity</vt:lpstr>
      <vt:lpstr>Your Turn</vt:lpstr>
      <vt:lpstr>More than two variables…</vt:lpstr>
      <vt:lpstr>PowerPoint Presentation</vt:lpstr>
      <vt:lpstr>Ratio Tables:  Moving to Generalisation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Tables:  Moving to Generalisation</dc:title>
  <dc:creator>Kathryn Clark</dc:creator>
  <cp:lastModifiedBy>Kathryn Clark</cp:lastModifiedBy>
  <cp:revision>1</cp:revision>
  <dcterms:created xsi:type="dcterms:W3CDTF">2023-10-01T12:12:00Z</dcterms:created>
  <dcterms:modified xsi:type="dcterms:W3CDTF">2023-10-08T18:21:05Z</dcterms:modified>
</cp:coreProperties>
</file>