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3" r:id="rId2"/>
    <p:sldMasterId id="2147483725" r:id="rId3"/>
    <p:sldMasterId id="2147483791" r:id="rId4"/>
  </p:sldMasterIdLst>
  <p:notesMasterIdLst>
    <p:notesMasterId r:id="rId42"/>
  </p:notesMasterIdLst>
  <p:sldIdLst>
    <p:sldId id="256" r:id="rId5"/>
    <p:sldId id="259" r:id="rId6"/>
    <p:sldId id="257" r:id="rId7"/>
    <p:sldId id="261" r:id="rId8"/>
    <p:sldId id="299" r:id="rId9"/>
    <p:sldId id="262" r:id="rId10"/>
    <p:sldId id="260" r:id="rId11"/>
    <p:sldId id="264" r:id="rId12"/>
    <p:sldId id="300" r:id="rId13"/>
    <p:sldId id="266" r:id="rId14"/>
    <p:sldId id="267" r:id="rId15"/>
    <p:sldId id="269" r:id="rId16"/>
    <p:sldId id="302" r:id="rId17"/>
    <p:sldId id="273" r:id="rId18"/>
    <p:sldId id="303" r:id="rId19"/>
    <p:sldId id="274" r:id="rId20"/>
    <p:sldId id="305" r:id="rId21"/>
    <p:sldId id="275" r:id="rId22"/>
    <p:sldId id="279" r:id="rId23"/>
    <p:sldId id="278" r:id="rId24"/>
    <p:sldId id="277" r:id="rId25"/>
    <p:sldId id="276" r:id="rId26"/>
    <p:sldId id="283" r:id="rId27"/>
    <p:sldId id="285" r:id="rId28"/>
    <p:sldId id="297" r:id="rId29"/>
    <p:sldId id="284" r:id="rId30"/>
    <p:sldId id="292" r:id="rId31"/>
    <p:sldId id="306" r:id="rId32"/>
    <p:sldId id="293" r:id="rId33"/>
    <p:sldId id="294" r:id="rId34"/>
    <p:sldId id="291" r:id="rId35"/>
    <p:sldId id="307" r:id="rId36"/>
    <p:sldId id="280" r:id="rId37"/>
    <p:sldId id="296" r:id="rId38"/>
    <p:sldId id="308" r:id="rId39"/>
    <p:sldId id="309" r:id="rId40"/>
    <p:sldId id="301" r:id="rId41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EDF3F-792F-4399-B137-B73356621161}" v="15" dt="2025-06-20T18:52:24.8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2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Clark" userId="9a791687-5a35-4f66-9986-593a2f609f5b" providerId="ADAL" clId="{CF6BECD9-E8C7-4179-A1AC-A8C1C1FDB35C}"/>
    <pc:docChg chg="undo custSel addSld delSld modSld sldOrd">
      <pc:chgData name="Kathryn Clark" userId="9a791687-5a35-4f66-9986-593a2f609f5b" providerId="ADAL" clId="{CF6BECD9-E8C7-4179-A1AC-A8C1C1FDB35C}" dt="2025-06-20T15:59:42.665" v="369" actId="1076"/>
      <pc:docMkLst>
        <pc:docMk/>
      </pc:docMkLst>
      <pc:sldChg chg="addSp delSp modSp mod delAnim modAnim">
        <pc:chgData name="Kathryn Clark" userId="9a791687-5a35-4f66-9986-593a2f609f5b" providerId="ADAL" clId="{CF6BECD9-E8C7-4179-A1AC-A8C1C1FDB35C}" dt="2025-06-20T15:28:27.907" v="23"/>
        <pc:sldMkLst>
          <pc:docMk/>
          <pc:sldMk cId="2251395903" sldId="261"/>
        </pc:sldMkLst>
        <pc:spChg chg="add mod">
          <ac:chgData name="Kathryn Clark" userId="9a791687-5a35-4f66-9986-593a2f609f5b" providerId="ADAL" clId="{CF6BECD9-E8C7-4179-A1AC-A8C1C1FDB35C}" dt="2025-06-20T15:26:44.341" v="5"/>
          <ac:spMkLst>
            <pc:docMk/>
            <pc:sldMk cId="2251395903" sldId="261"/>
            <ac:spMk id="30" creationId="{9FB87998-9CDA-4075-B77A-44AD8DD2C2A9}"/>
          </ac:spMkLst>
        </pc:spChg>
        <pc:spChg chg="add mod">
          <ac:chgData name="Kathryn Clark" userId="9a791687-5a35-4f66-9986-593a2f609f5b" providerId="ADAL" clId="{CF6BECD9-E8C7-4179-A1AC-A8C1C1FDB35C}" dt="2025-06-20T15:27:14.776" v="7" actId="207"/>
          <ac:spMkLst>
            <pc:docMk/>
            <pc:sldMk cId="2251395903" sldId="261"/>
            <ac:spMk id="32" creationId="{FC2FED03-0B7E-4FBB-8519-6B5739AA6FF7}"/>
          </ac:spMkLst>
        </pc:spChg>
        <pc:spChg chg="add mod">
          <ac:chgData name="Kathryn Clark" userId="9a791687-5a35-4f66-9986-593a2f609f5b" providerId="ADAL" clId="{CF6BECD9-E8C7-4179-A1AC-A8C1C1FDB35C}" dt="2025-06-20T15:27:14.776" v="7" actId="207"/>
          <ac:spMkLst>
            <pc:docMk/>
            <pc:sldMk cId="2251395903" sldId="261"/>
            <ac:spMk id="33" creationId="{A163D4D3-BEE5-44F1-86C6-AB64394AB5D3}"/>
          </ac:spMkLst>
        </pc:spChg>
        <pc:spChg chg="add mod">
          <ac:chgData name="Kathryn Clark" userId="9a791687-5a35-4f66-9986-593a2f609f5b" providerId="ADAL" clId="{CF6BECD9-E8C7-4179-A1AC-A8C1C1FDB35C}" dt="2025-06-20T15:26:44.341" v="5"/>
          <ac:spMkLst>
            <pc:docMk/>
            <pc:sldMk cId="2251395903" sldId="261"/>
            <ac:spMk id="34" creationId="{924F3143-404E-47BB-9116-0B34200F4AEC}"/>
          </ac:spMkLst>
        </pc:spChg>
        <pc:spChg chg="add mod">
          <ac:chgData name="Kathryn Clark" userId="9a791687-5a35-4f66-9986-593a2f609f5b" providerId="ADAL" clId="{CF6BECD9-E8C7-4179-A1AC-A8C1C1FDB35C}" dt="2025-06-20T15:27:14.776" v="7" actId="207"/>
          <ac:spMkLst>
            <pc:docMk/>
            <pc:sldMk cId="2251395903" sldId="261"/>
            <ac:spMk id="35" creationId="{91EE82CB-CFC7-4FAE-AC3E-3BD23D8AB1A7}"/>
          </ac:spMkLst>
        </pc:spChg>
        <pc:spChg chg="add mod">
          <ac:chgData name="Kathryn Clark" userId="9a791687-5a35-4f66-9986-593a2f609f5b" providerId="ADAL" clId="{CF6BECD9-E8C7-4179-A1AC-A8C1C1FDB35C}" dt="2025-06-20T15:26:44.341" v="5"/>
          <ac:spMkLst>
            <pc:docMk/>
            <pc:sldMk cId="2251395903" sldId="261"/>
            <ac:spMk id="36" creationId="{34DB00C1-B132-4E2B-B81A-D54F7CDF9F6B}"/>
          </ac:spMkLst>
        </pc:spChg>
        <pc:spChg chg="add mod">
          <ac:chgData name="Kathryn Clark" userId="9a791687-5a35-4f66-9986-593a2f609f5b" providerId="ADAL" clId="{CF6BECD9-E8C7-4179-A1AC-A8C1C1FDB35C}" dt="2025-06-20T15:27:14.776" v="7" actId="207"/>
          <ac:spMkLst>
            <pc:docMk/>
            <pc:sldMk cId="2251395903" sldId="261"/>
            <ac:spMk id="37" creationId="{08FE6CBF-92D4-4AC6-80D9-F5D84FB05ECA}"/>
          </ac:spMkLst>
        </pc:spChg>
        <pc:spChg chg="add mod">
          <ac:chgData name="Kathryn Clark" userId="9a791687-5a35-4f66-9986-593a2f609f5b" providerId="ADAL" clId="{CF6BECD9-E8C7-4179-A1AC-A8C1C1FDB35C}" dt="2025-06-20T15:27:14.776" v="7" actId="207"/>
          <ac:spMkLst>
            <pc:docMk/>
            <pc:sldMk cId="2251395903" sldId="261"/>
            <ac:spMk id="38" creationId="{9EB7F7AC-ECA4-4F13-B227-24446466EC94}"/>
          </ac:spMkLst>
        </pc:spChg>
        <pc:spChg chg="add mod">
          <ac:chgData name="Kathryn Clark" userId="9a791687-5a35-4f66-9986-593a2f609f5b" providerId="ADAL" clId="{CF6BECD9-E8C7-4179-A1AC-A8C1C1FDB35C}" dt="2025-06-20T15:26:44.341" v="5"/>
          <ac:spMkLst>
            <pc:docMk/>
            <pc:sldMk cId="2251395903" sldId="261"/>
            <ac:spMk id="39" creationId="{B0E922C4-61E3-4BF9-A768-EF52E0E0612E}"/>
          </ac:spMkLst>
        </pc:spChg>
        <pc:spChg chg="add mod">
          <ac:chgData name="Kathryn Clark" userId="9a791687-5a35-4f66-9986-593a2f609f5b" providerId="ADAL" clId="{CF6BECD9-E8C7-4179-A1AC-A8C1C1FDB35C}" dt="2025-06-20T15:26:44.341" v="5"/>
          <ac:spMkLst>
            <pc:docMk/>
            <pc:sldMk cId="2251395903" sldId="261"/>
            <ac:spMk id="40" creationId="{AE83689E-627C-4151-B6F5-8E7A6943DD3D}"/>
          </ac:spMkLst>
        </pc:spChg>
        <pc:graphicFrameChg chg="add mod">
          <ac:chgData name="Kathryn Clark" userId="9a791687-5a35-4f66-9986-593a2f609f5b" providerId="ADAL" clId="{CF6BECD9-E8C7-4179-A1AC-A8C1C1FDB35C}" dt="2025-06-20T15:26:44.341" v="5"/>
          <ac:graphicFrameMkLst>
            <pc:docMk/>
            <pc:sldMk cId="2251395903" sldId="261"/>
            <ac:graphicFrameMk id="31" creationId="{5C4977F3-ADE3-4C00-927A-B08C0789E36C}"/>
          </ac:graphicFrameMkLst>
        </pc:graphicFrameChg>
      </pc:sldChg>
      <pc:sldChg chg="modSp mod modAnim">
        <pc:chgData name="Kathryn Clark" userId="9a791687-5a35-4f66-9986-593a2f609f5b" providerId="ADAL" clId="{CF6BECD9-E8C7-4179-A1AC-A8C1C1FDB35C}" dt="2025-06-20T15:28:57.076" v="31"/>
        <pc:sldMkLst>
          <pc:docMk/>
          <pc:sldMk cId="3742554157" sldId="262"/>
        </pc:sldMkLst>
        <pc:spChg chg="mod">
          <ac:chgData name="Kathryn Clark" userId="9a791687-5a35-4f66-9986-593a2f609f5b" providerId="ADAL" clId="{CF6BECD9-E8C7-4179-A1AC-A8C1C1FDB35C}" dt="2025-06-20T15:28:04.292" v="21" actId="208"/>
          <ac:spMkLst>
            <pc:docMk/>
            <pc:sldMk cId="3742554157" sldId="262"/>
            <ac:spMk id="15" creationId="{5CA23936-6C25-D74D-0C72-77622F4EB1D5}"/>
          </ac:spMkLst>
        </pc:spChg>
        <pc:spChg chg="mod">
          <ac:chgData name="Kathryn Clark" userId="9a791687-5a35-4f66-9986-593a2f609f5b" providerId="ADAL" clId="{CF6BECD9-E8C7-4179-A1AC-A8C1C1FDB35C}" dt="2025-06-20T15:28:01.077" v="19" actId="208"/>
          <ac:spMkLst>
            <pc:docMk/>
            <pc:sldMk cId="3742554157" sldId="262"/>
            <ac:spMk id="16" creationId="{FC959B4B-BCAC-332E-2EC6-B9E745E06A73}"/>
          </ac:spMkLst>
        </pc:spChg>
        <pc:spChg chg="mod">
          <ac:chgData name="Kathryn Clark" userId="9a791687-5a35-4f66-9986-593a2f609f5b" providerId="ADAL" clId="{CF6BECD9-E8C7-4179-A1AC-A8C1C1FDB35C}" dt="2025-06-20T15:28:01.077" v="19" actId="208"/>
          <ac:spMkLst>
            <pc:docMk/>
            <pc:sldMk cId="3742554157" sldId="262"/>
            <ac:spMk id="18" creationId="{D93ABD89-25CA-FEDE-D3B6-0B67C80EB70C}"/>
          </ac:spMkLst>
        </pc:spChg>
        <pc:spChg chg="mod">
          <ac:chgData name="Kathryn Clark" userId="9a791687-5a35-4f66-9986-593a2f609f5b" providerId="ADAL" clId="{CF6BECD9-E8C7-4179-A1AC-A8C1C1FDB35C}" dt="2025-06-20T15:28:01.077" v="19" actId="208"/>
          <ac:spMkLst>
            <pc:docMk/>
            <pc:sldMk cId="3742554157" sldId="262"/>
            <ac:spMk id="20" creationId="{AF9E437A-CC01-6984-D82D-5A94445B8165}"/>
          </ac:spMkLst>
        </pc:spChg>
        <pc:spChg chg="mod">
          <ac:chgData name="Kathryn Clark" userId="9a791687-5a35-4f66-9986-593a2f609f5b" providerId="ADAL" clId="{CF6BECD9-E8C7-4179-A1AC-A8C1C1FDB35C}" dt="2025-06-20T15:28:01.077" v="19" actId="208"/>
          <ac:spMkLst>
            <pc:docMk/>
            <pc:sldMk cId="3742554157" sldId="262"/>
            <ac:spMk id="21" creationId="{09F91EA7-2E19-4E5A-36EE-150BFC409EBF}"/>
          </ac:spMkLst>
        </pc:spChg>
      </pc:sldChg>
      <pc:sldChg chg="modSp mod">
        <pc:chgData name="Kathryn Clark" userId="9a791687-5a35-4f66-9986-593a2f609f5b" providerId="ADAL" clId="{CF6BECD9-E8C7-4179-A1AC-A8C1C1FDB35C}" dt="2025-06-20T15:29:13.797" v="33" actId="208"/>
        <pc:sldMkLst>
          <pc:docMk/>
          <pc:sldMk cId="2123324836" sldId="264"/>
        </pc:sldMkLst>
        <pc:spChg chg="mod">
          <ac:chgData name="Kathryn Clark" userId="9a791687-5a35-4f66-9986-593a2f609f5b" providerId="ADAL" clId="{CF6BECD9-E8C7-4179-A1AC-A8C1C1FDB35C}" dt="2025-06-20T15:29:13.797" v="33" actId="208"/>
          <ac:spMkLst>
            <pc:docMk/>
            <pc:sldMk cId="2123324836" sldId="264"/>
            <ac:spMk id="20" creationId="{9E8CA1B4-5755-AE6B-B230-C5DB82BDA78F}"/>
          </ac:spMkLst>
        </pc:spChg>
        <pc:spChg chg="mod">
          <ac:chgData name="Kathryn Clark" userId="9a791687-5a35-4f66-9986-593a2f609f5b" providerId="ADAL" clId="{CF6BECD9-E8C7-4179-A1AC-A8C1C1FDB35C}" dt="2025-06-20T15:29:13.797" v="33" actId="208"/>
          <ac:spMkLst>
            <pc:docMk/>
            <pc:sldMk cId="2123324836" sldId="264"/>
            <ac:spMk id="21" creationId="{DA0DCF89-79FC-0897-C481-C5448BA30838}"/>
          </ac:spMkLst>
        </pc:spChg>
      </pc:sldChg>
      <pc:sldChg chg="add del">
        <pc:chgData name="Kathryn Clark" userId="9a791687-5a35-4f66-9986-593a2f609f5b" providerId="ADAL" clId="{CF6BECD9-E8C7-4179-A1AC-A8C1C1FDB35C}" dt="2025-06-20T15:29:39.405" v="39" actId="47"/>
        <pc:sldMkLst>
          <pc:docMk/>
          <pc:sldMk cId="489832160" sldId="265"/>
        </pc:sldMkLst>
      </pc:sldChg>
      <pc:sldChg chg="addSp delSp modSp mod delAnim">
        <pc:chgData name="Kathryn Clark" userId="9a791687-5a35-4f66-9986-593a2f609f5b" providerId="ADAL" clId="{CF6BECD9-E8C7-4179-A1AC-A8C1C1FDB35C}" dt="2025-06-20T15:45:23.652" v="204" actId="20577"/>
        <pc:sldMkLst>
          <pc:docMk/>
          <pc:sldMk cId="305911550" sldId="266"/>
        </pc:sldMkLst>
        <pc:spChg chg="add mod">
          <ac:chgData name="Kathryn Clark" userId="9a791687-5a35-4f66-9986-593a2f609f5b" providerId="ADAL" clId="{CF6BECD9-E8C7-4179-A1AC-A8C1C1FDB35C}" dt="2025-06-20T15:45:23.652" v="204" actId="20577"/>
          <ac:spMkLst>
            <pc:docMk/>
            <pc:sldMk cId="305911550" sldId="266"/>
            <ac:spMk id="35" creationId="{CC01E1EA-94EE-458F-BC68-A4C0B5EFB785}"/>
          </ac:spMkLst>
        </pc:spChg>
      </pc:sldChg>
      <pc:sldChg chg="addSp delSp modSp mod ord delAnim">
        <pc:chgData name="Kathryn Clark" userId="9a791687-5a35-4f66-9986-593a2f609f5b" providerId="ADAL" clId="{CF6BECD9-E8C7-4179-A1AC-A8C1C1FDB35C}" dt="2025-06-20T15:44:31.265" v="185" actId="1076"/>
        <pc:sldMkLst>
          <pc:docMk/>
          <pc:sldMk cId="1954096329" sldId="267"/>
        </pc:sldMkLst>
        <pc:spChg chg="add mod">
          <ac:chgData name="Kathryn Clark" userId="9a791687-5a35-4f66-9986-593a2f609f5b" providerId="ADAL" clId="{CF6BECD9-E8C7-4179-A1AC-A8C1C1FDB35C}" dt="2025-06-20T15:44:31.265" v="185" actId="1076"/>
          <ac:spMkLst>
            <pc:docMk/>
            <pc:sldMk cId="1954096329" sldId="267"/>
            <ac:spMk id="35" creationId="{831A09A1-88DF-45E2-BADC-F0586FED325C}"/>
          </ac:spMkLst>
        </pc:spChg>
      </pc:sldChg>
      <pc:sldChg chg="addSp delSp modSp del mod delAnim">
        <pc:chgData name="Kathryn Clark" userId="9a791687-5a35-4f66-9986-593a2f609f5b" providerId="ADAL" clId="{CF6BECD9-E8C7-4179-A1AC-A8C1C1FDB35C}" dt="2025-06-20T15:30:37.445" v="57" actId="47"/>
        <pc:sldMkLst>
          <pc:docMk/>
          <pc:sldMk cId="65689183" sldId="268"/>
        </pc:sldMkLst>
      </pc:sldChg>
      <pc:sldChg chg="addSp delSp modSp mod ord delAnim">
        <pc:chgData name="Kathryn Clark" userId="9a791687-5a35-4f66-9986-593a2f609f5b" providerId="ADAL" clId="{CF6BECD9-E8C7-4179-A1AC-A8C1C1FDB35C}" dt="2025-06-20T15:52:23.422" v="282" actId="404"/>
        <pc:sldMkLst>
          <pc:docMk/>
          <pc:sldMk cId="1403455953" sldId="269"/>
        </pc:sldMkLst>
        <pc:spChg chg="add del mod">
          <ac:chgData name="Kathryn Clark" userId="9a791687-5a35-4f66-9986-593a2f609f5b" providerId="ADAL" clId="{CF6BECD9-E8C7-4179-A1AC-A8C1C1FDB35C}" dt="2025-06-20T15:31:09.722" v="67" actId="1076"/>
          <ac:spMkLst>
            <pc:docMk/>
            <pc:sldMk cId="1403455953" sldId="269"/>
            <ac:spMk id="2" creationId="{65FD3B78-34DA-DB31-27D4-529246516B53}"/>
          </ac:spMkLst>
        </pc:spChg>
        <pc:spChg chg="add mod">
          <ac:chgData name="Kathryn Clark" userId="9a791687-5a35-4f66-9986-593a2f609f5b" providerId="ADAL" clId="{CF6BECD9-E8C7-4179-A1AC-A8C1C1FDB35C}" dt="2025-06-20T15:52:23.422" v="282" actId="404"/>
          <ac:spMkLst>
            <pc:docMk/>
            <pc:sldMk cId="1403455953" sldId="269"/>
            <ac:spMk id="32" creationId="{046A2522-F054-4BED-8147-69EE7DAD7228}"/>
          </ac:spMkLst>
        </pc:spChg>
      </pc:sldChg>
      <pc:sldChg chg="addSp delSp modSp del mod delAnim">
        <pc:chgData name="Kathryn Clark" userId="9a791687-5a35-4f66-9986-593a2f609f5b" providerId="ADAL" clId="{CF6BECD9-E8C7-4179-A1AC-A8C1C1FDB35C}" dt="2025-06-20T15:30:56.052" v="62" actId="47"/>
        <pc:sldMkLst>
          <pc:docMk/>
          <pc:sldMk cId="3537981914" sldId="270"/>
        </pc:sldMkLst>
      </pc:sldChg>
      <pc:sldChg chg="del">
        <pc:chgData name="Kathryn Clark" userId="9a791687-5a35-4f66-9986-593a2f609f5b" providerId="ADAL" clId="{CF6BECD9-E8C7-4179-A1AC-A8C1C1FDB35C}" dt="2025-06-20T15:30:58.036" v="63" actId="47"/>
        <pc:sldMkLst>
          <pc:docMk/>
          <pc:sldMk cId="2048141064" sldId="271"/>
        </pc:sldMkLst>
      </pc:sldChg>
      <pc:sldChg chg="del">
        <pc:chgData name="Kathryn Clark" userId="9a791687-5a35-4f66-9986-593a2f609f5b" providerId="ADAL" clId="{CF6BECD9-E8C7-4179-A1AC-A8C1C1FDB35C}" dt="2025-06-20T15:31:20.515" v="71" actId="47"/>
        <pc:sldMkLst>
          <pc:docMk/>
          <pc:sldMk cId="3917710747" sldId="272"/>
        </pc:sldMkLst>
      </pc:sldChg>
      <pc:sldChg chg="delSp mod delAnim">
        <pc:chgData name="Kathryn Clark" userId="9a791687-5a35-4f66-9986-593a2f609f5b" providerId="ADAL" clId="{CF6BECD9-E8C7-4179-A1AC-A8C1C1FDB35C}" dt="2025-06-20T15:49:56.177" v="261" actId="478"/>
        <pc:sldMkLst>
          <pc:docMk/>
          <pc:sldMk cId="1502224977" sldId="273"/>
        </pc:sldMkLst>
      </pc:sldChg>
      <pc:sldChg chg="delSp mod delAnim">
        <pc:chgData name="Kathryn Clark" userId="9a791687-5a35-4f66-9986-593a2f609f5b" providerId="ADAL" clId="{CF6BECD9-E8C7-4179-A1AC-A8C1C1FDB35C}" dt="2025-06-20T15:48:42.393" v="238" actId="478"/>
        <pc:sldMkLst>
          <pc:docMk/>
          <pc:sldMk cId="3943614541" sldId="274"/>
        </pc:sldMkLst>
      </pc:sldChg>
      <pc:sldChg chg="delSp mod delAnim">
        <pc:chgData name="Kathryn Clark" userId="9a791687-5a35-4f66-9986-593a2f609f5b" providerId="ADAL" clId="{CF6BECD9-E8C7-4179-A1AC-A8C1C1FDB35C}" dt="2025-06-20T15:31:53.647" v="76" actId="478"/>
        <pc:sldMkLst>
          <pc:docMk/>
          <pc:sldMk cId="384075499" sldId="275"/>
        </pc:sldMkLst>
      </pc:sldChg>
      <pc:sldChg chg="addSp delSp modSp mod addAnim delAnim">
        <pc:chgData name="Kathryn Clark" userId="9a791687-5a35-4f66-9986-593a2f609f5b" providerId="ADAL" clId="{CF6BECD9-E8C7-4179-A1AC-A8C1C1FDB35C}" dt="2025-06-20T15:32:56.270" v="91" actId="1076"/>
        <pc:sldMkLst>
          <pc:docMk/>
          <pc:sldMk cId="1167254011" sldId="277"/>
        </pc:sldMkLst>
        <pc:spChg chg="add del mod">
          <ac:chgData name="Kathryn Clark" userId="9a791687-5a35-4f66-9986-593a2f609f5b" providerId="ADAL" clId="{CF6BECD9-E8C7-4179-A1AC-A8C1C1FDB35C}" dt="2025-06-20T15:32:56.270" v="91" actId="1076"/>
          <ac:spMkLst>
            <pc:docMk/>
            <pc:sldMk cId="1167254011" sldId="277"/>
            <ac:spMk id="51" creationId="{8E2832A4-5EA4-C73B-D78C-AD73C0EE9BDA}"/>
          </ac:spMkLst>
        </pc:spChg>
        <pc:picChg chg="mod">
          <ac:chgData name="Kathryn Clark" userId="9a791687-5a35-4f66-9986-593a2f609f5b" providerId="ADAL" clId="{CF6BECD9-E8C7-4179-A1AC-A8C1C1FDB35C}" dt="2025-06-20T15:32:43.373" v="85" actId="14100"/>
          <ac:picMkLst>
            <pc:docMk/>
            <pc:sldMk cId="1167254011" sldId="277"/>
            <ac:picMk id="10" creationId="{53F45975-0ABB-ABAA-CA3D-CF7EA8F263A1}"/>
          </ac:picMkLst>
        </pc:picChg>
        <pc:picChg chg="mod">
          <ac:chgData name="Kathryn Clark" userId="9a791687-5a35-4f66-9986-593a2f609f5b" providerId="ADAL" clId="{CF6BECD9-E8C7-4179-A1AC-A8C1C1FDB35C}" dt="2025-06-20T15:32:52.733" v="90" actId="14100"/>
          <ac:picMkLst>
            <pc:docMk/>
            <pc:sldMk cId="1167254011" sldId="277"/>
            <ac:picMk id="12" creationId="{F94A4E22-A198-C06E-1C2B-A9A9A6EC1CD7}"/>
          </ac:picMkLst>
        </pc:picChg>
      </pc:sldChg>
      <pc:sldChg chg="delSp mod delAnim">
        <pc:chgData name="Kathryn Clark" userId="9a791687-5a35-4f66-9986-593a2f609f5b" providerId="ADAL" clId="{CF6BECD9-E8C7-4179-A1AC-A8C1C1FDB35C}" dt="2025-06-20T15:32:18.124" v="80" actId="478"/>
        <pc:sldMkLst>
          <pc:docMk/>
          <pc:sldMk cId="2023905602" sldId="278"/>
        </pc:sldMkLst>
      </pc:sldChg>
      <pc:sldChg chg="delSp mod ord">
        <pc:chgData name="Kathryn Clark" userId="9a791687-5a35-4f66-9986-593a2f609f5b" providerId="ADAL" clId="{CF6BECD9-E8C7-4179-A1AC-A8C1C1FDB35C}" dt="2025-06-20T15:51:09.323" v="278"/>
        <pc:sldMkLst>
          <pc:docMk/>
          <pc:sldMk cId="1780833582" sldId="279"/>
        </pc:sldMkLst>
      </pc:sldChg>
      <pc:sldChg chg="delSp modSp mod delAnim">
        <pc:chgData name="Kathryn Clark" userId="9a791687-5a35-4f66-9986-593a2f609f5b" providerId="ADAL" clId="{CF6BECD9-E8C7-4179-A1AC-A8C1C1FDB35C}" dt="2025-06-20T15:36:18.295" v="130" actId="478"/>
        <pc:sldMkLst>
          <pc:docMk/>
          <pc:sldMk cId="794537441" sldId="280"/>
        </pc:sldMkLst>
      </pc:sldChg>
      <pc:sldChg chg="del">
        <pc:chgData name="Kathryn Clark" userId="9a791687-5a35-4f66-9986-593a2f609f5b" providerId="ADAL" clId="{CF6BECD9-E8C7-4179-A1AC-A8C1C1FDB35C}" dt="2025-06-20T15:29:42.707" v="40" actId="47"/>
        <pc:sldMkLst>
          <pc:docMk/>
          <pc:sldMk cId="2971152726" sldId="281"/>
        </pc:sldMkLst>
      </pc:sldChg>
      <pc:sldChg chg="del">
        <pc:chgData name="Kathryn Clark" userId="9a791687-5a35-4f66-9986-593a2f609f5b" providerId="ADAL" clId="{CF6BECD9-E8C7-4179-A1AC-A8C1C1FDB35C}" dt="2025-06-20T15:29:23.994" v="34" actId="47"/>
        <pc:sldMkLst>
          <pc:docMk/>
          <pc:sldMk cId="2031646011" sldId="282"/>
        </pc:sldMkLst>
      </pc:sldChg>
      <pc:sldChg chg="addSp delSp mod delAnim">
        <pc:chgData name="Kathryn Clark" userId="9a791687-5a35-4f66-9986-593a2f609f5b" providerId="ADAL" clId="{CF6BECD9-E8C7-4179-A1AC-A8C1C1FDB35C}" dt="2025-06-20T15:33:59.230" v="101" actId="478"/>
        <pc:sldMkLst>
          <pc:docMk/>
          <pc:sldMk cId="1482498353" sldId="283"/>
        </pc:sldMkLst>
        <pc:graphicFrameChg chg="add del">
          <ac:chgData name="Kathryn Clark" userId="9a791687-5a35-4f66-9986-593a2f609f5b" providerId="ADAL" clId="{CF6BECD9-E8C7-4179-A1AC-A8C1C1FDB35C}" dt="2025-06-20T15:33:31.227" v="94" actId="478"/>
          <ac:graphicFrameMkLst>
            <pc:docMk/>
            <pc:sldMk cId="1482498353" sldId="283"/>
            <ac:graphicFrameMk id="2" creationId="{AB6DD1FD-925E-72CD-65DA-E1922DF86C93}"/>
          </ac:graphicFrameMkLst>
        </pc:graphicFrameChg>
      </pc:sldChg>
      <pc:sldChg chg="delSp mod delAnim">
        <pc:chgData name="Kathryn Clark" userId="9a791687-5a35-4f66-9986-593a2f609f5b" providerId="ADAL" clId="{CF6BECD9-E8C7-4179-A1AC-A8C1C1FDB35C}" dt="2025-06-20T15:35:25.173" v="123" actId="478"/>
        <pc:sldMkLst>
          <pc:docMk/>
          <pc:sldMk cId="527551935" sldId="284"/>
        </pc:sldMkLst>
      </pc:sldChg>
      <pc:sldChg chg="delSp mod ord">
        <pc:chgData name="Kathryn Clark" userId="9a791687-5a35-4f66-9986-593a2f609f5b" providerId="ADAL" clId="{CF6BECD9-E8C7-4179-A1AC-A8C1C1FDB35C}" dt="2025-06-20T15:35:23.502" v="122" actId="478"/>
        <pc:sldMkLst>
          <pc:docMk/>
          <pc:sldMk cId="2916826252" sldId="285"/>
        </pc:sldMkLst>
      </pc:sldChg>
      <pc:sldChg chg="del">
        <pc:chgData name="Kathryn Clark" userId="9a791687-5a35-4f66-9986-593a2f609f5b" providerId="ADAL" clId="{CF6BECD9-E8C7-4179-A1AC-A8C1C1FDB35C}" dt="2025-06-20T15:34:08.751" v="102" actId="47"/>
        <pc:sldMkLst>
          <pc:docMk/>
          <pc:sldMk cId="287577556" sldId="286"/>
        </pc:sldMkLst>
      </pc:sldChg>
      <pc:sldChg chg="del">
        <pc:chgData name="Kathryn Clark" userId="9a791687-5a35-4f66-9986-593a2f609f5b" providerId="ADAL" clId="{CF6BECD9-E8C7-4179-A1AC-A8C1C1FDB35C}" dt="2025-06-20T15:34:27.194" v="105" actId="47"/>
        <pc:sldMkLst>
          <pc:docMk/>
          <pc:sldMk cId="3656672551" sldId="287"/>
        </pc:sldMkLst>
      </pc:sldChg>
      <pc:sldChg chg="del">
        <pc:chgData name="Kathryn Clark" userId="9a791687-5a35-4f66-9986-593a2f609f5b" providerId="ADAL" clId="{CF6BECD9-E8C7-4179-A1AC-A8C1C1FDB35C}" dt="2025-06-20T15:34:29.140" v="106" actId="47"/>
        <pc:sldMkLst>
          <pc:docMk/>
          <pc:sldMk cId="528254474" sldId="288"/>
        </pc:sldMkLst>
      </pc:sldChg>
      <pc:sldChg chg="del">
        <pc:chgData name="Kathryn Clark" userId="9a791687-5a35-4f66-9986-593a2f609f5b" providerId="ADAL" clId="{CF6BECD9-E8C7-4179-A1AC-A8C1C1FDB35C}" dt="2025-06-20T15:29:27.844" v="35" actId="47"/>
        <pc:sldMkLst>
          <pc:docMk/>
          <pc:sldMk cId="2631284238" sldId="289"/>
        </pc:sldMkLst>
      </pc:sldChg>
      <pc:sldChg chg="delSp modSp mod delAnim">
        <pc:chgData name="Kathryn Clark" userId="9a791687-5a35-4f66-9986-593a2f609f5b" providerId="ADAL" clId="{CF6BECD9-E8C7-4179-A1AC-A8C1C1FDB35C}" dt="2025-06-20T15:54:13.753" v="315"/>
        <pc:sldMkLst>
          <pc:docMk/>
          <pc:sldMk cId="1693320049" sldId="291"/>
        </pc:sldMkLst>
        <pc:spChg chg="mod">
          <ac:chgData name="Kathryn Clark" userId="9a791687-5a35-4f66-9986-593a2f609f5b" providerId="ADAL" clId="{CF6BECD9-E8C7-4179-A1AC-A8C1C1FDB35C}" dt="2025-06-20T15:54:13.753" v="315"/>
          <ac:spMkLst>
            <pc:docMk/>
            <pc:sldMk cId="1693320049" sldId="291"/>
            <ac:spMk id="13" creationId="{4A89EB96-F211-99F2-B0D3-BEB86A64C162}"/>
          </ac:spMkLst>
        </pc:spChg>
      </pc:sldChg>
      <pc:sldChg chg="delSp modSp mod delAnim">
        <pc:chgData name="Kathryn Clark" userId="9a791687-5a35-4f66-9986-593a2f609f5b" providerId="ADAL" clId="{CF6BECD9-E8C7-4179-A1AC-A8C1C1FDB35C}" dt="2025-06-20T15:35:28.917" v="124" actId="478"/>
        <pc:sldMkLst>
          <pc:docMk/>
          <pc:sldMk cId="1145894096" sldId="292"/>
        </pc:sldMkLst>
        <pc:spChg chg="mod">
          <ac:chgData name="Kathryn Clark" userId="9a791687-5a35-4f66-9986-593a2f609f5b" providerId="ADAL" clId="{CF6BECD9-E8C7-4179-A1AC-A8C1C1FDB35C}" dt="2025-06-20T15:34:34.070" v="107" actId="1076"/>
          <ac:spMkLst>
            <pc:docMk/>
            <pc:sldMk cId="1145894096" sldId="292"/>
            <ac:spMk id="3" creationId="{B1A4794A-D772-7BFE-69BF-0214C5EC9493}"/>
          </ac:spMkLst>
        </pc:spChg>
      </pc:sldChg>
      <pc:sldChg chg="delSp modSp mod delAnim modAnim">
        <pc:chgData name="Kathryn Clark" userId="9a791687-5a35-4f66-9986-593a2f609f5b" providerId="ADAL" clId="{CF6BECD9-E8C7-4179-A1AC-A8C1C1FDB35C}" dt="2025-06-20T15:52:03.218" v="281" actId="20577"/>
        <pc:sldMkLst>
          <pc:docMk/>
          <pc:sldMk cId="4254585948" sldId="293"/>
        </pc:sldMkLst>
        <pc:spChg chg="mod">
          <ac:chgData name="Kathryn Clark" userId="9a791687-5a35-4f66-9986-593a2f609f5b" providerId="ADAL" clId="{CF6BECD9-E8C7-4179-A1AC-A8C1C1FDB35C}" dt="2025-06-20T15:52:03.218" v="281" actId="20577"/>
          <ac:spMkLst>
            <pc:docMk/>
            <pc:sldMk cId="4254585948" sldId="293"/>
            <ac:spMk id="3" creationId="{B1A4794A-D772-7BFE-69BF-0214C5EC9493}"/>
          </ac:spMkLst>
        </pc:spChg>
      </pc:sldChg>
      <pc:sldChg chg="delSp mod delAnim">
        <pc:chgData name="Kathryn Clark" userId="9a791687-5a35-4f66-9986-593a2f609f5b" providerId="ADAL" clId="{CF6BECD9-E8C7-4179-A1AC-A8C1C1FDB35C}" dt="2025-06-20T15:35:32.134" v="126" actId="478"/>
        <pc:sldMkLst>
          <pc:docMk/>
          <pc:sldMk cId="2224601326" sldId="294"/>
        </pc:sldMkLst>
      </pc:sldChg>
      <pc:sldChg chg="del">
        <pc:chgData name="Kathryn Clark" userId="9a791687-5a35-4f66-9986-593a2f609f5b" providerId="ADAL" clId="{CF6BECD9-E8C7-4179-A1AC-A8C1C1FDB35C}" dt="2025-06-20T15:36:32.449" v="134" actId="47"/>
        <pc:sldMkLst>
          <pc:docMk/>
          <pc:sldMk cId="136461557" sldId="295"/>
        </pc:sldMkLst>
      </pc:sldChg>
      <pc:sldChg chg="delSp modSp mod modClrScheme delAnim chgLayout">
        <pc:chgData name="Kathryn Clark" userId="9a791687-5a35-4f66-9986-593a2f609f5b" providerId="ADAL" clId="{CF6BECD9-E8C7-4179-A1AC-A8C1C1FDB35C}" dt="2025-06-20T15:58:50.171" v="323" actId="700"/>
        <pc:sldMkLst>
          <pc:docMk/>
          <pc:sldMk cId="612199319" sldId="296"/>
        </pc:sldMkLst>
        <pc:spChg chg="mod ord">
          <ac:chgData name="Kathryn Clark" userId="9a791687-5a35-4f66-9986-593a2f609f5b" providerId="ADAL" clId="{CF6BECD9-E8C7-4179-A1AC-A8C1C1FDB35C}" dt="2025-06-20T15:58:50.171" v="323" actId="700"/>
          <ac:spMkLst>
            <pc:docMk/>
            <pc:sldMk cId="612199319" sldId="296"/>
            <ac:spMk id="2" creationId="{65FD3B78-34DA-DB31-27D4-529246516B53}"/>
          </ac:spMkLst>
        </pc:spChg>
      </pc:sldChg>
      <pc:sldChg chg="delSp mod ord delAnim">
        <pc:chgData name="Kathryn Clark" userId="9a791687-5a35-4f66-9986-593a2f609f5b" providerId="ADAL" clId="{CF6BECD9-E8C7-4179-A1AC-A8C1C1FDB35C}" dt="2025-06-20T15:51:28.173" v="279" actId="478"/>
        <pc:sldMkLst>
          <pc:docMk/>
          <pc:sldMk cId="1528975074" sldId="297"/>
        </pc:sldMkLst>
      </pc:sldChg>
      <pc:sldChg chg="del">
        <pc:chgData name="Kathryn Clark" userId="9a791687-5a35-4f66-9986-593a2f609f5b" providerId="ADAL" clId="{CF6BECD9-E8C7-4179-A1AC-A8C1C1FDB35C}" dt="2025-06-20T15:36:30.733" v="133" actId="47"/>
        <pc:sldMkLst>
          <pc:docMk/>
          <pc:sldMk cId="1211416957" sldId="298"/>
        </pc:sldMkLst>
      </pc:sldChg>
      <pc:sldChg chg="addSp delSp modSp add mod delAnim modAnim">
        <pc:chgData name="Kathryn Clark" userId="9a791687-5a35-4f66-9986-593a2f609f5b" providerId="ADAL" clId="{CF6BECD9-E8C7-4179-A1AC-A8C1C1FDB35C}" dt="2025-06-20T15:28:46.074" v="29"/>
        <pc:sldMkLst>
          <pc:docMk/>
          <pc:sldMk cId="2797527222" sldId="299"/>
        </pc:sldMkLst>
        <pc:spChg chg="add mod">
          <ac:chgData name="Kathryn Clark" userId="9a791687-5a35-4f66-9986-593a2f609f5b" providerId="ADAL" clId="{CF6BECD9-E8C7-4179-A1AC-A8C1C1FDB35C}" dt="2025-06-20T15:27:41.882" v="15"/>
          <ac:spMkLst>
            <pc:docMk/>
            <pc:sldMk cId="2797527222" sldId="299"/>
            <ac:spMk id="27" creationId="{63420115-DBB5-4C0F-B3E0-2AEB8DF7D8EB}"/>
          </ac:spMkLst>
        </pc:spChg>
        <pc:spChg chg="add mod">
          <ac:chgData name="Kathryn Clark" userId="9a791687-5a35-4f66-9986-593a2f609f5b" providerId="ADAL" clId="{CF6BECD9-E8C7-4179-A1AC-A8C1C1FDB35C}" dt="2025-06-20T15:27:50.132" v="17" actId="208"/>
          <ac:spMkLst>
            <pc:docMk/>
            <pc:sldMk cId="2797527222" sldId="299"/>
            <ac:spMk id="29" creationId="{E0A341A3-453E-4835-82E8-190067E3B776}"/>
          </ac:spMkLst>
        </pc:spChg>
        <pc:spChg chg="add mod">
          <ac:chgData name="Kathryn Clark" userId="9a791687-5a35-4f66-9986-593a2f609f5b" providerId="ADAL" clId="{CF6BECD9-E8C7-4179-A1AC-A8C1C1FDB35C}" dt="2025-06-20T15:27:50.132" v="17" actId="208"/>
          <ac:spMkLst>
            <pc:docMk/>
            <pc:sldMk cId="2797527222" sldId="299"/>
            <ac:spMk id="41" creationId="{576F8CCA-F713-4D92-8B96-1133DF888025}"/>
          </ac:spMkLst>
        </pc:spChg>
        <pc:spChg chg="add mod">
          <ac:chgData name="Kathryn Clark" userId="9a791687-5a35-4f66-9986-593a2f609f5b" providerId="ADAL" clId="{CF6BECD9-E8C7-4179-A1AC-A8C1C1FDB35C}" dt="2025-06-20T15:27:41.882" v="15"/>
          <ac:spMkLst>
            <pc:docMk/>
            <pc:sldMk cId="2797527222" sldId="299"/>
            <ac:spMk id="42" creationId="{7E950AE4-AF32-4268-B327-556C30D80754}"/>
          </ac:spMkLst>
        </pc:spChg>
        <pc:spChg chg="add mod">
          <ac:chgData name="Kathryn Clark" userId="9a791687-5a35-4f66-9986-593a2f609f5b" providerId="ADAL" clId="{CF6BECD9-E8C7-4179-A1AC-A8C1C1FDB35C}" dt="2025-06-20T15:27:50.132" v="17" actId="208"/>
          <ac:spMkLst>
            <pc:docMk/>
            <pc:sldMk cId="2797527222" sldId="299"/>
            <ac:spMk id="43" creationId="{6617BBD6-0A08-4415-8E18-F770034E2B0D}"/>
          </ac:spMkLst>
        </pc:spChg>
        <pc:spChg chg="add mod">
          <ac:chgData name="Kathryn Clark" userId="9a791687-5a35-4f66-9986-593a2f609f5b" providerId="ADAL" clId="{CF6BECD9-E8C7-4179-A1AC-A8C1C1FDB35C}" dt="2025-06-20T15:27:41.882" v="15"/>
          <ac:spMkLst>
            <pc:docMk/>
            <pc:sldMk cId="2797527222" sldId="299"/>
            <ac:spMk id="44" creationId="{4FFE29EF-F013-4282-BE65-00BEADABB35E}"/>
          </ac:spMkLst>
        </pc:spChg>
        <pc:spChg chg="add mod">
          <ac:chgData name="Kathryn Clark" userId="9a791687-5a35-4f66-9986-593a2f609f5b" providerId="ADAL" clId="{CF6BECD9-E8C7-4179-A1AC-A8C1C1FDB35C}" dt="2025-06-20T15:27:50.132" v="17" actId="208"/>
          <ac:spMkLst>
            <pc:docMk/>
            <pc:sldMk cId="2797527222" sldId="299"/>
            <ac:spMk id="45" creationId="{1D758FE8-4478-401C-950C-C42B60D8C8B0}"/>
          </ac:spMkLst>
        </pc:spChg>
        <pc:spChg chg="add mod">
          <ac:chgData name="Kathryn Clark" userId="9a791687-5a35-4f66-9986-593a2f609f5b" providerId="ADAL" clId="{CF6BECD9-E8C7-4179-A1AC-A8C1C1FDB35C}" dt="2025-06-20T15:27:50.132" v="17" actId="208"/>
          <ac:spMkLst>
            <pc:docMk/>
            <pc:sldMk cId="2797527222" sldId="299"/>
            <ac:spMk id="46" creationId="{AA4955F1-1E1F-4706-A3C0-D81A50B1DE99}"/>
          </ac:spMkLst>
        </pc:spChg>
        <pc:spChg chg="add mod">
          <ac:chgData name="Kathryn Clark" userId="9a791687-5a35-4f66-9986-593a2f609f5b" providerId="ADAL" clId="{CF6BECD9-E8C7-4179-A1AC-A8C1C1FDB35C}" dt="2025-06-20T15:27:41.882" v="15"/>
          <ac:spMkLst>
            <pc:docMk/>
            <pc:sldMk cId="2797527222" sldId="299"/>
            <ac:spMk id="47" creationId="{98F812A1-127D-487B-A982-C42E2CE03AED}"/>
          </ac:spMkLst>
        </pc:spChg>
        <pc:spChg chg="add mod">
          <ac:chgData name="Kathryn Clark" userId="9a791687-5a35-4f66-9986-593a2f609f5b" providerId="ADAL" clId="{CF6BECD9-E8C7-4179-A1AC-A8C1C1FDB35C}" dt="2025-06-20T15:27:41.882" v="15"/>
          <ac:spMkLst>
            <pc:docMk/>
            <pc:sldMk cId="2797527222" sldId="299"/>
            <ac:spMk id="48" creationId="{DBF0DC00-BB4E-4563-8D30-8309BB79D2B0}"/>
          </ac:spMkLst>
        </pc:spChg>
        <pc:graphicFrameChg chg="add mod">
          <ac:chgData name="Kathryn Clark" userId="9a791687-5a35-4f66-9986-593a2f609f5b" providerId="ADAL" clId="{CF6BECD9-E8C7-4179-A1AC-A8C1C1FDB35C}" dt="2025-06-20T15:27:41.882" v="15"/>
          <ac:graphicFrameMkLst>
            <pc:docMk/>
            <pc:sldMk cId="2797527222" sldId="299"/>
            <ac:graphicFrameMk id="28" creationId="{E5278FAC-68A6-4726-A6A5-7684C83FC710}"/>
          </ac:graphicFrameMkLst>
        </pc:graphicFrameChg>
      </pc:sldChg>
      <pc:sldChg chg="delSp modSp add mod delAnim">
        <pc:chgData name="Kathryn Clark" userId="9a791687-5a35-4f66-9986-593a2f609f5b" providerId="ADAL" clId="{CF6BECD9-E8C7-4179-A1AC-A8C1C1FDB35C}" dt="2025-06-20T15:30:21.554" v="49" actId="207"/>
        <pc:sldMkLst>
          <pc:docMk/>
          <pc:sldMk cId="2817245115" sldId="300"/>
        </pc:sldMkLst>
        <pc:spChg chg="mod">
          <ac:chgData name="Kathryn Clark" userId="9a791687-5a35-4f66-9986-593a2f609f5b" providerId="ADAL" clId="{CF6BECD9-E8C7-4179-A1AC-A8C1C1FDB35C}" dt="2025-06-20T15:30:21.554" v="49" actId="207"/>
          <ac:spMkLst>
            <pc:docMk/>
            <pc:sldMk cId="2817245115" sldId="300"/>
            <ac:spMk id="29" creationId="{512DF6A4-2DCD-5078-D27A-FB25FB34BEF6}"/>
          </ac:spMkLst>
        </pc:spChg>
        <pc:picChg chg="mod">
          <ac:chgData name="Kathryn Clark" userId="9a791687-5a35-4f66-9986-593a2f609f5b" providerId="ADAL" clId="{CF6BECD9-E8C7-4179-A1AC-A8C1C1FDB35C}" dt="2025-06-20T15:29:58.052" v="45" actId="1076"/>
          <ac:picMkLst>
            <pc:docMk/>
            <pc:sldMk cId="2817245115" sldId="300"/>
            <ac:picMk id="27" creationId="{459EEE23-2529-FC3E-E2C5-3CEA46491ADD}"/>
          </ac:picMkLst>
        </pc:picChg>
      </pc:sldChg>
      <pc:sldChg chg="add">
        <pc:chgData name="Kathryn Clark" userId="9a791687-5a35-4f66-9986-593a2f609f5b" providerId="ADAL" clId="{CF6BECD9-E8C7-4179-A1AC-A8C1C1FDB35C}" dt="2025-06-20T15:36:40.350" v="135"/>
        <pc:sldMkLst>
          <pc:docMk/>
          <pc:sldMk cId="1721008813" sldId="301"/>
        </pc:sldMkLst>
      </pc:sldChg>
      <pc:sldChg chg="modSp add mod ord">
        <pc:chgData name="Kathryn Clark" userId="9a791687-5a35-4f66-9986-593a2f609f5b" providerId="ADAL" clId="{CF6BECD9-E8C7-4179-A1AC-A8C1C1FDB35C}" dt="2025-06-20T15:52:26.584" v="283" actId="404"/>
        <pc:sldMkLst>
          <pc:docMk/>
          <pc:sldMk cId="1215842575" sldId="302"/>
        </pc:sldMkLst>
        <pc:spChg chg="mod">
          <ac:chgData name="Kathryn Clark" userId="9a791687-5a35-4f66-9986-593a2f609f5b" providerId="ADAL" clId="{CF6BECD9-E8C7-4179-A1AC-A8C1C1FDB35C}" dt="2025-06-20T15:52:26.584" v="283" actId="404"/>
          <ac:spMkLst>
            <pc:docMk/>
            <pc:sldMk cId="1215842575" sldId="302"/>
            <ac:spMk id="35" creationId="{831A09A1-88DF-45E2-BADC-F0586FED325C}"/>
          </ac:spMkLst>
        </pc:spChg>
      </pc:sldChg>
      <pc:sldChg chg="delSp add mod delAnim">
        <pc:chgData name="Kathryn Clark" userId="9a791687-5a35-4f66-9986-593a2f609f5b" providerId="ADAL" clId="{CF6BECD9-E8C7-4179-A1AC-A8C1C1FDB35C}" dt="2025-06-20T15:49:54.614" v="260" actId="478"/>
        <pc:sldMkLst>
          <pc:docMk/>
          <pc:sldMk cId="622853566" sldId="303"/>
        </pc:sldMkLst>
      </pc:sldChg>
      <pc:sldChg chg="addSp delSp modSp add del mod ord addAnim delAnim">
        <pc:chgData name="Kathryn Clark" userId="9a791687-5a35-4f66-9986-593a2f609f5b" providerId="ADAL" clId="{CF6BECD9-E8C7-4179-A1AC-A8C1C1FDB35C}" dt="2025-06-20T15:50:50.860" v="276" actId="47"/>
        <pc:sldMkLst>
          <pc:docMk/>
          <pc:sldMk cId="1028042111" sldId="304"/>
        </pc:sldMkLst>
      </pc:sldChg>
      <pc:sldChg chg="addSp delSp modSp add mod ord addAnim delAnim">
        <pc:chgData name="Kathryn Clark" userId="9a791687-5a35-4f66-9986-593a2f609f5b" providerId="ADAL" clId="{CF6BECD9-E8C7-4179-A1AC-A8C1C1FDB35C}" dt="2025-06-20T15:50:34.394" v="268"/>
        <pc:sldMkLst>
          <pc:docMk/>
          <pc:sldMk cId="2056018185" sldId="305"/>
        </pc:sldMkLst>
        <pc:spChg chg="mod">
          <ac:chgData name="Kathryn Clark" userId="9a791687-5a35-4f66-9986-593a2f609f5b" providerId="ADAL" clId="{CF6BECD9-E8C7-4179-A1AC-A8C1C1FDB35C}" dt="2025-06-20T15:49:46.631" v="256" actId="1076"/>
          <ac:spMkLst>
            <pc:docMk/>
            <pc:sldMk cId="2056018185" sldId="305"/>
            <ac:spMk id="5" creationId="{9764BE15-6B8D-8144-0BCA-2A4430FE2212}"/>
          </ac:spMkLst>
        </pc:spChg>
        <pc:picChg chg="mod">
          <ac:chgData name="Kathryn Clark" userId="9a791687-5a35-4f66-9986-593a2f609f5b" providerId="ADAL" clId="{CF6BECD9-E8C7-4179-A1AC-A8C1C1FDB35C}" dt="2025-06-20T15:49:46.874" v="257" actId="1076"/>
          <ac:picMkLst>
            <pc:docMk/>
            <pc:sldMk cId="2056018185" sldId="305"/>
            <ac:picMk id="41" creationId="{7D7FB724-D763-C5E1-2CAE-F96178A9BC33}"/>
          </ac:picMkLst>
        </pc:picChg>
        <pc:picChg chg="add del">
          <ac:chgData name="Kathryn Clark" userId="9a791687-5a35-4f66-9986-593a2f609f5b" providerId="ADAL" clId="{CF6BECD9-E8C7-4179-A1AC-A8C1C1FDB35C}" dt="2025-06-20T15:49:40.338" v="252" actId="478"/>
          <ac:picMkLst>
            <pc:docMk/>
            <pc:sldMk cId="2056018185" sldId="305"/>
            <ac:picMk id="43" creationId="{CF217F57-AB01-B61E-8C66-6CBC397B4962}"/>
          </ac:picMkLst>
        </pc:picChg>
      </pc:sldChg>
      <pc:sldChg chg="addSp delSp modSp add mod">
        <pc:chgData name="Kathryn Clark" userId="9a791687-5a35-4f66-9986-593a2f609f5b" providerId="ADAL" clId="{CF6BECD9-E8C7-4179-A1AC-A8C1C1FDB35C}" dt="2025-06-20T15:53:51.229" v="314" actId="404"/>
        <pc:sldMkLst>
          <pc:docMk/>
          <pc:sldMk cId="1900906545" sldId="306"/>
        </pc:sldMkLst>
        <pc:spChg chg="mod">
          <ac:chgData name="Kathryn Clark" userId="9a791687-5a35-4f66-9986-593a2f609f5b" providerId="ADAL" clId="{CF6BECD9-E8C7-4179-A1AC-A8C1C1FDB35C}" dt="2025-06-20T15:53:00.558" v="300" actId="20577"/>
          <ac:spMkLst>
            <pc:docMk/>
            <pc:sldMk cId="1900906545" sldId="306"/>
            <ac:spMk id="2" creationId="{65FD3B78-34DA-DB31-27D4-529246516B53}"/>
          </ac:spMkLst>
        </pc:spChg>
        <pc:spChg chg="add mod">
          <ac:chgData name="Kathryn Clark" userId="9a791687-5a35-4f66-9986-593a2f609f5b" providerId="ADAL" clId="{CF6BECD9-E8C7-4179-A1AC-A8C1C1FDB35C}" dt="2025-06-20T15:53:51.229" v="314" actId="404"/>
          <ac:spMkLst>
            <pc:docMk/>
            <pc:sldMk cId="1900906545" sldId="306"/>
            <ac:spMk id="5" creationId="{DEE07E14-1336-4266-A453-27F0226DEF4C}"/>
          </ac:spMkLst>
        </pc:spChg>
      </pc:sldChg>
      <pc:sldChg chg="modSp add ord">
        <pc:chgData name="Kathryn Clark" userId="9a791687-5a35-4f66-9986-593a2f609f5b" providerId="ADAL" clId="{CF6BECD9-E8C7-4179-A1AC-A8C1C1FDB35C}" dt="2025-06-20T15:54:52.107" v="319"/>
        <pc:sldMkLst>
          <pc:docMk/>
          <pc:sldMk cId="2659828668" sldId="307"/>
        </pc:sldMkLst>
        <pc:spChg chg="mod">
          <ac:chgData name="Kathryn Clark" userId="9a791687-5a35-4f66-9986-593a2f609f5b" providerId="ADAL" clId="{CF6BECD9-E8C7-4179-A1AC-A8C1C1FDB35C}" dt="2025-06-20T15:54:52.107" v="319"/>
          <ac:spMkLst>
            <pc:docMk/>
            <pc:sldMk cId="2659828668" sldId="307"/>
            <ac:spMk id="3" creationId="{B1A4794A-D772-7BFE-69BF-0214C5EC9493}"/>
          </ac:spMkLst>
        </pc:spChg>
      </pc:sldChg>
      <pc:sldChg chg="addSp modSp new mod">
        <pc:chgData name="Kathryn Clark" userId="9a791687-5a35-4f66-9986-593a2f609f5b" providerId="ADAL" clId="{CF6BECD9-E8C7-4179-A1AC-A8C1C1FDB35C}" dt="2025-06-20T15:59:42.665" v="369" actId="1076"/>
        <pc:sldMkLst>
          <pc:docMk/>
          <pc:sldMk cId="707380804" sldId="308"/>
        </pc:sldMkLst>
        <pc:spChg chg="mod">
          <ac:chgData name="Kathryn Clark" userId="9a791687-5a35-4f66-9986-593a2f609f5b" providerId="ADAL" clId="{CF6BECD9-E8C7-4179-A1AC-A8C1C1FDB35C}" dt="2025-06-20T15:59:00.787" v="343" actId="5793"/>
          <ac:spMkLst>
            <pc:docMk/>
            <pc:sldMk cId="707380804" sldId="308"/>
            <ac:spMk id="2" creationId="{71A893D2-528E-497C-A2BF-8042506943B7}"/>
          </ac:spMkLst>
        </pc:spChg>
        <pc:spChg chg="add mod">
          <ac:chgData name="Kathryn Clark" userId="9a791687-5a35-4f66-9986-593a2f609f5b" providerId="ADAL" clId="{CF6BECD9-E8C7-4179-A1AC-A8C1C1FDB35C}" dt="2025-06-20T15:59:42.665" v="369" actId="1076"/>
          <ac:spMkLst>
            <pc:docMk/>
            <pc:sldMk cId="707380804" sldId="308"/>
            <ac:spMk id="3" creationId="{F60187D6-B093-41BD-B049-2118A3E49972}"/>
          </ac:spMkLst>
        </pc:spChg>
      </pc:sldChg>
      <pc:sldChg chg="new del">
        <pc:chgData name="Kathryn Clark" userId="9a791687-5a35-4f66-9986-593a2f609f5b" providerId="ADAL" clId="{CF6BECD9-E8C7-4179-A1AC-A8C1C1FDB35C}" dt="2025-06-20T15:58:45.653" v="321" actId="680"/>
        <pc:sldMkLst>
          <pc:docMk/>
          <pc:sldMk cId="1944713678" sldId="308"/>
        </pc:sldMkLst>
      </pc:sldChg>
    </pc:docChg>
  </pc:docChgLst>
  <pc:docChgLst>
    <pc:chgData name="Kathryn Clark (Astrea Central)" userId="d0e16b62-87cd-4242-828a-2f5e276be710" providerId="ADAL" clId="{7BAEDF3F-792F-4399-B137-B73356621161}"/>
    <pc:docChg chg="undo custSel addSld delSld modSld sldOrd">
      <pc:chgData name="Kathryn Clark (Astrea Central)" userId="d0e16b62-87cd-4242-828a-2f5e276be710" providerId="ADAL" clId="{7BAEDF3F-792F-4399-B137-B73356621161}" dt="2025-06-22T12:53:18.239" v="39"/>
      <pc:docMkLst>
        <pc:docMk/>
      </pc:docMkLst>
      <pc:sldChg chg="ord">
        <pc:chgData name="Kathryn Clark (Astrea Central)" userId="d0e16b62-87cd-4242-828a-2f5e276be710" providerId="ADAL" clId="{7BAEDF3F-792F-4399-B137-B73356621161}" dt="2025-06-22T12:53:18.239" v="39"/>
        <pc:sldMkLst>
          <pc:docMk/>
          <pc:sldMk cId="3691321916" sldId="260"/>
        </pc:sldMkLst>
      </pc:sldChg>
      <pc:sldChg chg="delSp modSp mod">
        <pc:chgData name="Kathryn Clark (Astrea Central)" userId="d0e16b62-87cd-4242-828a-2f5e276be710" providerId="ADAL" clId="{7BAEDF3F-792F-4399-B137-B73356621161}" dt="2025-06-21T09:53:47.754" v="35" actId="1076"/>
        <pc:sldMkLst>
          <pc:docMk/>
          <pc:sldMk cId="3943614541" sldId="274"/>
        </pc:sldMkLst>
        <pc:picChg chg="mod">
          <ac:chgData name="Kathryn Clark (Astrea Central)" userId="d0e16b62-87cd-4242-828a-2f5e276be710" providerId="ADAL" clId="{7BAEDF3F-792F-4399-B137-B73356621161}" dt="2025-06-21T09:53:47.754" v="35" actId="1076"/>
          <ac:picMkLst>
            <pc:docMk/>
            <pc:sldMk cId="3943614541" sldId="274"/>
            <ac:picMk id="12" creationId="{8025DCBE-84AB-B08F-FBAF-A9CCF7C30301}"/>
          </ac:picMkLst>
        </pc:picChg>
        <pc:picChg chg="del">
          <ac:chgData name="Kathryn Clark (Astrea Central)" userId="d0e16b62-87cd-4242-828a-2f5e276be710" providerId="ADAL" clId="{7BAEDF3F-792F-4399-B137-B73356621161}" dt="2025-06-21T09:29:16.615" v="28" actId="478"/>
          <ac:picMkLst>
            <pc:docMk/>
            <pc:sldMk cId="3943614541" sldId="274"/>
            <ac:picMk id="33" creationId="{EDEA9267-2AC8-FF2C-2F2D-EA5889BE35BA}"/>
          </ac:picMkLst>
        </pc:picChg>
      </pc:sldChg>
      <pc:sldChg chg="ord">
        <pc:chgData name="Kathryn Clark (Astrea Central)" userId="d0e16b62-87cd-4242-828a-2f5e276be710" providerId="ADAL" clId="{7BAEDF3F-792F-4399-B137-B73356621161}" dt="2025-06-21T09:29:27.675" v="31"/>
        <pc:sldMkLst>
          <pc:docMk/>
          <pc:sldMk cId="1780833582" sldId="279"/>
        </pc:sldMkLst>
      </pc:sldChg>
      <pc:sldChg chg="modSp mod">
        <pc:chgData name="Kathryn Clark (Astrea Central)" userId="d0e16b62-87cd-4242-828a-2f5e276be710" providerId="ADAL" clId="{7BAEDF3F-792F-4399-B137-B73356621161}" dt="2025-06-21T09:53:44.669" v="33" actId="1076"/>
        <pc:sldMkLst>
          <pc:docMk/>
          <pc:sldMk cId="622853566" sldId="303"/>
        </pc:sldMkLst>
        <pc:picChg chg="mod">
          <ac:chgData name="Kathryn Clark (Astrea Central)" userId="d0e16b62-87cd-4242-828a-2f5e276be710" providerId="ADAL" clId="{7BAEDF3F-792F-4399-B137-B73356621161}" dt="2025-06-21T09:53:44.669" v="33" actId="1076"/>
          <ac:picMkLst>
            <pc:docMk/>
            <pc:sldMk cId="622853566" sldId="303"/>
            <ac:picMk id="45" creationId="{90FA0305-E992-BC6C-6554-6ABE7654521F}"/>
          </ac:picMkLst>
        </pc:picChg>
      </pc:sldChg>
      <pc:sldChg chg="modSp mod">
        <pc:chgData name="Kathryn Clark (Astrea Central)" userId="d0e16b62-87cd-4242-828a-2f5e276be710" providerId="ADAL" clId="{7BAEDF3F-792F-4399-B137-B73356621161}" dt="2025-06-21T09:29:10.690" v="24" actId="1076"/>
        <pc:sldMkLst>
          <pc:docMk/>
          <pc:sldMk cId="2056018185" sldId="305"/>
        </pc:sldMkLst>
        <pc:picChg chg="mod">
          <ac:chgData name="Kathryn Clark (Astrea Central)" userId="d0e16b62-87cd-4242-828a-2f5e276be710" providerId="ADAL" clId="{7BAEDF3F-792F-4399-B137-B73356621161}" dt="2025-06-21T09:29:10.690" v="24" actId="1076"/>
          <ac:picMkLst>
            <pc:docMk/>
            <pc:sldMk cId="2056018185" sldId="305"/>
            <ac:picMk id="43" creationId="{CF217F57-AB01-B61E-8C66-6CBC397B4962}"/>
          </ac:picMkLst>
        </pc:picChg>
      </pc:sldChg>
      <pc:sldChg chg="addSp modSp mod">
        <pc:chgData name="Kathryn Clark (Astrea Central)" userId="d0e16b62-87cd-4242-828a-2f5e276be710" providerId="ADAL" clId="{7BAEDF3F-792F-4399-B137-B73356621161}" dt="2025-06-20T18:51:06.288" v="11" actId="14100"/>
        <pc:sldMkLst>
          <pc:docMk/>
          <pc:sldMk cId="707380804" sldId="308"/>
        </pc:sldMkLst>
        <pc:picChg chg="add mod">
          <ac:chgData name="Kathryn Clark (Astrea Central)" userId="d0e16b62-87cd-4242-828a-2f5e276be710" providerId="ADAL" clId="{7BAEDF3F-792F-4399-B137-B73356621161}" dt="2025-06-20T18:51:06.288" v="11" actId="14100"/>
          <ac:picMkLst>
            <pc:docMk/>
            <pc:sldMk cId="707380804" sldId="308"/>
            <ac:picMk id="5" creationId="{B2ADF0F9-375D-6C10-EE7E-861A263F1A22}"/>
          </ac:picMkLst>
        </pc:picChg>
        <pc:picChg chg="add mod">
          <ac:chgData name="Kathryn Clark (Astrea Central)" userId="d0e16b62-87cd-4242-828a-2f5e276be710" providerId="ADAL" clId="{7BAEDF3F-792F-4399-B137-B73356621161}" dt="2025-06-20T18:51:03.950" v="10" actId="1076"/>
          <ac:picMkLst>
            <pc:docMk/>
            <pc:sldMk cId="707380804" sldId="308"/>
            <ac:picMk id="1026" creationId="{689F8D35-6A41-3258-59EE-2490891B5671}"/>
          </ac:picMkLst>
        </pc:picChg>
      </pc:sldChg>
      <pc:sldChg chg="addSp delSp modSp add mod modAnim">
        <pc:chgData name="Kathryn Clark (Astrea Central)" userId="d0e16b62-87cd-4242-828a-2f5e276be710" providerId="ADAL" clId="{7BAEDF3F-792F-4399-B137-B73356621161}" dt="2025-06-20T18:52:24.897" v="20" actId="1076"/>
        <pc:sldMkLst>
          <pc:docMk/>
          <pc:sldMk cId="4101712026" sldId="309"/>
        </pc:sldMkLst>
        <pc:picChg chg="mod">
          <ac:chgData name="Kathryn Clark (Astrea Central)" userId="d0e16b62-87cd-4242-828a-2f5e276be710" providerId="ADAL" clId="{7BAEDF3F-792F-4399-B137-B73356621161}" dt="2025-06-20T18:52:16.300" v="19" actId="166"/>
          <ac:picMkLst>
            <pc:docMk/>
            <pc:sldMk cId="4101712026" sldId="309"/>
            <ac:picMk id="1026" creationId="{72DDC70E-A59E-1A69-3A55-1954420BD15F}"/>
          </ac:picMkLst>
        </pc:picChg>
        <pc:picChg chg="add mod">
          <ac:chgData name="Kathryn Clark (Astrea Central)" userId="d0e16b62-87cd-4242-828a-2f5e276be710" providerId="ADAL" clId="{7BAEDF3F-792F-4399-B137-B73356621161}" dt="2025-06-20T18:52:24.897" v="20" actId="1076"/>
          <ac:picMkLst>
            <pc:docMk/>
            <pc:sldMk cId="4101712026" sldId="309"/>
            <ac:picMk id="2050" creationId="{2616CB9B-AFDF-DEFB-E916-612B21A4AE7C}"/>
          </ac:picMkLst>
        </pc:picChg>
      </pc:sldChg>
      <pc:sldChg chg="new del">
        <pc:chgData name="Kathryn Clark (Astrea Central)" userId="d0e16b62-87cd-4242-828a-2f5e276be710" providerId="ADAL" clId="{7BAEDF3F-792F-4399-B137-B73356621161}" dt="2025-06-21T10:00:03.646" v="37" actId="47"/>
        <pc:sldMkLst>
          <pc:docMk/>
          <pc:sldMk cId="2066319567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B65E2-FDED-43D0-8CDE-8529CA61BA74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F8BD0-32E6-41C6-A291-5C1F8DCA5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209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5F8BD0-32E6-41C6-A291-5C1F8DCA5D7F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888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F8B580-6B0B-0FBE-F1A4-598D3D9370DD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86225" y="3350645"/>
            <a:ext cx="10418023" cy="28950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&amp; Email address of creator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0" y="-3488"/>
            <a:ext cx="12228227" cy="715291"/>
          </a:xfrm>
          <a:prstGeom prst="rect">
            <a:avLst/>
          </a:prstGeom>
          <a:solidFill>
            <a:srgbClr val="BAE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7958456" y="6232791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06301"/>
            <a:ext cx="12192000" cy="711803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rgbClr val="222A3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1FC19B7-6224-7ADF-2E7B-097D00DC676C}"/>
              </a:ext>
            </a:extLst>
          </p:cNvPr>
          <p:cNvSpPr txBox="1">
            <a:spLocks/>
          </p:cNvSpPr>
          <p:nvPr/>
        </p:nvSpPr>
        <p:spPr>
          <a:xfrm>
            <a:off x="1438717" y="3798430"/>
            <a:ext cx="9313035" cy="1166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/>
              <a:t>www.drfrostmaths.com</a:t>
            </a:r>
            <a:br>
              <a:rPr lang="en-GB" sz="2000" b="1" dirty="0"/>
            </a:br>
            <a:r>
              <a:rPr lang="en-GB" sz="2000" b="1" dirty="0"/>
              <a:t>@DrFrostMaths</a:t>
            </a:r>
            <a:r>
              <a:rPr lang="en-GB" sz="20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39BA9-8B62-7E4E-2773-6F501CD553F4}"/>
              </a:ext>
            </a:extLst>
          </p:cNvPr>
          <p:cNvSpPr txBox="1"/>
          <p:nvPr/>
        </p:nvSpPr>
        <p:spPr>
          <a:xfrm>
            <a:off x="184440" y="6252440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Last modified: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1C8542-E65C-7D1B-9ED3-B9D1291D672E}"/>
              </a:ext>
            </a:extLst>
          </p:cNvPr>
          <p:cNvSpPr/>
          <p:nvPr/>
        </p:nvSpPr>
        <p:spPr>
          <a:xfrm>
            <a:off x="0" y="6780610"/>
            <a:ext cx="12192000" cy="10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4049AE-9B5B-4176-C832-2711549AEB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56367" y="6237313"/>
            <a:ext cx="3359151" cy="390525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 descr="A picture containing graphics, graphic design, clipart, design&#10;&#10;Description automatically generated">
            <a:extLst>
              <a:ext uri="{FF2B5EF4-FFF2-40B4-BE49-F238E27FC236}">
                <a16:creationId xmlns:a16="http://schemas.microsoft.com/office/drawing/2014/main" id="{69A882DC-5AA7-74E7-9341-391DA71C20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20" y="5455763"/>
            <a:ext cx="1063101" cy="60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1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bsit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F8B580-6B0B-0FBE-F1A4-598D3D9370DD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0" y="-3488"/>
            <a:ext cx="12228227" cy="715291"/>
          </a:xfrm>
          <a:prstGeom prst="rect">
            <a:avLst/>
          </a:prstGeom>
          <a:solidFill>
            <a:srgbClr val="BAE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"/>
            <a:ext cx="12228228" cy="71180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76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ing the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1942008-C8D3-C570-C935-2D0FE6C0E8E4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-1" y="0"/>
            <a:ext cx="12192001" cy="54868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 How to use these slides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727EB6-C260-E732-4929-5096AB27D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560690"/>
              </p:ext>
            </p:extLst>
          </p:nvPr>
        </p:nvGraphicFramePr>
        <p:xfrm>
          <a:off x="304508" y="1219378"/>
          <a:ext cx="11581457" cy="507969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480989">
                  <a:extLst>
                    <a:ext uri="{9D8B030D-6E8A-4147-A177-3AD203B41FA5}">
                      <a16:colId xmlns:a16="http://schemas.microsoft.com/office/drawing/2014/main" val="2907381801"/>
                    </a:ext>
                  </a:extLst>
                </a:gridCol>
                <a:gridCol w="8100468">
                  <a:extLst>
                    <a:ext uri="{9D8B030D-6E8A-4147-A177-3AD203B41FA5}">
                      <a16:colId xmlns:a16="http://schemas.microsoft.com/office/drawing/2014/main" val="1014323303"/>
                    </a:ext>
                  </a:extLst>
                </a:gridCol>
              </a:tblGrid>
              <a:tr h="330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BAE947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Slide Title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BAE947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Explanation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567856"/>
                  </a:ext>
                </a:extLst>
              </a:tr>
              <a:tr h="330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Recap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a prior knowledge check or review prerequisite knowledge.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1344555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The Big Idea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to highlight key concepts or theorems. This could include the ‘why’ of the topic - including  “real-life” contextual scenarios, or putting into context of other mathematical concepts (past and future).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88620264"/>
                  </a:ext>
                </a:extLst>
              </a:tr>
              <a:tr h="3301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Example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modelled by the teacher. Click-to-reveal solutions.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23316511"/>
                  </a:ext>
                </a:extLst>
              </a:tr>
              <a:tr h="522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Test Your Understanding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completed by students and used for Assessment for Learning, primarily mini-whiteboard questions. Click-to-reveal solutions.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09011436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Example Problem Pair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‘Example’ and ‘Test Your Understanding’ above, but within the same slide to provide scaffold via modelled solution. Student question to be revealed after example solution.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73779652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Quickfire Questions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fluency practice. Multiple questions in rapid succession, for calculations that can be completed mentally. This can be used for a full question/formulae use or to isolate a small part of the method.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06600185"/>
                  </a:ext>
                </a:extLst>
              </a:tr>
              <a:tr h="744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Multi-choice Question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used as a diagnostic question. Multiple choice questions, with plausible distractors, to allow teachers to diagnose misconceptions and errors in student thinking, then adapt their lesson accordingly.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74955280"/>
                  </a:ext>
                </a:extLst>
              </a:tr>
              <a:tr h="4863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Exam Question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rebuchet MS" panose="020B0603020202020204" pitchFamily="34" charset="0"/>
                          <a:cs typeface="Trebuchet MS" panose="020B0603020202020204" pitchFamily="34" charset="0"/>
                        </a:rPr>
                        <a:t>To be completed by teacher or student. Click-to-reveal solutions.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8146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516AEC6-40A2-39B1-2A99-144146E802A3}"/>
              </a:ext>
            </a:extLst>
          </p:cNvPr>
          <p:cNvSpPr txBox="1"/>
          <p:nvPr/>
        </p:nvSpPr>
        <p:spPr>
          <a:xfrm>
            <a:off x="239350" y="622419"/>
            <a:ext cx="11598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dirty="0"/>
              <a:t>Though many slides in this resource will have titles specific to the topic, the slide titles in the table below are used consistently within DFL resources for specific pedagogical purposes:</a:t>
            </a:r>
          </a:p>
        </p:txBody>
      </p:sp>
    </p:spTree>
    <p:extLst>
      <p:ext uri="{BB962C8B-B14F-4D97-AF65-F5344CB8AC3E}">
        <p14:creationId xmlns:p14="http://schemas.microsoft.com/office/powerpoint/2010/main" val="178530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cher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037F82-FCC1-1995-1590-BE05F5340CCC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-1" y="0"/>
            <a:ext cx="12192001" cy="54868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 Teacher Notes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37FAB0-E3AA-395B-926C-DF3AF49951F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63668" y="699061"/>
            <a:ext cx="3772752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Future Links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7F853A3-DD23-2170-8479-A64AEA40409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241626" y="1068393"/>
            <a:ext cx="5803719" cy="432640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8CEFB-EEF9-E021-EC7E-0403350B35F1}"/>
              </a:ext>
            </a:extLst>
          </p:cNvPr>
          <p:cNvSpPr/>
          <p:nvPr/>
        </p:nvSpPr>
        <p:spPr>
          <a:xfrm>
            <a:off x="127962" y="5533655"/>
            <a:ext cx="604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Key</a:t>
            </a:r>
            <a:r>
              <a:rPr lang="en-GB" sz="1400" b="1" dirty="0"/>
              <a:t>: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2BFEC1-91B6-2441-29B5-43690547E4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5624" y="674370"/>
            <a:ext cx="3772752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Prerequisite Knowledge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22A172E-49F3-013E-6E88-4EFBB2EB5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625" y="1043702"/>
            <a:ext cx="5803719" cy="438366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263208-FE8E-C592-4721-363FF31E6297}"/>
              </a:ext>
            </a:extLst>
          </p:cNvPr>
          <p:cNvSpPr txBox="1"/>
          <p:nvPr/>
        </p:nvSpPr>
        <p:spPr>
          <a:xfrm>
            <a:off x="1103112" y="5533655"/>
            <a:ext cx="3312000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Key Points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FD1D56-01DA-DCFD-EFC9-5AA03FC8DCB9}"/>
              </a:ext>
            </a:extLst>
          </p:cNvPr>
          <p:cNvSpPr/>
          <p:nvPr/>
        </p:nvSpPr>
        <p:spPr>
          <a:xfrm>
            <a:off x="4605128" y="5520491"/>
            <a:ext cx="3312000" cy="540000"/>
          </a:xfrm>
          <a:prstGeom prst="rect">
            <a:avLst/>
          </a:prstGeom>
          <a:solidFill>
            <a:schemeClr val="accent5"/>
          </a:solidFill>
          <a:ln>
            <a:solidFill>
              <a:srgbClr val="60773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/>
              <a:t>Solution step – </a:t>
            </a:r>
            <a:br>
              <a:rPr lang="en-GB" sz="1600" dirty="0"/>
            </a:br>
            <a:r>
              <a:rPr lang="en-GB" sz="1600" dirty="0"/>
              <a:t>click to reveal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1BB82-B10F-F83D-9847-F2C7DEFDD649}"/>
              </a:ext>
            </a:extLst>
          </p:cNvPr>
          <p:cNvSpPr txBox="1"/>
          <p:nvPr/>
        </p:nvSpPr>
        <p:spPr>
          <a:xfrm>
            <a:off x="4605128" y="6166754"/>
            <a:ext cx="3312000" cy="33855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Question/Discussion Prompt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CE1B51-8AA3-8947-1DCC-247C9063AA5C}"/>
              </a:ext>
            </a:extLst>
          </p:cNvPr>
          <p:cNvSpPr/>
          <p:nvPr/>
        </p:nvSpPr>
        <p:spPr>
          <a:xfrm>
            <a:off x="127962" y="5533655"/>
            <a:ext cx="604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Key</a:t>
            </a:r>
            <a:r>
              <a:rPr lang="en-GB" sz="1400" b="1" dirty="0"/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48D3DF-1355-76A7-A83E-A564BA8B1C5E}"/>
              </a:ext>
            </a:extLst>
          </p:cNvPr>
          <p:cNvSpPr txBox="1"/>
          <p:nvPr/>
        </p:nvSpPr>
        <p:spPr>
          <a:xfrm>
            <a:off x="1090932" y="6001221"/>
            <a:ext cx="3312000" cy="5847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Wingdings" panose="05000000000000000000" pitchFamily="2" charset="2"/>
              </a:rPr>
              <a:t>!</a:t>
            </a:r>
            <a:r>
              <a:rPr lang="en-GB" sz="1200" dirty="0">
                <a:latin typeface="Wingdings" panose="05000000000000000000" pitchFamily="2" charset="2"/>
              </a:rPr>
              <a:t> </a:t>
            </a:r>
            <a:r>
              <a:rPr lang="en-GB" sz="1600" dirty="0">
                <a:latin typeface="+mj-lt"/>
              </a:rPr>
              <a:t>To be written </a:t>
            </a:r>
            <a:br>
              <a:rPr lang="en-GB" sz="1600" dirty="0">
                <a:latin typeface="+mj-lt"/>
              </a:rPr>
            </a:br>
            <a:r>
              <a:rPr lang="en-GB" sz="1600" dirty="0">
                <a:latin typeface="+mj-lt"/>
              </a:rPr>
              <a:t>in books</a:t>
            </a:r>
            <a:endParaRPr lang="en-GB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E91184-48BA-CD20-11C5-D51D55E45CF6}"/>
              </a:ext>
            </a:extLst>
          </p:cNvPr>
          <p:cNvSpPr txBox="1"/>
          <p:nvPr/>
        </p:nvSpPr>
        <p:spPr>
          <a:xfrm>
            <a:off x="8400256" y="5562938"/>
            <a:ext cx="3589325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All slides include pedagogical detail in the ‘Notes’ section for teach slide.</a:t>
            </a:r>
          </a:p>
        </p:txBody>
      </p:sp>
    </p:spTree>
    <p:extLst>
      <p:ext uri="{BB962C8B-B14F-4D97-AF65-F5344CB8AC3E}">
        <p14:creationId xmlns:p14="http://schemas.microsoft.com/office/powerpoint/2010/main" val="135156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cher Notes with Re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037F82-FCC1-1995-1590-BE05F5340CCC}"/>
              </a:ext>
            </a:extLst>
          </p:cNvPr>
          <p:cNvSpPr/>
          <p:nvPr/>
        </p:nvSpPr>
        <p:spPr>
          <a:xfrm>
            <a:off x="-2" y="0"/>
            <a:ext cx="12190475" cy="685800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6FBD1-3F40-215F-9950-194BCEE0612F}"/>
              </a:ext>
            </a:extLst>
          </p:cNvPr>
          <p:cNvSpPr/>
          <p:nvPr/>
        </p:nvSpPr>
        <p:spPr>
          <a:xfrm>
            <a:off x="-1" y="0"/>
            <a:ext cx="12192001" cy="54868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 Teacher Notes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4497D-7033-0859-5009-B856082B259E}"/>
              </a:ext>
            </a:extLst>
          </p:cNvPr>
          <p:cNvSpPr/>
          <p:nvPr/>
        </p:nvSpPr>
        <p:spPr>
          <a:xfrm>
            <a:off x="8182823" y="6340612"/>
            <a:ext cx="3954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777777"/>
                </a:solidFill>
                <a:latin typeface="+mj-lt"/>
              </a:rPr>
              <a:t>Dr Frost Learning is a registered charity in England and Wales (no 1194954)</a:t>
            </a:r>
            <a:endParaRPr lang="en-GB" sz="1200" dirty="0">
              <a:latin typeface="+mj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2BFEC1-91B6-2441-29B5-43690547E4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098" y="677691"/>
            <a:ext cx="3647647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Prerequisite Knowledge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22A172E-49F3-013E-6E88-4EFBB2EB5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623" y="1037294"/>
            <a:ext cx="3819919" cy="436735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1020771-1347-9735-5BB5-A3C38ED655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173733" y="667961"/>
            <a:ext cx="3554448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Representations Used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756757B-BA63-0803-D594-6A2D257A77D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79031" y="1056609"/>
            <a:ext cx="3820800" cy="435762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37FAB0-E3AA-395B-926C-DF3AF49951F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247480" y="687537"/>
            <a:ext cx="3171664" cy="36933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Future Links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7F853A3-DD23-2170-8479-A64AEA40409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25575" y="1047024"/>
            <a:ext cx="3820800" cy="435762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CEAD3A-AB77-DC5C-8037-D687584D49A6}"/>
              </a:ext>
            </a:extLst>
          </p:cNvPr>
          <p:cNvSpPr txBox="1"/>
          <p:nvPr/>
        </p:nvSpPr>
        <p:spPr>
          <a:xfrm>
            <a:off x="1103112" y="5533655"/>
            <a:ext cx="3312000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Key Points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CB285-C4D8-21BD-E00A-5ADD79D8EF74}"/>
              </a:ext>
            </a:extLst>
          </p:cNvPr>
          <p:cNvSpPr/>
          <p:nvPr/>
        </p:nvSpPr>
        <p:spPr>
          <a:xfrm>
            <a:off x="4605128" y="5520491"/>
            <a:ext cx="3312000" cy="540000"/>
          </a:xfrm>
          <a:prstGeom prst="rect">
            <a:avLst/>
          </a:prstGeom>
          <a:solidFill>
            <a:schemeClr val="accent5"/>
          </a:solidFill>
          <a:ln>
            <a:solidFill>
              <a:srgbClr val="60773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/>
              <a:t>Solution step – </a:t>
            </a:r>
            <a:br>
              <a:rPr lang="en-GB" sz="1600" dirty="0"/>
            </a:br>
            <a:r>
              <a:rPr lang="en-GB" sz="1600" dirty="0"/>
              <a:t>click to reveal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E9530F-8410-EFE7-C06E-0DA4703EB176}"/>
              </a:ext>
            </a:extLst>
          </p:cNvPr>
          <p:cNvSpPr txBox="1"/>
          <p:nvPr/>
        </p:nvSpPr>
        <p:spPr>
          <a:xfrm>
            <a:off x="4605128" y="6166754"/>
            <a:ext cx="3312000" cy="33855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Question/Discussion Prompt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AAE088-6D4E-BB38-F781-9C3971BCF7B9}"/>
              </a:ext>
            </a:extLst>
          </p:cNvPr>
          <p:cNvSpPr/>
          <p:nvPr/>
        </p:nvSpPr>
        <p:spPr>
          <a:xfrm>
            <a:off x="127962" y="5533655"/>
            <a:ext cx="6046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Key</a:t>
            </a:r>
            <a:r>
              <a:rPr lang="en-GB" sz="1400" b="1" dirty="0"/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4FA08-2FA5-5670-2E55-7ACDB9379571}"/>
              </a:ext>
            </a:extLst>
          </p:cNvPr>
          <p:cNvSpPr txBox="1"/>
          <p:nvPr/>
        </p:nvSpPr>
        <p:spPr>
          <a:xfrm>
            <a:off x="1090932" y="6001221"/>
            <a:ext cx="3312000" cy="5847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Wingdings" panose="05000000000000000000" pitchFamily="2" charset="2"/>
              </a:rPr>
              <a:t>!</a:t>
            </a:r>
            <a:r>
              <a:rPr lang="en-GB" sz="1200" dirty="0">
                <a:latin typeface="Wingdings" panose="05000000000000000000" pitchFamily="2" charset="2"/>
              </a:rPr>
              <a:t> </a:t>
            </a:r>
            <a:r>
              <a:rPr lang="en-GB" sz="1600" dirty="0">
                <a:latin typeface="+mj-lt"/>
              </a:rPr>
              <a:t>To be written </a:t>
            </a:r>
            <a:br>
              <a:rPr lang="en-GB" sz="1600" dirty="0">
                <a:latin typeface="+mj-lt"/>
              </a:rPr>
            </a:br>
            <a:r>
              <a:rPr lang="en-GB" sz="1600" dirty="0">
                <a:latin typeface="+mj-lt"/>
              </a:rPr>
              <a:t>in books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0020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101E6F-00E7-774C-33CA-137EF69FA5AB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9FC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DEA57E-1812-C978-D64B-16AF596E0F27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37" y="27874"/>
            <a:ext cx="11905323" cy="44903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5CC9C-02A8-B6D8-E88C-8BA816A039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1733" y="6208882"/>
            <a:ext cx="1544240" cy="5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0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000" y="764704"/>
            <a:ext cx="10944000" cy="4254016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16FD889-5545-A5A1-5998-4621FF63A0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493" y="5018720"/>
            <a:ext cx="2736000" cy="1295400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Option 1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F9AE5FA-053C-0565-00DE-D085BA0586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6916" y="5018720"/>
            <a:ext cx="2736000" cy="129540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Option 2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7AE0685-A4ED-C18E-D6BD-24A91AD51B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1339" y="5018720"/>
            <a:ext cx="2736000" cy="1295400"/>
          </a:xfr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2A19CC-6E76-AB4B-0B0A-AF96874F3F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25760" y="5018720"/>
            <a:ext cx="2736000" cy="1295400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GB" dirty="0"/>
              <a:t>D</a:t>
            </a:r>
          </a:p>
          <a:p>
            <a:pPr lvl="0"/>
            <a:r>
              <a:rPr lang="en-GB" dirty="0"/>
              <a:t>Option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B26028-3F19-0AFC-F1CB-935419BF7ACE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BAE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B87F9-D154-CE37-D3CB-F216DEB434EF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DBB104-BAEE-4E8F-330E-A82ED8008138}"/>
              </a:ext>
            </a:extLst>
          </p:cNvPr>
          <p:cNvSpPr txBox="1"/>
          <p:nvPr/>
        </p:nvSpPr>
        <p:spPr>
          <a:xfrm>
            <a:off x="143336" y="-19093"/>
            <a:ext cx="5808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Multi-Choice Question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6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EB7B76-7BB3-72CB-4B88-C51347D21D23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9FC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28A73C-57B9-B813-7D7E-137BF9D28BBA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95" y="764704"/>
            <a:ext cx="5808267" cy="58907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F67B28-A612-686F-3C9B-E47A38FE77C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392" y="764705"/>
            <a:ext cx="5808267" cy="58907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B81DAA1-DE76-4A2F-8494-8A4A9E0458A2}"/>
              </a:ext>
            </a:extLst>
          </p:cNvPr>
          <p:cNvCxnSpPr>
            <a:cxnSpLocks/>
          </p:cNvCxnSpPr>
          <p:nvPr/>
        </p:nvCxnSpPr>
        <p:spPr>
          <a:xfrm>
            <a:off x="6093133" y="764704"/>
            <a:ext cx="0" cy="589077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7B1D698-AFF2-D9B2-DB1A-6174F5FCD7B1}"/>
              </a:ext>
            </a:extLst>
          </p:cNvPr>
          <p:cNvSpPr txBox="1"/>
          <p:nvPr/>
        </p:nvSpPr>
        <p:spPr>
          <a:xfrm>
            <a:off x="143336" y="-19093"/>
            <a:ext cx="5808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Example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2E5499-5E9B-B9D8-54CA-E03A997EE296}"/>
              </a:ext>
            </a:extLst>
          </p:cNvPr>
          <p:cNvSpPr txBox="1"/>
          <p:nvPr/>
        </p:nvSpPr>
        <p:spPr>
          <a:xfrm>
            <a:off x="6093133" y="-9219"/>
            <a:ext cx="5808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Test Your Understanding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D6F74-4E0F-A278-A5DF-32AC3DF083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1733" y="6208882"/>
            <a:ext cx="1544240" cy="5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6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31DF4A-00D6-63D9-225B-6B01D6CA7759}"/>
              </a:ext>
            </a:extLst>
          </p:cNvPr>
          <p:cNvSpPr/>
          <p:nvPr/>
        </p:nvSpPr>
        <p:spPr>
          <a:xfrm>
            <a:off x="-1" y="-9553"/>
            <a:ext cx="12192001" cy="576291"/>
          </a:xfrm>
          <a:prstGeom prst="rect">
            <a:avLst/>
          </a:prstGeom>
          <a:solidFill>
            <a:srgbClr val="9FC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F663B-08C7-9EC0-BE14-883A8CA0D735}"/>
              </a:ext>
            </a:extLst>
          </p:cNvPr>
          <p:cNvSpPr/>
          <p:nvPr/>
        </p:nvSpPr>
        <p:spPr>
          <a:xfrm>
            <a:off x="0" y="-19091"/>
            <a:ext cx="12192000" cy="542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51731F-79DD-9E71-E929-9EC455CF8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37" y="27874"/>
            <a:ext cx="11905323" cy="44903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E5980C-ACA5-9256-BBFA-5DC4B7114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1733" y="6208882"/>
            <a:ext cx="1544240" cy="5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9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68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B458-26A8-8AEC-5D82-C8AA9928A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88CC5-614A-6A3C-CABF-0F07641D7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32699-A5AF-EE03-CE6E-73D9246F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12E0-3986-4A90-9CE1-20689D1C1BBD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34B11-3598-DC20-C384-B0F2C537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DE44D-97C5-8A30-4384-9B1083D1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80154-EB4B-4B9C-93F5-F0CE3F7C5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29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552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535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27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90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73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286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68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0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578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49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88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494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9169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329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707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384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7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42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37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4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1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496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3019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0122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21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6241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761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081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00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3689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321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475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241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291" y="27631"/>
            <a:ext cx="12190475" cy="4490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250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13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85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rebuchet MS" panose="020B0603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55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rbettmaths.com/wp-content/uploads/2019/03/Proportion-Direct-and-Inverse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6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10" Type="http://schemas.openxmlformats.org/officeDocument/2006/relationships/image" Target="../media/image41.svg"/><Relationship Id="rId4" Type="http://schemas.openxmlformats.org/officeDocument/2006/relationships/image" Target="../media/image194.png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54.png"/><Relationship Id="rId4" Type="http://schemas.openxmlformats.org/officeDocument/2006/relationships/image" Target="../media/image25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9.jpeg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7380-7200-FA2D-7335-4CD6861B5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205720" cy="2974848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 b="1" i="0" dirty="0">
                <a:solidFill>
                  <a:srgbClr val="262626"/>
                </a:solidFill>
                <a:effectLst/>
                <a:latin typeface="DM Sans"/>
              </a:rPr>
              <a:t>Breaking Up with Formulae: </a:t>
            </a:r>
            <a:br>
              <a:rPr lang="en-GB" sz="6600" b="1" i="0" dirty="0">
                <a:solidFill>
                  <a:srgbClr val="262626"/>
                </a:solidFill>
                <a:effectLst/>
                <a:latin typeface="DM Sans"/>
              </a:rPr>
            </a:br>
            <a:r>
              <a:rPr lang="en-GB" sz="6600" b="1" i="0" dirty="0">
                <a:solidFill>
                  <a:srgbClr val="262626"/>
                </a:solidFill>
                <a:effectLst/>
                <a:latin typeface="DM Sans"/>
              </a:rPr>
              <a:t>Ratio Tables are “The One”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39270-CBE5-28E2-399D-0FF8666B3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79702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dirty="0">
                <a:latin typeface="Trebuchet MS" panose="020B0603020202020204" pitchFamily="34" charset="0"/>
              </a:rPr>
              <a:t>Kathryn Clark</a:t>
            </a:r>
          </a:p>
          <a:p>
            <a:pPr algn="l"/>
            <a:r>
              <a:rPr lang="en-GB" dirty="0">
                <a:latin typeface="Trebuchet MS" panose="020B0603020202020204" pitchFamily="34" charset="0"/>
              </a:rPr>
              <a:t>Regional Lead practitioner for Maths (South Yorkshire), </a:t>
            </a:r>
          </a:p>
          <a:p>
            <a:pPr algn="l"/>
            <a:r>
              <a:rPr lang="en-GB" dirty="0" err="1">
                <a:latin typeface="Trebuchet MS" panose="020B0603020202020204" pitchFamily="34" charset="0"/>
              </a:rPr>
              <a:t>AsTREA</a:t>
            </a:r>
            <a:r>
              <a:rPr lang="en-GB" dirty="0">
                <a:latin typeface="Trebuchet MS" panose="020B0603020202020204" pitchFamily="34" charset="0"/>
              </a:rPr>
              <a:t> ACADEMIES TRUST</a:t>
            </a:r>
          </a:p>
          <a:p>
            <a:pPr algn="l"/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Arithmaticks@GMAIL.COM</a:t>
            </a:r>
          </a:p>
          <a:p>
            <a:pPr algn="l"/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@Arithmaticks			 @Arithmaticks.BSKY.SOCIAL</a:t>
            </a:r>
          </a:p>
        </p:txBody>
      </p:sp>
      <p:pic>
        <p:nvPicPr>
          <p:cNvPr id="6" name="Graphic 5" descr="Envelope">
            <a:extLst>
              <a:ext uri="{FF2B5EF4-FFF2-40B4-BE49-F238E27FC236}">
                <a16:creationId xmlns:a16="http://schemas.microsoft.com/office/drawing/2014/main" id="{16BD5E4A-09AC-5FDE-6B96-E77573377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834" y="5420682"/>
            <a:ext cx="341085" cy="341085"/>
          </a:xfrm>
          <a:prstGeom prst="rect">
            <a:avLst/>
          </a:prstGeom>
        </p:spPr>
      </p:pic>
      <p:pic>
        <p:nvPicPr>
          <p:cNvPr id="1026" name="Picture 2" descr="Bluesky - Wikipedia">
            <a:extLst>
              <a:ext uri="{FF2B5EF4-FFF2-40B4-BE49-F238E27FC236}">
                <a16:creationId xmlns:a16="http://schemas.microsoft.com/office/drawing/2014/main" id="{CAC54AD4-1A32-43F9-BF80-29D6D1A68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5832855"/>
            <a:ext cx="385681" cy="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X Logo, symbol, meaning, history, PNG, brand">
            <a:extLst>
              <a:ext uri="{FF2B5EF4-FFF2-40B4-BE49-F238E27FC236}">
                <a16:creationId xmlns:a16="http://schemas.microsoft.com/office/drawing/2014/main" id="{AD60EED3-32D4-4CD0-8366-4AFE6CE42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r="19583"/>
          <a:stretch/>
        </p:blipFill>
        <p:spPr bwMode="auto">
          <a:xfrm>
            <a:off x="1170834" y="5832009"/>
            <a:ext cx="363194" cy="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78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A4E5-A048-F549-AED5-71C7D2F9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B607B-406A-945B-E71C-3065974C8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67002"/>
            <a:ext cx="10058400" cy="3702091"/>
          </a:xfrm>
        </p:spPr>
        <p:txBody>
          <a:bodyPr>
            <a:normAutofit/>
          </a:bodyPr>
          <a:lstStyle/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A recap of ratio table notation (just in case!)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Algebraic direct proportion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Inverse proportion intro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GB" sz="2800" dirty="0"/>
              <a:t>Algebraic inverse proportion</a:t>
            </a:r>
          </a:p>
        </p:txBody>
      </p:sp>
    </p:spTree>
    <p:extLst>
      <p:ext uri="{BB962C8B-B14F-4D97-AF65-F5344CB8AC3E}">
        <p14:creationId xmlns:p14="http://schemas.microsoft.com/office/powerpoint/2010/main" val="319181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FC457CB5-DE0B-D764-F244-F6D80CA98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AC0F59-FF75-625F-A492-FA7201BB6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i="1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“Proportionality and some related concepts </a:t>
            </a:r>
            <a:r>
              <a:rPr lang="en-GB" sz="5400" b="1" i="1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appear everywhere</a:t>
            </a:r>
            <a:r>
              <a:rPr lang="en-GB" sz="5400" i="1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in the curriculum but are often treated implicitly.”</a:t>
            </a:r>
            <a:endParaRPr lang="en-GB" sz="5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97103-419C-CE77-5614-4AE1EC79F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en-GB" sz="2400" b="1" dirty="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Anne Watson, Keith Jones and Dave Pratt (2013)</a:t>
            </a:r>
          </a:p>
          <a:p>
            <a:pPr algn="r"/>
            <a:r>
              <a:rPr lang="en-GB" sz="2400" i="1" dirty="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Key Ideas in Teaching Mathematics: Research-based guidance for ages 9-19, page 12</a:t>
            </a:r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85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The Big Idea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FB87998-9CDA-4075-B77A-44AD8DD2C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/>
              <a:t>Any two numbers can be connected by a </a:t>
            </a:r>
            <a:br>
              <a:rPr lang="en-GB" sz="3200" dirty="0"/>
            </a:br>
            <a:r>
              <a:rPr lang="en-GB" sz="3200" dirty="0"/>
              <a:t>multiplicative relationship with a single multiplier.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5C4977F3-ADE3-4C00-927A-B08C0789E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78037"/>
              </p:ext>
            </p:extLst>
          </p:nvPr>
        </p:nvGraphicFramePr>
        <p:xfrm>
          <a:off x="8141215" y="3043449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06626272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1587171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822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383317"/>
                  </a:ext>
                </a:extLst>
              </a:tr>
            </a:tbl>
          </a:graphicData>
        </a:graphic>
      </p:graphicFrame>
      <p:sp>
        <p:nvSpPr>
          <p:cNvPr id="32" name="Rectangle: Rounded Corners 10">
            <a:extLst>
              <a:ext uri="{FF2B5EF4-FFF2-40B4-BE49-F238E27FC236}">
                <a16:creationId xmlns:a16="http://schemas.microsoft.com/office/drawing/2014/main" id="{FC2FED03-0B7E-4FBB-8519-6B5739AA6FF7}"/>
              </a:ext>
            </a:extLst>
          </p:cNvPr>
          <p:cNvSpPr/>
          <p:nvPr/>
        </p:nvSpPr>
        <p:spPr>
          <a:xfrm>
            <a:off x="8953456" y="3839191"/>
            <a:ext cx="525336" cy="51810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33" name="Curved Left Arrow 44">
            <a:extLst>
              <a:ext uri="{FF2B5EF4-FFF2-40B4-BE49-F238E27FC236}">
                <a16:creationId xmlns:a16="http://schemas.microsoft.com/office/drawing/2014/main" id="{A163D4D3-BEE5-44F1-86C6-AB64394AB5D3}"/>
              </a:ext>
            </a:extLst>
          </p:cNvPr>
          <p:cNvSpPr/>
          <p:nvPr/>
        </p:nvSpPr>
        <p:spPr>
          <a:xfrm flipV="1">
            <a:off x="9660262" y="3304073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4F3143-404E-47BB-9116-0B34200F4AEC}"/>
                  </a:ext>
                </a:extLst>
              </p:cNvPr>
              <p:cNvSpPr txBox="1"/>
              <p:nvPr/>
            </p:nvSpPr>
            <p:spPr>
              <a:xfrm>
                <a:off x="10001795" y="3516792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4F3143-404E-47BB-9116-0B34200F4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795" y="3516792"/>
                <a:ext cx="576064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urved Left Arrow 46">
            <a:extLst>
              <a:ext uri="{FF2B5EF4-FFF2-40B4-BE49-F238E27FC236}">
                <a16:creationId xmlns:a16="http://schemas.microsoft.com/office/drawing/2014/main" id="{91EE82CB-CFC7-4FAE-AC3E-3BD23D8AB1A7}"/>
              </a:ext>
            </a:extLst>
          </p:cNvPr>
          <p:cNvSpPr/>
          <p:nvPr/>
        </p:nvSpPr>
        <p:spPr>
          <a:xfrm flipH="1">
            <a:off x="7619861" y="3371139"/>
            <a:ext cx="447561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4DB00C1-B132-4E2B-B81A-D54F7CDF9F6B}"/>
                  </a:ext>
                </a:extLst>
              </p:cNvPr>
              <p:cNvSpPr txBox="1"/>
              <p:nvPr/>
            </p:nvSpPr>
            <p:spPr>
              <a:xfrm>
                <a:off x="7142848" y="360323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4DB00C1-B132-4E2B-B81A-D54F7CDF9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848" y="3603236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urved Down Arrow 48">
            <a:extLst>
              <a:ext uri="{FF2B5EF4-FFF2-40B4-BE49-F238E27FC236}">
                <a16:creationId xmlns:a16="http://schemas.microsoft.com/office/drawing/2014/main" id="{08FE6CBF-92D4-4AC6-80D9-F5D84FB05ECA}"/>
              </a:ext>
            </a:extLst>
          </p:cNvPr>
          <p:cNvSpPr/>
          <p:nvPr/>
        </p:nvSpPr>
        <p:spPr>
          <a:xfrm>
            <a:off x="8372536" y="257871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Curved Down Arrow 49">
            <a:extLst>
              <a:ext uri="{FF2B5EF4-FFF2-40B4-BE49-F238E27FC236}">
                <a16:creationId xmlns:a16="http://schemas.microsoft.com/office/drawing/2014/main" id="{9EB7F7AC-ECA4-4F13-B227-24446466EC94}"/>
              </a:ext>
            </a:extLst>
          </p:cNvPr>
          <p:cNvSpPr/>
          <p:nvPr/>
        </p:nvSpPr>
        <p:spPr>
          <a:xfrm flipH="1" flipV="1">
            <a:off x="8372536" y="453345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0E922C4-61E3-4BF9-A768-EF52E0E0612E}"/>
                  </a:ext>
                </a:extLst>
              </p:cNvPr>
              <p:cNvSpPr txBox="1"/>
              <p:nvPr/>
            </p:nvSpPr>
            <p:spPr>
              <a:xfrm>
                <a:off x="8619704" y="223120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0E922C4-61E3-4BF9-A768-EF52E0E06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704" y="2231209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E83689E-627C-4151-B6F5-8E7A6943DD3D}"/>
                  </a:ext>
                </a:extLst>
              </p:cNvPr>
              <p:cNvSpPr txBox="1"/>
              <p:nvPr/>
            </p:nvSpPr>
            <p:spPr>
              <a:xfrm>
                <a:off x="8554186" y="4920067"/>
                <a:ext cx="576064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E83689E-627C-4151-B6F5-8E7A6943D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186" y="4920067"/>
                <a:ext cx="576064" cy="6127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39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2" grpId="0" animBg="1"/>
      <p:bldP spid="32" grpId="1" animBg="1"/>
      <p:bldP spid="33" grpId="0" animBg="1"/>
      <p:bldP spid="34" grpId="0"/>
      <p:bldP spid="35" grpId="0" animBg="1"/>
      <p:bldP spid="36" grpId="0"/>
      <p:bldP spid="37" grpId="0" animBg="1"/>
      <p:bldP spid="38" grpId="0" animBg="1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The Big Idea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3420115-DBB5-4C0F-B3E0-2AEB8DF7D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/>
              <a:t>Sometimes one of these relationships is ‘more difficult’ than the other… 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E5278FAC-68A6-4726-A6A5-7684C83FC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198365"/>
              </p:ext>
            </p:extLst>
          </p:nvPr>
        </p:nvGraphicFramePr>
        <p:xfrm>
          <a:off x="8333956" y="3244019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06626272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1587171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822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383317"/>
                  </a:ext>
                </a:extLst>
              </a:tr>
            </a:tbl>
          </a:graphicData>
        </a:graphic>
      </p:graphicFrame>
      <p:sp>
        <p:nvSpPr>
          <p:cNvPr id="29" name="Rectangle: Rounded Corners 10">
            <a:extLst>
              <a:ext uri="{FF2B5EF4-FFF2-40B4-BE49-F238E27FC236}">
                <a16:creationId xmlns:a16="http://schemas.microsoft.com/office/drawing/2014/main" id="{E0A341A3-453E-4835-82E8-190067E3B776}"/>
              </a:ext>
            </a:extLst>
          </p:cNvPr>
          <p:cNvSpPr/>
          <p:nvPr/>
        </p:nvSpPr>
        <p:spPr>
          <a:xfrm>
            <a:off x="8432453" y="4048920"/>
            <a:ext cx="525336" cy="51810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41" name="Curved Left Arrow 44">
            <a:extLst>
              <a:ext uri="{FF2B5EF4-FFF2-40B4-BE49-F238E27FC236}">
                <a16:creationId xmlns:a16="http://schemas.microsoft.com/office/drawing/2014/main" id="{576F8CCA-F713-4D92-8B96-1133DF888025}"/>
              </a:ext>
            </a:extLst>
          </p:cNvPr>
          <p:cNvSpPr/>
          <p:nvPr/>
        </p:nvSpPr>
        <p:spPr>
          <a:xfrm flipV="1">
            <a:off x="9853003" y="3504643"/>
            <a:ext cx="432048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E950AE4-AF32-4268-B327-556C30D80754}"/>
                  </a:ext>
                </a:extLst>
              </p:cNvPr>
              <p:cNvSpPr txBox="1"/>
              <p:nvPr/>
            </p:nvSpPr>
            <p:spPr>
              <a:xfrm>
                <a:off x="10185398" y="3657859"/>
                <a:ext cx="57606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E950AE4-AF32-4268-B327-556C30D80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398" y="3657859"/>
                <a:ext cx="576064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urved Left Arrow 46">
            <a:extLst>
              <a:ext uri="{FF2B5EF4-FFF2-40B4-BE49-F238E27FC236}">
                <a16:creationId xmlns:a16="http://schemas.microsoft.com/office/drawing/2014/main" id="{6617BBD6-0A08-4415-8E18-F770034E2B0D}"/>
              </a:ext>
            </a:extLst>
          </p:cNvPr>
          <p:cNvSpPr/>
          <p:nvPr/>
        </p:nvSpPr>
        <p:spPr>
          <a:xfrm flipH="1">
            <a:off x="7812602" y="3571709"/>
            <a:ext cx="447561" cy="93610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FFE29EF-F013-4282-BE65-00BEADABB35E}"/>
                  </a:ext>
                </a:extLst>
              </p:cNvPr>
              <p:cNvSpPr txBox="1"/>
              <p:nvPr/>
            </p:nvSpPr>
            <p:spPr>
              <a:xfrm>
                <a:off x="7273204" y="376632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FFE29EF-F013-4282-BE65-00BEADABB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204" y="3766323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urved Down Arrow 48">
            <a:extLst>
              <a:ext uri="{FF2B5EF4-FFF2-40B4-BE49-F238E27FC236}">
                <a16:creationId xmlns:a16="http://schemas.microsoft.com/office/drawing/2014/main" id="{1D758FE8-4478-401C-950C-C42B60D8C8B0}"/>
              </a:ext>
            </a:extLst>
          </p:cNvPr>
          <p:cNvSpPr/>
          <p:nvPr/>
        </p:nvSpPr>
        <p:spPr>
          <a:xfrm>
            <a:off x="8565277" y="277928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Curved Down Arrow 49">
            <a:extLst>
              <a:ext uri="{FF2B5EF4-FFF2-40B4-BE49-F238E27FC236}">
                <a16:creationId xmlns:a16="http://schemas.microsoft.com/office/drawing/2014/main" id="{AA4955F1-1E1F-4706-A3C0-D81A50B1DE99}"/>
              </a:ext>
            </a:extLst>
          </p:cNvPr>
          <p:cNvSpPr/>
          <p:nvPr/>
        </p:nvSpPr>
        <p:spPr>
          <a:xfrm flipH="1" flipV="1">
            <a:off x="8565277" y="4734026"/>
            <a:ext cx="1070400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8F812A1-127D-487B-A982-C42E2CE03AED}"/>
                  </a:ext>
                </a:extLst>
              </p:cNvPr>
              <p:cNvSpPr txBox="1"/>
              <p:nvPr/>
            </p:nvSpPr>
            <p:spPr>
              <a:xfrm>
                <a:off x="8746927" y="2144501"/>
                <a:ext cx="576064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8F812A1-127D-487B-A982-C42E2CE03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927" y="2144501"/>
                <a:ext cx="576064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BF0DC00-BB4E-4563-8D30-8309BB79D2B0}"/>
                  </a:ext>
                </a:extLst>
              </p:cNvPr>
              <p:cNvSpPr txBox="1"/>
              <p:nvPr/>
            </p:nvSpPr>
            <p:spPr>
              <a:xfrm>
                <a:off x="8746927" y="5120641"/>
                <a:ext cx="576064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BF0DC00-BB4E-4563-8D30-8309BB79D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927" y="5120641"/>
                <a:ext cx="576064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52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29" grpId="0" animBg="1"/>
      <p:bldP spid="29" grpId="1" animBg="1"/>
      <p:bldP spid="41" grpId="0" animBg="1"/>
      <p:bldP spid="42" grpId="0"/>
      <p:bldP spid="43" grpId="0" animBg="1"/>
      <p:bldP spid="44" grpId="0"/>
      <p:bldP spid="45" grpId="0" animBg="1"/>
      <p:bldP spid="46" grpId="0" animBg="1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The 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4794A-D772-7BFE-69BF-0214C5EC94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sz="3200" dirty="0"/>
              <a:t>Sometimes neither direction is very pretty… </a:t>
            </a:r>
          </a:p>
          <a:p>
            <a:pPr algn="ctr"/>
            <a:r>
              <a:rPr lang="en-GB" sz="3200" dirty="0"/>
              <a:t>But if you know about reciprocals as multiplicative inverse, you’re all set!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3CEA339-E5F8-3DD8-B455-FFF2F0AA6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814525"/>
              </p:ext>
            </p:extLst>
          </p:nvPr>
        </p:nvGraphicFramePr>
        <p:xfrm>
          <a:off x="8305381" y="3242455"/>
          <a:ext cx="1429170" cy="139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585">
                  <a:extLst>
                    <a:ext uri="{9D8B030D-6E8A-4147-A177-3AD203B41FA5}">
                      <a16:colId xmlns:a16="http://schemas.microsoft.com/office/drawing/2014/main" val="3066262723"/>
                    </a:ext>
                  </a:extLst>
                </a:gridCol>
                <a:gridCol w="714585">
                  <a:extLst>
                    <a:ext uri="{9D8B030D-6E8A-4147-A177-3AD203B41FA5}">
                      <a16:colId xmlns:a16="http://schemas.microsoft.com/office/drawing/2014/main" val="2015871716"/>
                    </a:ext>
                  </a:extLst>
                </a:gridCol>
              </a:tblGrid>
              <a:tr h="69811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82212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383317"/>
                  </a:ext>
                </a:extLst>
              </a:tr>
            </a:tbl>
          </a:graphicData>
        </a:graphic>
      </p:graphicFrame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5CA23936-6C25-D74D-0C72-77622F4EB1D5}"/>
              </a:ext>
            </a:extLst>
          </p:cNvPr>
          <p:cNvSpPr/>
          <p:nvPr/>
        </p:nvSpPr>
        <p:spPr>
          <a:xfrm>
            <a:off x="9109971" y="4050875"/>
            <a:ext cx="521385" cy="50235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?</a:t>
            </a:r>
          </a:p>
        </p:txBody>
      </p:sp>
      <p:sp>
        <p:nvSpPr>
          <p:cNvPr id="16" name="Curved Left Arrow 44">
            <a:extLst>
              <a:ext uri="{FF2B5EF4-FFF2-40B4-BE49-F238E27FC236}">
                <a16:creationId xmlns:a16="http://schemas.microsoft.com/office/drawing/2014/main" id="{FC959B4B-BCAC-332E-2EC6-B9E745E06A73}"/>
              </a:ext>
            </a:extLst>
          </p:cNvPr>
          <p:cNvSpPr/>
          <p:nvPr/>
        </p:nvSpPr>
        <p:spPr>
          <a:xfrm flipV="1">
            <a:off x="9824428" y="3503079"/>
            <a:ext cx="428798" cy="90764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C471746-E18C-D4DD-30E1-9CF3D59D6BB1}"/>
                  </a:ext>
                </a:extLst>
              </p:cNvPr>
              <p:cNvSpPr txBox="1"/>
              <p:nvPr/>
            </p:nvSpPr>
            <p:spPr>
              <a:xfrm>
                <a:off x="10165961" y="3715803"/>
                <a:ext cx="571731" cy="615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C471746-E18C-D4DD-30E1-9CF3D59D6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5961" y="3715803"/>
                <a:ext cx="571731" cy="6154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urved Left Arrow 46">
            <a:extLst>
              <a:ext uri="{FF2B5EF4-FFF2-40B4-BE49-F238E27FC236}">
                <a16:creationId xmlns:a16="http://schemas.microsoft.com/office/drawing/2014/main" id="{D93ABD89-25CA-FEDE-D3B6-0B67C80EB70C}"/>
              </a:ext>
            </a:extLst>
          </p:cNvPr>
          <p:cNvSpPr/>
          <p:nvPr/>
        </p:nvSpPr>
        <p:spPr>
          <a:xfrm flipH="1">
            <a:off x="7784026" y="3570145"/>
            <a:ext cx="444195" cy="90764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C2028A-5544-94C3-ABF6-D29EE321167E}"/>
                  </a:ext>
                </a:extLst>
              </p:cNvPr>
              <p:cNvSpPr txBox="1"/>
              <p:nvPr/>
            </p:nvSpPr>
            <p:spPr>
              <a:xfrm>
                <a:off x="7259905" y="3589028"/>
                <a:ext cx="571731" cy="615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BC2028A-5544-94C3-ABF6-D29EE3211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905" y="3589028"/>
                <a:ext cx="571731" cy="6154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AF9E437A-CC01-6984-D82D-5A94445B8165}"/>
              </a:ext>
            </a:extLst>
          </p:cNvPr>
          <p:cNvSpPr/>
          <p:nvPr/>
        </p:nvSpPr>
        <p:spPr>
          <a:xfrm>
            <a:off x="8536702" y="2777722"/>
            <a:ext cx="1062349" cy="39987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Down Arrow 49">
            <a:extLst>
              <a:ext uri="{FF2B5EF4-FFF2-40B4-BE49-F238E27FC236}">
                <a16:creationId xmlns:a16="http://schemas.microsoft.com/office/drawing/2014/main" id="{09F91EA7-2E19-4E5A-36EE-150BFC409EBF}"/>
              </a:ext>
            </a:extLst>
          </p:cNvPr>
          <p:cNvSpPr/>
          <p:nvPr/>
        </p:nvSpPr>
        <p:spPr>
          <a:xfrm flipH="1" flipV="1">
            <a:off x="8536702" y="4732462"/>
            <a:ext cx="1062349" cy="399875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A1A09B-FB5D-A743-ECEB-FC6A8E33A122}"/>
                  </a:ext>
                </a:extLst>
              </p:cNvPr>
              <p:cNvSpPr txBox="1"/>
              <p:nvPr/>
            </p:nvSpPr>
            <p:spPr>
              <a:xfrm>
                <a:off x="8737349" y="2203419"/>
                <a:ext cx="571731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A1A09B-FB5D-A743-ECEB-FC6A8E33A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49" y="2203419"/>
                <a:ext cx="571731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EAF0FF-C1C6-B9FA-8172-63A8DE3B4AA8}"/>
                  </a:ext>
                </a:extLst>
              </p:cNvPr>
              <p:cNvSpPr txBox="1"/>
              <p:nvPr/>
            </p:nvSpPr>
            <p:spPr>
              <a:xfrm>
                <a:off x="8718352" y="5119073"/>
                <a:ext cx="571731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EAF0FF-C1C6-B9FA-8172-63A8DE3B4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352" y="5119073"/>
                <a:ext cx="571731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255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  <p:bldP spid="15" grpId="1" animBg="1"/>
      <p:bldP spid="16" grpId="0" animBg="1"/>
      <p:bldP spid="17" grpId="0"/>
      <p:bldP spid="18" grpId="0" animBg="1"/>
      <p:bldP spid="19" grpId="0"/>
      <p:bldP spid="20" grpId="0" animBg="1"/>
      <p:bldP spid="21" grpId="0" animBg="1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550"/>
          </a:xfrm>
        </p:spPr>
        <p:txBody>
          <a:bodyPr>
            <a:normAutofit/>
          </a:bodyPr>
          <a:lstStyle/>
          <a:p>
            <a:r>
              <a:rPr lang="en-GB" b="1" dirty="0"/>
              <a:t>Ratio Table Recap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10A0B2C-45FE-4A67-B428-0474766E8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13" y="2013719"/>
            <a:ext cx="11460174" cy="19814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D9E3F44-B19A-40FE-BC4D-040EA354C57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5913" y="2013719"/>
            <a:ext cx="11422069" cy="19338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CAC2C98-C428-491E-996C-64BB485A3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72" y="4222130"/>
            <a:ext cx="11403016" cy="19719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F4B3E5D-B30E-43D3-AF44-5CFF88C7468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2597" y="4241182"/>
            <a:ext cx="11393490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2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26AB-A1E3-E2CD-F9AF-6A2C03C8F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Deeper Thinking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337DFA0-A18B-2EFA-B887-4FF96CE101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2775274"/>
                  </p:ext>
                </p:extLst>
              </p:nvPr>
            </p:nvGraphicFramePr>
            <p:xfrm>
              <a:off x="3491336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337DFA0-A18B-2EFA-B887-4FF96CE101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2775274"/>
                  </p:ext>
                </p:extLst>
              </p:nvPr>
            </p:nvGraphicFramePr>
            <p:xfrm>
              <a:off x="3491336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1" t="-676" r="-100671" b="-10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351" t="-676" r="-1351" b="-10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1" t="-100676" r="-100671" b="-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351" t="-100676" r="-1351" b="-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3C2D3EBE-1CDF-9FFF-B22D-2F006F68F0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4171091"/>
                  </p:ext>
                </p:extLst>
              </p:nvPr>
            </p:nvGraphicFramePr>
            <p:xfrm>
              <a:off x="7356340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3C2D3EBE-1CDF-9FFF-B22D-2F006F68F0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4171091"/>
                  </p:ext>
                </p:extLst>
              </p:nvPr>
            </p:nvGraphicFramePr>
            <p:xfrm>
              <a:off x="7356340" y="3381375"/>
              <a:ext cx="1800000" cy="180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0000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1" t="-676" r="-100671" b="-10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1351" t="-676" r="-1351" b="-10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7782212"/>
                      </a:ext>
                    </a:extLst>
                  </a:tr>
                  <a:tr h="90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1" t="-100676" r="-100671" b="-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1351" t="-100676" r="-1351" b="-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383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Rectangle: Rounded Corners 10">
            <a:extLst>
              <a:ext uri="{FF2B5EF4-FFF2-40B4-BE49-F238E27FC236}">
                <a16:creationId xmlns:a16="http://schemas.microsoft.com/office/drawing/2014/main" id="{9E8CA1B4-5755-AE6B-B230-C5DB82BDA78F}"/>
              </a:ext>
            </a:extLst>
          </p:cNvPr>
          <p:cNvSpPr/>
          <p:nvPr/>
        </p:nvSpPr>
        <p:spPr>
          <a:xfrm>
            <a:off x="3059288" y="3385916"/>
            <a:ext cx="288032" cy="2880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sp>
        <p:nvSpPr>
          <p:cNvPr id="21" name="Rectangle: Rounded Corners 10">
            <a:extLst>
              <a:ext uri="{FF2B5EF4-FFF2-40B4-BE49-F238E27FC236}">
                <a16:creationId xmlns:a16="http://schemas.microsoft.com/office/drawing/2014/main" id="{DA0DCF89-79FC-0897-C481-C5448BA30838}"/>
              </a:ext>
            </a:extLst>
          </p:cNvPr>
          <p:cNvSpPr/>
          <p:nvPr/>
        </p:nvSpPr>
        <p:spPr>
          <a:xfrm>
            <a:off x="6996563" y="3385916"/>
            <a:ext cx="288032" cy="2880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EE0C65-A7F1-EB98-28B4-78700011C79C}"/>
              </a:ext>
            </a:extLst>
          </p:cNvPr>
          <p:cNvSpPr txBox="1"/>
          <p:nvPr/>
        </p:nvSpPr>
        <p:spPr>
          <a:xfrm>
            <a:off x="3035660" y="1908740"/>
            <a:ext cx="6120680" cy="101566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What </a:t>
            </a:r>
            <a:r>
              <a:rPr lang="en-GB" sz="2000" b="1" dirty="0"/>
              <a:t>integers</a:t>
            </a:r>
            <a:r>
              <a:rPr lang="en-GB" sz="2000" dirty="0"/>
              <a:t> can be placed in the empty boxes </a:t>
            </a:r>
            <a:br>
              <a:rPr lang="en-GB" sz="2000" dirty="0"/>
            </a:br>
            <a:r>
              <a:rPr lang="en-GB" sz="2000" dirty="0"/>
              <a:t>to create </a:t>
            </a:r>
            <a:r>
              <a:rPr lang="en-GB" sz="2000" b="1" dirty="0"/>
              <a:t>valid ratio tables</a:t>
            </a:r>
            <a:r>
              <a:rPr lang="en-GB" sz="2000" dirty="0"/>
              <a:t>?</a:t>
            </a:r>
          </a:p>
          <a:p>
            <a:pPr algn="ctr"/>
            <a:r>
              <a:rPr lang="en-GB" sz="2000" dirty="0"/>
              <a:t>How do you know?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07410C-D031-6F4F-A81C-D9812E215B8D}"/>
              </a:ext>
            </a:extLst>
          </p:cNvPr>
          <p:cNvSpPr txBox="1"/>
          <p:nvPr/>
        </p:nvSpPr>
        <p:spPr>
          <a:xfrm>
            <a:off x="3724420" y="5591076"/>
            <a:ext cx="4743160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How many ways can you complete the boxes if you can use fractions and decimals?</a:t>
            </a:r>
          </a:p>
        </p:txBody>
      </p:sp>
    </p:spTree>
    <p:extLst>
      <p:ext uri="{BB962C8B-B14F-4D97-AF65-F5344CB8AC3E}">
        <p14:creationId xmlns:p14="http://schemas.microsoft.com/office/powerpoint/2010/main" val="212332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“Algebraic” Ratio Tables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59EEE23-2529-FC3E-E2C5-3CEA46491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78" y="1985733"/>
            <a:ext cx="11118043" cy="288653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12DF6A4-2DCD-5078-D27A-FB25FB34BEF6}"/>
              </a:ext>
            </a:extLst>
          </p:cNvPr>
          <p:cNvSpPr txBox="1"/>
          <p:nvPr/>
        </p:nvSpPr>
        <p:spPr>
          <a:xfrm>
            <a:off x="3417207" y="5940475"/>
            <a:ext cx="9421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https://corbettmaths.com/wp-content/uploads/2019/03/Proportion-Direct-and-Inverse.pdf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724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C01E1EA-94EE-458F-BC68-A4C0B5EFB785}"/>
                  </a:ext>
                </a:extLst>
              </p:cNvPr>
              <p:cNvSpPr txBox="1"/>
              <p:nvPr/>
            </p:nvSpPr>
            <p:spPr>
              <a:xfrm>
                <a:off x="1097280" y="2442985"/>
                <a:ext cx="5628502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b="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b="0" dirty="0"/>
              </a:p>
              <a:p>
                <a:pPr algn="l"/>
                <a:r>
                  <a:rPr lang="en-US" sz="2800" b="0" dirty="0"/>
                  <a:t>When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b="0" dirty="0"/>
                  <a:t> = 12,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b="0" dirty="0"/>
                  <a:t> = 3</a:t>
                </a:r>
              </a:p>
              <a:p>
                <a:pPr algn="l"/>
                <a:r>
                  <a:rPr lang="en-US" sz="2800" b="0" dirty="0"/>
                  <a:t>a) Find the equation linking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b="0" dirty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800" b="0" dirty="0"/>
              </a:p>
              <a:p>
                <a:pPr algn="l"/>
                <a:r>
                  <a:rPr lang="en-US" sz="2800" b="0" dirty="0"/>
                  <a:t>b) If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=60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b="0" dirty="0"/>
                  <a:t>what is the value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b="0" dirty="0"/>
                  <a:t>?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/>
                  <a:t>c)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800" b="0" dirty="0"/>
                  <a:t> what is the value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b="0" dirty="0"/>
                  <a:t>?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C01E1EA-94EE-458F-BC68-A4C0B5EFB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2442985"/>
                <a:ext cx="5628502" cy="2677656"/>
              </a:xfrm>
              <a:prstGeom prst="rect">
                <a:avLst/>
              </a:prstGeom>
              <a:blipFill>
                <a:blip r:embed="rId2"/>
                <a:stretch>
                  <a:fillRect l="-2167" t="-2278" b="-5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11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1A09A1-88DF-45E2-BADC-F0586FED325C}"/>
                  </a:ext>
                </a:extLst>
              </p:cNvPr>
              <p:cNvSpPr txBox="1"/>
              <p:nvPr/>
            </p:nvSpPr>
            <p:spPr>
              <a:xfrm>
                <a:off x="1097280" y="2442985"/>
                <a:ext cx="5504935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b="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b="0" dirty="0"/>
              </a:p>
              <a:p>
                <a:pPr algn="l"/>
                <a:r>
                  <a:rPr lang="en-GB" sz="2800" b="0" dirty="0"/>
                  <a:t>When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= 42, </m:t>
                    </m:r>
                  </m:oMath>
                </a14:m>
                <a:r>
                  <a:rPr lang="en-GB" sz="2800" b="0" dirty="0"/>
                  <a:t>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= 7</m:t>
                    </m:r>
                  </m:oMath>
                </a14:m>
                <a:endParaRPr lang="en-GB" sz="2800" b="0" dirty="0"/>
              </a:p>
              <a:p>
                <a:pPr algn="l"/>
                <a:endParaRPr lang="en-GB" sz="2800" b="0" dirty="0"/>
              </a:p>
              <a:p>
                <a:pPr algn="l"/>
                <a:r>
                  <a:rPr lang="en-GB" sz="2800" b="0" dirty="0"/>
                  <a:t>a) Find the equation linking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b="0" dirty="0"/>
                  <a:t> to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b="0" dirty="0"/>
              </a:p>
              <a:p>
                <a:pPr algn="l"/>
                <a:r>
                  <a:rPr lang="en-US" sz="2800" b="0" dirty="0"/>
                  <a:t>b)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GB" sz="2800" b="0" dirty="0"/>
                  <a:t> what is the value of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b="0" dirty="0"/>
              </a:p>
              <a:p>
                <a:pPr algn="l"/>
                <a:r>
                  <a:rPr lang="en-US" sz="2800" b="0" dirty="0"/>
                  <a:t>c)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800" b="0" dirty="0"/>
                  <a:t> what is the value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b="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1A09A1-88DF-45E2-BADC-F0586FED3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2442985"/>
                <a:ext cx="5504935" cy="2677656"/>
              </a:xfrm>
              <a:prstGeom prst="rect">
                <a:avLst/>
              </a:prstGeom>
              <a:blipFill>
                <a:blip r:embed="rId2"/>
                <a:stretch>
                  <a:fillRect l="-2215" t="-2278" b="-5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096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Adding Complexity…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6A2522-F054-4BED-8147-69EE7DAD7228}"/>
                  </a:ext>
                </a:extLst>
              </p:cNvPr>
              <p:cNvSpPr txBox="1"/>
              <p:nvPr/>
            </p:nvSpPr>
            <p:spPr>
              <a:xfrm>
                <a:off x="1097280" y="2073653"/>
                <a:ext cx="9088395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/>
                  <a:t>is directly proportional to </a:t>
                </a:r>
                <a:r>
                  <a:rPr lang="en-GB" sz="2800" b="1" dirty="0"/>
                  <a:t>the square of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r>
                  <a:rPr lang="en-GB" sz="2800" dirty="0"/>
                  <a:t>When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dirty="0"/>
                  <a:t> = 50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= 5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a) Find the equation linking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/>
                  <a:t>to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r>
                  <a:rPr lang="en-GB" sz="2800" dirty="0"/>
                  <a:t>b) Find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dirty="0"/>
                  <a:t> when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is 3</a:t>
                </a:r>
              </a:p>
              <a:p>
                <a:r>
                  <a:rPr lang="en-GB" sz="2800" dirty="0"/>
                  <a:t>c) Find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when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dirty="0"/>
                  <a:t> is 8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6A2522-F054-4BED-8147-69EE7DAD7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2073653"/>
                <a:ext cx="9088395" cy="2677656"/>
              </a:xfrm>
              <a:prstGeom prst="rect">
                <a:avLst/>
              </a:prstGeom>
              <a:blipFill>
                <a:blip r:embed="rId2"/>
                <a:stretch>
                  <a:fillRect l="-1341" t="-2050" b="-5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455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1A09A1-88DF-45E2-BADC-F0586FED325C}"/>
                  </a:ext>
                </a:extLst>
              </p:cNvPr>
              <p:cNvSpPr txBox="1"/>
              <p:nvPr/>
            </p:nvSpPr>
            <p:spPr>
              <a:xfrm>
                <a:off x="1097280" y="1905506"/>
                <a:ext cx="8343282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/>
                  <a:t>is directly proportional to </a:t>
                </a:r>
                <a:r>
                  <a:rPr lang="en-GB" sz="2800" b="1" dirty="0"/>
                  <a:t>the square root of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r>
                  <a:rPr lang="en-GB" sz="2800" dirty="0"/>
                  <a:t>When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dirty="0"/>
                  <a:t> = 12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= 16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a) Find the equation linking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/>
                  <a:t>to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r>
                  <a:rPr lang="en-GB" sz="2800" dirty="0"/>
                  <a:t>b) Find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dirty="0"/>
                  <a:t> when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is 9</a:t>
                </a:r>
              </a:p>
              <a:p>
                <a:r>
                  <a:rPr lang="en-GB" sz="2800" dirty="0"/>
                  <a:t>c) Find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when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800" dirty="0"/>
                  <a:t> is 15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1A09A1-88DF-45E2-BADC-F0586FED3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1905506"/>
                <a:ext cx="8343282" cy="2677656"/>
              </a:xfrm>
              <a:prstGeom prst="rect">
                <a:avLst/>
              </a:prstGeom>
              <a:blipFill>
                <a:blip r:embed="rId2"/>
                <a:stretch>
                  <a:fillRect l="-1461" t="-2278" b="-5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5842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Exams…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683E0A6-F0F4-FFF6-F607-B98BADD90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59" y="481317"/>
            <a:ext cx="6155767" cy="57088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552D8E-C5D5-0E87-09BA-6A8396A0B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09" y="2199891"/>
            <a:ext cx="5235961" cy="40986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EA9267-2AC8-FF2C-2F2D-EA5889BE3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4070" y="4429080"/>
            <a:ext cx="5411927" cy="179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2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Exams…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0FA0305-E992-BC6C-6554-6ABE76545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003" y="1812642"/>
            <a:ext cx="9726382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5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Exams… </a:t>
            </a:r>
          </a:p>
        </p:txBody>
      </p:sp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A2944BE-149D-A8A7-29E2-A796D58361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D7FB724-D763-C5E1-2CAE-F96178A9B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517" y="542522"/>
            <a:ext cx="7468642" cy="40486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25DCBE-84AB-B08F-FBAF-A9CCF7C30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60" y="2075287"/>
            <a:ext cx="7635278" cy="4122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64BE15-6B8D-8144-0BCA-2A4430FE2212}"/>
              </a:ext>
            </a:extLst>
          </p:cNvPr>
          <p:cNvSpPr txBox="1"/>
          <p:nvPr/>
        </p:nvSpPr>
        <p:spPr>
          <a:xfrm>
            <a:off x="7650480" y="45944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2023,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6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Exams… 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D7FB724-D763-C5E1-2CAE-F96178A9B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517" y="542522"/>
            <a:ext cx="7468642" cy="404869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F217F57-AB01-B61E-8C66-6CBC397B4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64" y="2524540"/>
            <a:ext cx="11301893" cy="3691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FCC38E-3CD4-378E-9AE8-6F9FAA4F9DF4}"/>
              </a:ext>
            </a:extLst>
          </p:cNvPr>
          <p:cNvSpPr/>
          <p:nvPr/>
        </p:nvSpPr>
        <p:spPr>
          <a:xfrm>
            <a:off x="3796265" y="3262245"/>
            <a:ext cx="3409121" cy="832512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49B457-8337-B3C3-9AA1-A6D1DB570378}"/>
              </a:ext>
            </a:extLst>
          </p:cNvPr>
          <p:cNvSpPr/>
          <p:nvPr/>
        </p:nvSpPr>
        <p:spPr>
          <a:xfrm>
            <a:off x="3796265" y="4430875"/>
            <a:ext cx="4137967" cy="47110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64BE15-6B8D-8144-0BCA-2A4430FE2212}"/>
              </a:ext>
            </a:extLst>
          </p:cNvPr>
          <p:cNvSpPr txBox="1"/>
          <p:nvPr/>
        </p:nvSpPr>
        <p:spPr>
          <a:xfrm>
            <a:off x="7650480" y="45944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2023,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01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than two variables…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b="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c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075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than two variables…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/>
              </a:bodyPr>
              <a:lstStyle/>
              <a:p>
                <a:pPr algn="ctr"/>
                <a:r>
                  <a:rPr lang="en-GB" sz="2400" b="0" dirty="0"/>
                  <a:t>In general, if there are two multipliers,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b="0" dirty="0"/>
                  <a:t> &amp;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b="0" dirty="0"/>
                  <a:t>, such that</a:t>
                </a:r>
                <a:br>
                  <a:rPr lang="en-GB" sz="2400" b="0" dirty="0"/>
                </a:br>
                <a:r>
                  <a:rPr lang="en-GB" sz="2400" b="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𝑘𝑎</m:t>
                    </m:r>
                    <m:r>
                      <a:rPr lang="en-GB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i="0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𝑙𝑏</m:t>
                    </m:r>
                  </m:oMath>
                </a14:m>
                <a:endParaRPr lang="en-GB" sz="2400" b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400" b="0" dirty="0"/>
                  <a:t>Then we can combine these two multipliers to give a single multiplier between a and c.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𝑘𝑎</m:t>
                        </m:r>
                      </m:e>
                    </m:d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𝐾𝑎</m:t>
                    </m:r>
                  </m:oMath>
                </a14:m>
                <a:endParaRPr lang="en-GB" sz="24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r="-13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2250652"/>
                  </p:ext>
                </p:extLst>
              </p:nvPr>
            </p:nvGraphicFramePr>
            <p:xfrm>
              <a:off x="7940588" y="3191740"/>
              <a:ext cx="2246955" cy="6897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sz="2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74B698D-A126-1B7D-D136-9192848C00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2250652"/>
                  </p:ext>
                </p:extLst>
              </p:nvPr>
            </p:nvGraphicFramePr>
            <p:xfrm>
              <a:off x="7940588" y="3191740"/>
              <a:ext cx="2246955" cy="6897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8985">
                      <a:extLst>
                        <a:ext uri="{9D8B030D-6E8A-4147-A177-3AD203B41FA5}">
                          <a16:colId xmlns:a16="http://schemas.microsoft.com/office/drawing/2014/main" val="30662627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1499751023"/>
                        </a:ext>
                      </a:extLst>
                    </a:gridCol>
                    <a:gridCol w="748985">
                      <a:extLst>
                        <a:ext uri="{9D8B030D-6E8A-4147-A177-3AD203B41FA5}">
                          <a16:colId xmlns:a16="http://schemas.microsoft.com/office/drawing/2014/main" val="2015871716"/>
                        </a:ext>
                      </a:extLst>
                    </a:gridCol>
                  </a:tblGrid>
                  <a:tr h="6897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813" t="-877" r="-202439" b="-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000" t="-877" r="-100806" b="-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1626" t="-877" r="-1626" b="-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337913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rved Down Arrow 48">
            <a:extLst>
              <a:ext uri="{FF2B5EF4-FFF2-40B4-BE49-F238E27FC236}">
                <a16:creationId xmlns:a16="http://schemas.microsoft.com/office/drawing/2014/main" id="{70A5C8B4-1E7A-3554-718E-39F277E7F6E4}"/>
              </a:ext>
            </a:extLst>
          </p:cNvPr>
          <p:cNvSpPr/>
          <p:nvPr/>
        </p:nvSpPr>
        <p:spPr>
          <a:xfrm>
            <a:off x="8157069" y="2721295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/>
              <p:nvPr/>
            </p:nvSpPr>
            <p:spPr>
              <a:xfrm>
                <a:off x="8244760" y="278410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3E14F-0E27-BEDC-69E1-0F872DB4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760" y="2784101"/>
                <a:ext cx="57606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urved Down Arrow 48">
            <a:extLst>
              <a:ext uri="{FF2B5EF4-FFF2-40B4-BE49-F238E27FC236}">
                <a16:creationId xmlns:a16="http://schemas.microsoft.com/office/drawing/2014/main" id="{115B6AFB-0DBB-420D-47EC-0165B770B0EC}"/>
              </a:ext>
            </a:extLst>
          </p:cNvPr>
          <p:cNvSpPr/>
          <p:nvPr/>
        </p:nvSpPr>
        <p:spPr>
          <a:xfrm>
            <a:off x="9026665" y="2677497"/>
            <a:ext cx="975497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/>
              <p:nvPr/>
            </p:nvSpPr>
            <p:spPr>
              <a:xfrm>
                <a:off x="9226381" y="277361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B8CE8C-E0E3-DDF3-D2DE-7D67333B8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6381" y="2773613"/>
                <a:ext cx="5760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urved Down Arrow 48">
            <a:extLst>
              <a:ext uri="{FF2B5EF4-FFF2-40B4-BE49-F238E27FC236}">
                <a16:creationId xmlns:a16="http://schemas.microsoft.com/office/drawing/2014/main" id="{D672BED1-FCD1-E2A2-8AE5-CCE17E322DA2}"/>
              </a:ext>
            </a:extLst>
          </p:cNvPr>
          <p:cNvSpPr/>
          <p:nvPr/>
        </p:nvSpPr>
        <p:spPr>
          <a:xfrm rot="10800000" flipH="1">
            <a:off x="8286659" y="3988403"/>
            <a:ext cx="1554811" cy="412414"/>
          </a:xfrm>
          <a:prstGeom prst="curvedDownArrow">
            <a:avLst>
              <a:gd name="adj1" fmla="val 0"/>
              <a:gd name="adj2" fmla="val 47059"/>
              <a:gd name="adj3" fmla="val 33752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/>
              <p:nvPr/>
            </p:nvSpPr>
            <p:spPr>
              <a:xfrm>
                <a:off x="8357626" y="4419872"/>
                <a:ext cx="1412875" cy="700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=×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7DB6CB8-53AA-9220-A4EF-281057E2D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626" y="4419872"/>
                <a:ext cx="1412875" cy="7007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083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/>
      <p:bldP spid="52" grpId="0" animBg="1"/>
      <p:bldP spid="52" grpId="1" animBg="1"/>
      <p:bldP spid="53" grpId="0"/>
      <p:bldP spid="59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b="0" dirty="0"/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=10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905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F45975-0ABB-ABAA-CA3D-CF7EA8F26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58" y="1971849"/>
            <a:ext cx="5178822" cy="1965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complexity…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4A4E22-A198-C06E-1C2B-A9A9A6EC1C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948"/>
          <a:stretch/>
        </p:blipFill>
        <p:spPr>
          <a:xfrm>
            <a:off x="7456208" y="4998720"/>
            <a:ext cx="4177717" cy="11711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E2832A4-5EA4-C73B-D78C-AD73C0EE9BDA}"/>
                  </a:ext>
                </a:extLst>
              </p:cNvPr>
              <p:cNvSpPr txBox="1"/>
              <p:nvPr/>
            </p:nvSpPr>
            <p:spPr>
              <a:xfrm>
                <a:off x="9127118" y="4221677"/>
                <a:ext cx="1500967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E2832A4-5EA4-C73B-D78C-AD73C0EE9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7118" y="4221677"/>
                <a:ext cx="1500967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7688260-F027-6AA7-F8E1-8FD321B7141C}"/>
              </a:ext>
            </a:extLst>
          </p:cNvPr>
          <p:cNvSpPr txBox="1"/>
          <p:nvPr/>
        </p:nvSpPr>
        <p:spPr>
          <a:xfrm>
            <a:off x="1036320" y="168398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1MA1/3H, Nov 2021,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Q17]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2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92E626-EB91-347D-FCD8-C41716CAE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9"/>
          <a:stretch/>
        </p:blipFill>
        <p:spPr>
          <a:xfrm>
            <a:off x="1647406" y="2075914"/>
            <a:ext cx="9325052" cy="4174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097280" y="177077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Nov 2022,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p:sp>
        <p:nvSpPr>
          <p:cNvPr id="9" name="Curved Left Arrow 46">
            <a:extLst>
              <a:ext uri="{FF2B5EF4-FFF2-40B4-BE49-F238E27FC236}">
                <a16:creationId xmlns:a16="http://schemas.microsoft.com/office/drawing/2014/main" id="{5FC95C91-573E-3782-2264-B2DBA313826F}"/>
              </a:ext>
            </a:extLst>
          </p:cNvPr>
          <p:cNvSpPr/>
          <p:nvPr/>
        </p:nvSpPr>
        <p:spPr>
          <a:xfrm flipH="1">
            <a:off x="2965710" y="2785966"/>
            <a:ext cx="447561" cy="82083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3799D4-D59F-7E54-03C2-E2D7DCCE0B23}"/>
                  </a:ext>
                </a:extLst>
              </p:cNvPr>
              <p:cNvSpPr txBox="1"/>
              <p:nvPr/>
            </p:nvSpPr>
            <p:spPr>
              <a:xfrm>
                <a:off x="2255018" y="2890017"/>
                <a:ext cx="576064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3799D4-D59F-7E54-03C2-E2D7DCCE0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018" y="2890017"/>
                <a:ext cx="576064" cy="612732"/>
              </a:xfrm>
              <a:prstGeom prst="rect">
                <a:avLst/>
              </a:prstGeom>
              <a:blipFill>
                <a:blip r:embed="rId3"/>
                <a:stretch>
                  <a:fillRect r="-20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urved Left Arrow 46">
            <a:extLst>
              <a:ext uri="{FF2B5EF4-FFF2-40B4-BE49-F238E27FC236}">
                <a16:creationId xmlns:a16="http://schemas.microsoft.com/office/drawing/2014/main" id="{1605741C-A35F-68B1-4F2E-35B168EFABAE}"/>
              </a:ext>
            </a:extLst>
          </p:cNvPr>
          <p:cNvSpPr/>
          <p:nvPr/>
        </p:nvSpPr>
        <p:spPr>
          <a:xfrm rot="10800000" flipH="1">
            <a:off x="8919470" y="2785966"/>
            <a:ext cx="447561" cy="820834"/>
          </a:xfrm>
          <a:prstGeom prst="curvedLeftArrow">
            <a:avLst>
              <a:gd name="adj1" fmla="val 0"/>
              <a:gd name="adj2" fmla="val 50000"/>
              <a:gd name="adj3" fmla="val 27785"/>
            </a:avLst>
          </a:prstGeom>
          <a:solidFill>
            <a:schemeClr val="accent5"/>
          </a:solidFill>
          <a:ln>
            <a:solidFill>
              <a:srgbClr val="71893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CED20F-BBDA-1BBA-9256-0524F2EC33E4}"/>
                  </a:ext>
                </a:extLst>
              </p:cNvPr>
              <p:cNvSpPr txBox="1"/>
              <p:nvPr/>
            </p:nvSpPr>
            <p:spPr>
              <a:xfrm>
                <a:off x="9367031" y="305966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CED20F-BBDA-1BBA-9256-0524F2EC3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031" y="3059668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 r="-34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792B11-3E26-8B8A-D298-EC5EEAC6C501}"/>
                  </a:ext>
                </a:extLst>
              </p:cNvPr>
              <p:cNvSpPr txBox="1"/>
              <p:nvPr/>
            </p:nvSpPr>
            <p:spPr>
              <a:xfrm>
                <a:off x="5354320" y="3244334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</a:rPr>
                        <m:t>0.25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792B11-3E26-8B8A-D298-EC5EEAC6C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320" y="3244334"/>
                <a:ext cx="74168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685065-0150-080A-D54A-BC23C6D49983}"/>
                  </a:ext>
                </a:extLst>
              </p:cNvPr>
              <p:cNvSpPr txBox="1"/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500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685065-0150-080A-D54A-BC23C6D49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504" y="2820185"/>
                <a:ext cx="74168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0A9DF-3E9E-9D64-C2AA-C6B8D8ACBAD3}"/>
                  </a:ext>
                </a:extLst>
              </p:cNvPr>
              <p:cNvSpPr txBox="1"/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0.02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0A9DF-3E9E-9D64-C2AA-C6B8D8ACB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107" y="3237468"/>
                <a:ext cx="74168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AB00AA6E-98E2-D2E6-5B68-5C201628B75F}"/>
              </a:ext>
            </a:extLst>
          </p:cNvPr>
          <p:cNvSpPr/>
          <p:nvPr/>
        </p:nvSpPr>
        <p:spPr>
          <a:xfrm>
            <a:off x="2001520" y="2075914"/>
            <a:ext cx="670560" cy="34865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F037A66-D271-515B-ED71-A3EF2B6D2A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E2196B14-D28A-9E4F-0043-ACDAFF773D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09831" y="41632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8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same? </a:t>
            </a:r>
            <a:br>
              <a:rPr lang="en-GB" dirty="0"/>
            </a:br>
            <a:r>
              <a:rPr lang="en-GB" dirty="0"/>
              <a:t>What is different?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8527208"/>
                  </p:ext>
                </p:extLst>
              </p:nvPr>
            </p:nvGraphicFramePr>
            <p:xfrm>
              <a:off x="1899920" y="459533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8527208"/>
                  </p:ext>
                </p:extLst>
              </p:nvPr>
            </p:nvGraphicFramePr>
            <p:xfrm>
              <a:off x="1899920" y="459533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128" t="-100840" r="-201596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8942" t="-100840" r="-100529" b="-1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2660" t="-100840" r="-1064" b="-16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675199F-13CE-4A5F-4988-281459EBBE98}"/>
              </a:ext>
            </a:extLst>
          </p:cNvPr>
          <p:cNvSpPr txBox="1"/>
          <p:nvPr/>
        </p:nvSpPr>
        <p:spPr>
          <a:xfrm>
            <a:off x="1818640" y="4226006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how long it would take to travel 30 miles at various speeds.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5BC516-91F7-BB00-E3B2-4DF61792B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403638"/>
              </p:ext>
            </p:extLst>
          </p:nvPr>
        </p:nvGraphicFramePr>
        <p:xfrm>
          <a:off x="1899920" y="2360692"/>
          <a:ext cx="9184640" cy="14400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148080">
                  <a:extLst>
                    <a:ext uri="{9D8B030D-6E8A-4147-A177-3AD203B41FA5}">
                      <a16:colId xmlns:a16="http://schemas.microsoft.com/office/drawing/2014/main" val="2811862907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74733690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53571825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3092473738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321037407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115162691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020913806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1299668874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Time (min)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50109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Distance (miles)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50643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C23D43B-A059-7FF6-3F67-8F3CFB391C25}"/>
              </a:ext>
            </a:extLst>
          </p:cNvPr>
          <p:cNvSpPr txBox="1"/>
          <p:nvPr/>
        </p:nvSpPr>
        <p:spPr>
          <a:xfrm>
            <a:off x="1899920" y="1991360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the distance you can travel in various times at 30 miles per hour.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2AA512-C254-3F01-0A6E-85243612C10F}"/>
              </a:ext>
            </a:extLst>
          </p:cNvPr>
          <p:cNvSpPr/>
          <p:nvPr/>
        </p:nvSpPr>
        <p:spPr>
          <a:xfrm>
            <a:off x="1300610" y="4229577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D33471-B305-9217-4AA0-396DE96CEBDB}"/>
              </a:ext>
            </a:extLst>
          </p:cNvPr>
          <p:cNvSpPr/>
          <p:nvPr/>
        </p:nvSpPr>
        <p:spPr>
          <a:xfrm>
            <a:off x="1300610" y="1991360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pic>
        <p:nvPicPr>
          <p:cNvPr id="35" name="Picture 3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65A2E20-579B-BDEA-CDB3-79171E34CA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3"/>
          <a:stretch/>
        </p:blipFill>
        <p:spPr>
          <a:xfrm>
            <a:off x="11225254" y="5596128"/>
            <a:ext cx="888955" cy="7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98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6221665"/>
                  </p:ext>
                </p:extLst>
              </p:nvPr>
            </p:nvGraphicFramePr>
            <p:xfrm>
              <a:off x="1889760" y="232965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AB6DD1FD-925E-72CD-65DA-E1922DF86C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6221665"/>
                  </p:ext>
                </p:extLst>
              </p:nvPr>
            </p:nvGraphicFramePr>
            <p:xfrm>
              <a:off x="1889760" y="2329658"/>
              <a:ext cx="9184640" cy="14400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148080">
                      <a:extLst>
                        <a:ext uri="{9D8B030D-6E8A-4147-A177-3AD203B41FA5}">
                          <a16:colId xmlns:a16="http://schemas.microsoft.com/office/drawing/2014/main" val="2811862907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74733690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53571825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092473738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321037407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151626911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2020913806"/>
                        </a:ext>
                      </a:extLst>
                    </a:gridCol>
                    <a:gridCol w="1148080">
                      <a:extLst>
                        <a:ext uri="{9D8B030D-6E8A-4147-A177-3AD203B41FA5}">
                          <a16:colId xmlns:a16="http://schemas.microsoft.com/office/drawing/2014/main" val="1299668874"/>
                        </a:ext>
                      </a:extLst>
                    </a:gridCol>
                  </a:tblGrid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Speed (mph)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05010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Time (h)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128" t="-101695" r="-201596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8942" t="-101695" r="-100529" b="-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2660" t="-101695" r="-1064" b="-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15064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675199F-13CE-4A5F-4988-281459EBBE98}"/>
              </a:ext>
            </a:extLst>
          </p:cNvPr>
          <p:cNvSpPr txBox="1"/>
          <p:nvPr/>
        </p:nvSpPr>
        <p:spPr>
          <a:xfrm>
            <a:off x="1808480" y="1923203"/>
            <a:ext cx="779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table shows how long it would take to travel 30 miles at various speeds.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2AA512-C254-3F01-0A6E-85243612C10F}"/>
              </a:ext>
            </a:extLst>
          </p:cNvPr>
          <p:cNvSpPr/>
          <p:nvPr/>
        </p:nvSpPr>
        <p:spPr>
          <a:xfrm>
            <a:off x="1290450" y="1963897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CCF5B0-4289-83C3-CAFA-ED3098B5C411}"/>
              </a:ext>
            </a:extLst>
          </p:cNvPr>
          <p:cNvCxnSpPr>
            <a:cxnSpLocks/>
          </p:cNvCxnSpPr>
          <p:nvPr/>
        </p:nvCxnSpPr>
        <p:spPr>
          <a:xfrm>
            <a:off x="360680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A4B84E1-D76F-4621-5BDE-E4030A292007}"/>
              </a:ext>
            </a:extLst>
          </p:cNvPr>
          <p:cNvCxnSpPr>
            <a:cxnSpLocks/>
          </p:cNvCxnSpPr>
          <p:nvPr/>
        </p:nvCxnSpPr>
        <p:spPr>
          <a:xfrm>
            <a:off x="477520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77749A-55E5-F33C-ED18-F71B1C33F468}"/>
              </a:ext>
            </a:extLst>
          </p:cNvPr>
          <p:cNvCxnSpPr>
            <a:cxnSpLocks/>
          </p:cNvCxnSpPr>
          <p:nvPr/>
        </p:nvCxnSpPr>
        <p:spPr>
          <a:xfrm>
            <a:off x="591312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5B8F4CE-6316-79ED-2B23-92DD068FCFBB}"/>
              </a:ext>
            </a:extLst>
          </p:cNvPr>
          <p:cNvCxnSpPr>
            <a:cxnSpLocks/>
          </p:cNvCxnSpPr>
          <p:nvPr/>
        </p:nvCxnSpPr>
        <p:spPr>
          <a:xfrm>
            <a:off x="705104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62D0DD-C335-0B1A-796B-6DDBE0DD75D7}"/>
              </a:ext>
            </a:extLst>
          </p:cNvPr>
          <p:cNvCxnSpPr>
            <a:cxnSpLocks/>
          </p:cNvCxnSpPr>
          <p:nvPr/>
        </p:nvCxnSpPr>
        <p:spPr>
          <a:xfrm>
            <a:off x="818896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5C565B8-1E76-88E5-4E21-3EFE1FC144F1}"/>
              </a:ext>
            </a:extLst>
          </p:cNvPr>
          <p:cNvCxnSpPr>
            <a:cxnSpLocks/>
          </p:cNvCxnSpPr>
          <p:nvPr/>
        </p:nvCxnSpPr>
        <p:spPr>
          <a:xfrm>
            <a:off x="934720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1DF1BC-C01C-FAE3-EC76-916728560106}"/>
              </a:ext>
            </a:extLst>
          </p:cNvPr>
          <p:cNvCxnSpPr>
            <a:cxnSpLocks/>
          </p:cNvCxnSpPr>
          <p:nvPr/>
        </p:nvCxnSpPr>
        <p:spPr>
          <a:xfrm>
            <a:off x="10495280" y="2806959"/>
            <a:ext cx="0" cy="46180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7C835F-E263-1496-2F17-3F2428991C1C}"/>
                  </a:ext>
                </a:extLst>
              </p:cNvPr>
              <p:cNvSpPr txBox="1"/>
              <p:nvPr/>
            </p:nvSpPr>
            <p:spPr>
              <a:xfrm>
                <a:off x="782320" y="2594341"/>
                <a:ext cx="1026160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𝑆𝑝𝑒𝑒𝑑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𝑇𝑖𝑚𝑒</m:t>
                      </m:r>
                      <m:r>
                        <a:rPr lang="en-GB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b="0" i="1" dirty="0">
                  <a:solidFill>
                    <a:schemeClr val="accent4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7C835F-E263-1496-2F17-3F2428991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20" y="2594341"/>
                <a:ext cx="1026160" cy="9106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00BE11-3716-0795-7592-06A7BFCC6BFF}"/>
                  </a:ext>
                </a:extLst>
              </p:cNvPr>
              <p:cNvSpPr txBox="1"/>
              <p:nvPr/>
            </p:nvSpPr>
            <p:spPr>
              <a:xfrm>
                <a:off x="1889760" y="4599463"/>
                <a:ext cx="32308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00BE11-3716-0795-7592-06A7BFCC6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760" y="4599463"/>
                <a:ext cx="323088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E2925E-BFC0-915B-6C33-EF2E62A6173E}"/>
                  </a:ext>
                </a:extLst>
              </p:cNvPr>
              <p:cNvSpPr txBox="1"/>
              <p:nvPr/>
            </p:nvSpPr>
            <p:spPr>
              <a:xfrm>
                <a:off x="6482080" y="3872746"/>
                <a:ext cx="32308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E2925E-BFC0-915B-6C33-EF2E62A61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3872746"/>
                <a:ext cx="323088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D6A814-9F49-23F1-0CDC-199565EF53B5}"/>
                  </a:ext>
                </a:extLst>
              </p:cNvPr>
              <p:cNvSpPr txBox="1"/>
              <p:nvPr/>
            </p:nvSpPr>
            <p:spPr>
              <a:xfrm>
                <a:off x="6482080" y="4349963"/>
                <a:ext cx="3230880" cy="1011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D6A814-9F49-23F1-0CDC-199565EF5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4349963"/>
                <a:ext cx="3230880" cy="10111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A40EAC-005D-D12F-AC21-8B6031CE0311}"/>
                  </a:ext>
                </a:extLst>
              </p:cNvPr>
              <p:cNvSpPr txBox="1"/>
              <p:nvPr/>
            </p:nvSpPr>
            <p:spPr>
              <a:xfrm>
                <a:off x="6482080" y="5317228"/>
                <a:ext cx="3230880" cy="1011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GB" sz="3200" b="0" i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A40EAC-005D-D12F-AC21-8B6031CE0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5317228"/>
                <a:ext cx="3230880" cy="10111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D0CDABD-F508-D17E-2200-2081672F5102}"/>
              </a:ext>
            </a:extLst>
          </p:cNvPr>
          <p:cNvCxnSpPr>
            <a:cxnSpLocks/>
          </p:cNvCxnSpPr>
          <p:nvPr/>
        </p:nvCxnSpPr>
        <p:spPr>
          <a:xfrm flipV="1">
            <a:off x="4587240" y="4158641"/>
            <a:ext cx="1905000" cy="712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C71FA3F-6EA9-B8FE-DD8C-FBE206B3E030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4592320" y="4855519"/>
            <a:ext cx="1889760" cy="31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EE7644-5FB8-40E4-4F06-16AEECA80576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4592320" y="4887223"/>
            <a:ext cx="1889760" cy="935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82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3BE5-D227-D584-F1E6-FE28192E9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Direct or Inverse?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0E3A743-8475-EF13-22DD-6C5F80FD9D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5902801"/>
                  </p:ext>
                </p:extLst>
              </p:nvPr>
            </p:nvGraphicFramePr>
            <p:xfrm>
              <a:off x="1736725" y="196638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0E3A743-8475-EF13-22DD-6C5F80FD9D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5902801"/>
                  </p:ext>
                </p:extLst>
              </p:nvPr>
            </p:nvGraphicFramePr>
            <p:xfrm>
              <a:off x="1736725" y="196638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8" t="-8065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8" t="-109836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CBE04C1-7E0B-ED2E-FB37-5194903C8A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1391319"/>
                  </p:ext>
                </p:extLst>
              </p:nvPr>
            </p:nvGraphicFramePr>
            <p:xfrm>
              <a:off x="1736725" y="3118979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CBE04C1-7E0B-ED2E-FB37-5194903C8A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1391319"/>
                  </p:ext>
                </p:extLst>
              </p:nvPr>
            </p:nvGraphicFramePr>
            <p:xfrm>
              <a:off x="1736725" y="3118979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6452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7F05213-50DA-D525-B16C-D01ADF4BDC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047296"/>
                  </p:ext>
                </p:extLst>
              </p:nvPr>
            </p:nvGraphicFramePr>
            <p:xfrm>
              <a:off x="1736725" y="427157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7F05213-50DA-D525-B16C-D01ADF4BDC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047296"/>
                  </p:ext>
                </p:extLst>
              </p:nvPr>
            </p:nvGraphicFramePr>
            <p:xfrm>
              <a:off x="1736725" y="4271574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6452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180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330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272F852-1E2A-71B7-22E5-8368D32809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638687"/>
                  </p:ext>
                </p:extLst>
              </p:nvPr>
            </p:nvGraphicFramePr>
            <p:xfrm>
              <a:off x="1736725" y="5424170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11.25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272F852-1E2A-71B7-22E5-8368D32809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1638687"/>
                  </p:ext>
                </p:extLst>
              </p:nvPr>
            </p:nvGraphicFramePr>
            <p:xfrm>
              <a:off x="1736725" y="5424170"/>
              <a:ext cx="8128002" cy="7416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54667">
                      <a:extLst>
                        <a:ext uri="{9D8B030D-6E8A-4147-A177-3AD203B41FA5}">
                          <a16:colId xmlns:a16="http://schemas.microsoft.com/office/drawing/2014/main" val="310808862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686851591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2357314627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361193446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1252176270"/>
                        </a:ext>
                      </a:extLst>
                    </a:gridCol>
                    <a:gridCol w="1354667">
                      <a:extLst>
                        <a:ext uri="{9D8B030D-6E8A-4147-A177-3AD203B41FA5}">
                          <a16:colId xmlns:a16="http://schemas.microsoft.com/office/drawing/2014/main" val="474221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48" t="-6452" r="-499552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4411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48" t="-108197" r="-49955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3.75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0" dirty="0">
                              <a:solidFill>
                                <a:schemeClr val="tx1"/>
                              </a:solidFill>
                            </a:rPr>
                            <a:t>11.25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1934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FD523C-AAB1-91D8-CC8F-2F8A80B67B3F}"/>
              </a:ext>
            </a:extLst>
          </p:cNvPr>
          <p:cNvSpPr/>
          <p:nvPr/>
        </p:nvSpPr>
        <p:spPr>
          <a:xfrm>
            <a:off x="1300610" y="2152558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1AFD8AE-D222-B869-87B4-51220C8F4FC5}"/>
              </a:ext>
            </a:extLst>
          </p:cNvPr>
          <p:cNvSpPr/>
          <p:nvPr/>
        </p:nvSpPr>
        <p:spPr>
          <a:xfrm>
            <a:off x="1300610" y="3305153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887329-FB4B-D529-EF93-2212BF498304}"/>
              </a:ext>
            </a:extLst>
          </p:cNvPr>
          <p:cNvSpPr/>
          <p:nvPr/>
        </p:nvSpPr>
        <p:spPr>
          <a:xfrm>
            <a:off x="1300610" y="4462122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C933B35-74A9-9684-3DE1-8BB6C5F3E31E}"/>
              </a:ext>
            </a:extLst>
          </p:cNvPr>
          <p:cNvSpPr/>
          <p:nvPr/>
        </p:nvSpPr>
        <p:spPr>
          <a:xfrm>
            <a:off x="1300610" y="5610344"/>
            <a:ext cx="324990" cy="36933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28975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92E626-EB91-347D-FCD8-C41716CAE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09"/>
          <a:stretch/>
        </p:blipFill>
        <p:spPr>
          <a:xfrm>
            <a:off x="1647406" y="2075914"/>
            <a:ext cx="9325052" cy="4174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193428" y="1738407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Nov 2022,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Inverse Proportion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0AA6E-98E2-D2E6-5B68-5C201628B75F}"/>
              </a:ext>
            </a:extLst>
          </p:cNvPr>
          <p:cNvSpPr/>
          <p:nvPr/>
        </p:nvSpPr>
        <p:spPr>
          <a:xfrm>
            <a:off x="2001520" y="2075914"/>
            <a:ext cx="670560" cy="348658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55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1116071" y="1945534"/>
                <a:ext cx="5137150" cy="4022725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and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1116071" y="1945534"/>
                <a:ext cx="5137150" cy="40227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5894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Your turn…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E07E14-1336-4266-A453-27F0226DEF4C}"/>
                  </a:ext>
                </a:extLst>
              </p:cNvPr>
              <p:cNvSpPr txBox="1"/>
              <p:nvPr/>
            </p:nvSpPr>
            <p:spPr>
              <a:xfrm>
                <a:off x="1097280" y="2143036"/>
                <a:ext cx="6457950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GB" sz="2400" dirty="0"/>
                  <a:t>Find the equation connecting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E07E14-1336-4266-A453-27F0226DE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2143036"/>
                <a:ext cx="6457950" cy="1938992"/>
              </a:xfrm>
              <a:prstGeom prst="rect">
                <a:avLst/>
              </a:prstGeom>
              <a:blipFill>
                <a:blip r:embed="rId2"/>
                <a:stretch>
                  <a:fillRect l="-1511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0906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Algebraic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989330" y="1876743"/>
                <a:ext cx="5137150" cy="4287837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=18.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in terms of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b="0" i="0" dirty="0">
                  <a:latin typeface="+mj-lt"/>
                </a:endParaRPr>
              </a:p>
              <a:p>
                <a:pPr algn="ctr"/>
                <a:endParaRPr lang="en-GB" sz="2400" b="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b)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  <a:p>
                <a:pPr algn="ctr"/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989330" y="1876743"/>
                <a:ext cx="5137150" cy="428783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4585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550"/>
          </a:xfrm>
        </p:spPr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8" y="1845734"/>
                <a:ext cx="5379722" cy="4023360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=6,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=35.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a) Find the value of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b)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c) Find 3 formulae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b="0" i="0" dirty="0">
                    <a:latin typeface="+mj-lt"/>
                  </a:rPr>
                  <a:t> </a:t>
                </a:r>
                <a:r>
                  <a:rPr lang="en-GB" sz="2400" b="0" i="0" dirty="0"/>
                  <a:t>and</a:t>
                </a:r>
                <a:r>
                  <a:rPr lang="en-GB" sz="24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8" y="1845734"/>
                <a:ext cx="5379722" cy="4023360"/>
              </a:xfrm>
              <a:blipFill>
                <a:blip r:embed="rId2"/>
                <a:stretch>
                  <a:fillRect l="-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601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Adding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1157287" y="1908495"/>
                <a:ext cx="4938713" cy="3227387"/>
              </a:xfrm>
            </p:spPr>
            <p:txBody>
              <a:bodyPr anchor="ctr"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=3, </m:t>
                    </m:r>
                  </m:oMath>
                </a14:m>
                <a:r>
                  <a:rPr lang="en-GB" sz="2400" dirty="0"/>
                  <a:t>when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=10;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dirty="0"/>
                  <a:t>Find a 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b="0" i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A89EB96-F211-99F2-B0D3-BEB86A64C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1157287" y="1908495"/>
                <a:ext cx="4938713" cy="322738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320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550"/>
          </a:xfrm>
        </p:spPr>
        <p:txBody>
          <a:bodyPr>
            <a:normAutofit/>
          </a:bodyPr>
          <a:lstStyle/>
          <a:p>
            <a:r>
              <a:rPr lang="en-GB" b="1" dirty="0"/>
              <a:t>Your 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8" y="1845734"/>
                <a:ext cx="5379722" cy="4023360"/>
              </a:xfrm>
            </p:spPr>
            <p:txBody>
              <a:bodyPr anchor="ctr"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is inversely proportional to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= 25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= 9</a:t>
                </a:r>
              </a:p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Find an equation connecting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4794A-D772-7BFE-69BF-0214C5EC9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8" y="1845734"/>
                <a:ext cx="5379722" cy="402336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828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18A598-DD32-DE00-44AB-D285B33A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Turn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FC7C3-584C-F5C6-3BA7-AE9FCD47D7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659" b="57458"/>
          <a:stretch/>
        </p:blipFill>
        <p:spPr>
          <a:xfrm>
            <a:off x="1303751" y="1979591"/>
            <a:ext cx="8218270" cy="24170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8C96D3-F493-C7AD-B70B-D6F8CFCFDF56}"/>
              </a:ext>
            </a:extLst>
          </p:cNvPr>
          <p:cNvSpPr txBox="1"/>
          <p:nvPr/>
        </p:nvSpPr>
        <p:spPr>
          <a:xfrm>
            <a:off x="1097280" y="173736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2017,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B0804-3C65-38A3-B27A-D2BB0E1585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8" t="58563" r="62685" b="19818"/>
          <a:stretch/>
        </p:blipFill>
        <p:spPr>
          <a:xfrm>
            <a:off x="1303751" y="4363763"/>
            <a:ext cx="3837209" cy="1228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0EE1CB-7C94-55E7-A1A2-E88716791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8" t="48478" r="99" b="29903"/>
          <a:stretch/>
        </p:blipFill>
        <p:spPr>
          <a:xfrm>
            <a:off x="7406640" y="4062390"/>
            <a:ext cx="3837209" cy="1228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7BEA26-7D82-6573-0BDD-49B16DAE9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75" t="76177" r="-188" b="11560"/>
          <a:stretch/>
        </p:blipFill>
        <p:spPr>
          <a:xfrm>
            <a:off x="7518400" y="5592095"/>
            <a:ext cx="3837209" cy="69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37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3B78-34DA-DB31-27D4-52924651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More than two variables…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519352-0DD5-1433-B644-7E285FBF1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764" y="1983021"/>
            <a:ext cx="3967867" cy="16699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54E21B-052F-E114-90AB-11F1326111BA}"/>
              </a:ext>
            </a:extLst>
          </p:cNvPr>
          <p:cNvSpPr txBox="1"/>
          <p:nvPr/>
        </p:nvSpPr>
        <p:spPr>
          <a:xfrm>
            <a:off x="1150632" y="177347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8C8C8C"/>
                </a:solidFill>
                <a:effectLst/>
                <a:latin typeface="Verdana" panose="020B0604030504040204" pitchFamily="34" charset="0"/>
              </a:rPr>
              <a:t>[Edexcel 1MA1/1H, June 2017, </a:t>
            </a:r>
            <a:r>
              <a:rPr lang="en-GB" sz="1600" dirty="0">
                <a:solidFill>
                  <a:srgbClr val="8C8C8C"/>
                </a:solidFill>
                <a:latin typeface="Verdana" panose="020B0604030504040204" pitchFamily="34" charset="0"/>
              </a:rPr>
              <a:t>Q13]</a:t>
            </a:r>
            <a:endParaRPr lang="en-GB" sz="1600" b="0" i="0" dirty="0">
              <a:solidFill>
                <a:srgbClr val="8C8C8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1993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93D2-528E-497C-A2BF-804250694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wild…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187D6-B093-41BD-B049-2118A3E49972}"/>
              </a:ext>
            </a:extLst>
          </p:cNvPr>
          <p:cNvSpPr txBox="1"/>
          <p:nvPr/>
        </p:nvSpPr>
        <p:spPr>
          <a:xfrm>
            <a:off x="4979220" y="2438400"/>
            <a:ext cx="2233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 ADAM’S TWEETS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689F8D35-6A41-3258-59EE-2490891B5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9" b="20000"/>
          <a:stretch/>
        </p:blipFill>
        <p:spPr bwMode="auto">
          <a:xfrm>
            <a:off x="7381855" y="224503"/>
            <a:ext cx="4580164" cy="617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ADF0F9-375D-6C10-EE7E-861A263F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95" y="2069148"/>
            <a:ext cx="6813248" cy="18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80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4B243-A1C3-FD2E-C0CA-D52223BCA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F04E-9373-2AAE-6E95-EFE95054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wild…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7274EF-6BC8-6196-2520-ABBD9E962231}"/>
              </a:ext>
            </a:extLst>
          </p:cNvPr>
          <p:cNvSpPr txBox="1"/>
          <p:nvPr/>
        </p:nvSpPr>
        <p:spPr>
          <a:xfrm>
            <a:off x="4979220" y="2438400"/>
            <a:ext cx="2233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 ADAM’S TWEETS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24758B-0DEB-DCFF-EC4A-C6628C764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95" y="2069148"/>
            <a:ext cx="6813248" cy="1849709"/>
          </a:xfrm>
          <a:prstGeom prst="rect">
            <a:avLst/>
          </a:prstGeom>
        </p:spPr>
      </p:pic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2616CB9B-AFDF-DEFB-E916-612B21A4A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55" y="224503"/>
            <a:ext cx="4459296" cy="609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72DDC70E-A59E-1A69-3A55-1954420BD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9" b="20000"/>
          <a:stretch/>
        </p:blipFill>
        <p:spPr bwMode="auto">
          <a:xfrm>
            <a:off x="7381855" y="224503"/>
            <a:ext cx="4580164" cy="617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71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7380-7200-FA2D-7335-4CD6861B5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205720" cy="2974848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 b="1" i="0" dirty="0">
                <a:solidFill>
                  <a:srgbClr val="262626"/>
                </a:solidFill>
                <a:effectLst/>
                <a:latin typeface="DM Sans"/>
              </a:rPr>
              <a:t>Breaking Up with Formulae: </a:t>
            </a:r>
            <a:br>
              <a:rPr lang="en-GB" sz="6600" b="1" i="0" dirty="0">
                <a:solidFill>
                  <a:srgbClr val="262626"/>
                </a:solidFill>
                <a:effectLst/>
                <a:latin typeface="DM Sans"/>
              </a:rPr>
            </a:br>
            <a:r>
              <a:rPr lang="en-GB" sz="6600" b="1" i="0" dirty="0">
                <a:solidFill>
                  <a:srgbClr val="262626"/>
                </a:solidFill>
                <a:effectLst/>
                <a:latin typeface="DM Sans"/>
              </a:rPr>
              <a:t>Ratio Tables are “The One”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39270-CBE5-28E2-399D-0FF8666B3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79702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dirty="0">
                <a:latin typeface="Trebuchet MS" panose="020B0603020202020204" pitchFamily="34" charset="0"/>
              </a:rPr>
              <a:t>Kathryn Clark</a:t>
            </a:r>
          </a:p>
          <a:p>
            <a:pPr algn="l"/>
            <a:r>
              <a:rPr lang="en-GB" dirty="0">
                <a:latin typeface="Trebuchet MS" panose="020B0603020202020204" pitchFamily="34" charset="0"/>
              </a:rPr>
              <a:t>Regional Lead practitioner for Maths (South Yorkshire), </a:t>
            </a:r>
          </a:p>
          <a:p>
            <a:pPr algn="l"/>
            <a:r>
              <a:rPr lang="en-GB" dirty="0" err="1">
                <a:latin typeface="Trebuchet MS" panose="020B0603020202020204" pitchFamily="34" charset="0"/>
              </a:rPr>
              <a:t>AsTREA</a:t>
            </a:r>
            <a:r>
              <a:rPr lang="en-GB" dirty="0">
                <a:latin typeface="Trebuchet MS" panose="020B0603020202020204" pitchFamily="34" charset="0"/>
              </a:rPr>
              <a:t> ACADEMIES TRUST</a:t>
            </a:r>
          </a:p>
          <a:p>
            <a:pPr algn="l"/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Arithmaticks@GMAIL.COM</a:t>
            </a:r>
          </a:p>
          <a:p>
            <a:pPr algn="l"/>
            <a:r>
              <a:rPr lang="en-GB" dirty="0">
                <a:latin typeface="Trebuchet MS" panose="020B0603020202020204" pitchFamily="34" charset="0"/>
              </a:rPr>
              <a:t>     </a:t>
            </a:r>
            <a:r>
              <a:rPr lang="en-GB" i="1" dirty="0">
                <a:latin typeface="Trebuchet MS" panose="020B0603020202020204" pitchFamily="34" charset="0"/>
              </a:rPr>
              <a:t>@Arithmaticks			 @Arithmaticks.BSKY.SOCIAL</a:t>
            </a:r>
          </a:p>
        </p:txBody>
      </p:sp>
      <p:pic>
        <p:nvPicPr>
          <p:cNvPr id="6" name="Graphic 5" descr="Envelope">
            <a:extLst>
              <a:ext uri="{FF2B5EF4-FFF2-40B4-BE49-F238E27FC236}">
                <a16:creationId xmlns:a16="http://schemas.microsoft.com/office/drawing/2014/main" id="{16BD5E4A-09AC-5FDE-6B96-E77573377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834" y="5420682"/>
            <a:ext cx="341085" cy="341085"/>
          </a:xfrm>
          <a:prstGeom prst="rect">
            <a:avLst/>
          </a:prstGeom>
        </p:spPr>
      </p:pic>
      <p:pic>
        <p:nvPicPr>
          <p:cNvPr id="1026" name="Picture 2" descr="Bluesky - Wikipedia">
            <a:extLst>
              <a:ext uri="{FF2B5EF4-FFF2-40B4-BE49-F238E27FC236}">
                <a16:creationId xmlns:a16="http://schemas.microsoft.com/office/drawing/2014/main" id="{CAC54AD4-1A32-43F9-BF80-29D6D1A68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5832855"/>
            <a:ext cx="385681" cy="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X Logo, symbol, meaning, history, PNG, brand">
            <a:extLst>
              <a:ext uri="{FF2B5EF4-FFF2-40B4-BE49-F238E27FC236}">
                <a16:creationId xmlns:a16="http://schemas.microsoft.com/office/drawing/2014/main" id="{AD60EED3-32D4-4CD0-8366-4AFE6CE42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r="19583"/>
          <a:stretch/>
        </p:blipFill>
        <p:spPr bwMode="auto">
          <a:xfrm>
            <a:off x="1170834" y="5832009"/>
            <a:ext cx="363194" cy="3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008813"/>
      </p:ext>
    </p:extLst>
  </p:cSld>
  <p:clrMapOvr>
    <a:masterClrMapping/>
  </p:clrMapOvr>
</p:sld>
</file>

<file path=ppt/theme/theme1.xml><?xml version="1.0" encoding="utf-8"?>
<a:theme xmlns:a="http://schemas.openxmlformats.org/drawingml/2006/main" name="DFL Slides Theme">
  <a:themeElements>
    <a:clrScheme name="DFM Colours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BAE947"/>
      </a:accent1>
      <a:accent2>
        <a:srgbClr val="8064A2"/>
      </a:accent2>
      <a:accent3>
        <a:srgbClr val="4BACC6"/>
      </a:accent3>
      <a:accent4>
        <a:srgbClr val="F79646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FL Slides Theme" id="{4AA314C3-C88E-43C6-90EC-B0AD5DD38A2C}" vid="{950F910E-44BB-42FE-B5FA-1CA575BA00E1}"/>
    </a:ext>
  </a:extLst>
</a:theme>
</file>

<file path=ppt/theme/theme2.xml><?xml version="1.0" encoding="utf-8"?>
<a:theme xmlns:a="http://schemas.openxmlformats.org/drawingml/2006/main" name="1_Retrospect">
  <a:themeElements>
    <a:clrScheme name="Custom 1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9DC423"/>
      </a:accent1>
      <a:accent2>
        <a:srgbClr val="673A8F"/>
      </a:accent2>
      <a:accent3>
        <a:srgbClr val="4BACC6"/>
      </a:accent3>
      <a:accent4>
        <a:srgbClr val="EE7E32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2_Retrospect">
  <a:themeElements>
    <a:clrScheme name="Custom 1">
      <a:dk1>
        <a:srgbClr val="000000"/>
      </a:dk1>
      <a:lt1>
        <a:sysClr val="window" lastClr="FFFFFF"/>
      </a:lt1>
      <a:dk2>
        <a:srgbClr val="222A35"/>
      </a:dk2>
      <a:lt2>
        <a:srgbClr val="EEECE1"/>
      </a:lt2>
      <a:accent1>
        <a:srgbClr val="9DC423"/>
      </a:accent1>
      <a:accent2>
        <a:srgbClr val="673A8F"/>
      </a:accent2>
      <a:accent3>
        <a:srgbClr val="4BACC6"/>
      </a:accent3>
      <a:accent4>
        <a:srgbClr val="EE7E32"/>
      </a:accent4>
      <a:accent5>
        <a:srgbClr val="9BBB59"/>
      </a:accent5>
      <a:accent6>
        <a:srgbClr val="FB5D43"/>
      </a:accent6>
      <a:hlink>
        <a:srgbClr val="31859B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DFL Slides Theme</Template>
  <TotalTime>3150</TotalTime>
  <Words>1206</Words>
  <Application>Microsoft Office PowerPoint</Application>
  <PresentationFormat>Widescreen</PresentationFormat>
  <Paragraphs>294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Aptos</vt:lpstr>
      <vt:lpstr>Arial</vt:lpstr>
      <vt:lpstr>Calibri</vt:lpstr>
      <vt:lpstr>Calibri Light</vt:lpstr>
      <vt:lpstr>Cambria Math</vt:lpstr>
      <vt:lpstr>DM Sans</vt:lpstr>
      <vt:lpstr>Trebuchet MS</vt:lpstr>
      <vt:lpstr>Verdana</vt:lpstr>
      <vt:lpstr>Wingdings</vt:lpstr>
      <vt:lpstr>DFL Slides Theme</vt:lpstr>
      <vt:lpstr>1_Retrospect</vt:lpstr>
      <vt:lpstr>2_Retrospect</vt:lpstr>
      <vt:lpstr>Retrospect</vt:lpstr>
      <vt:lpstr>Breaking Up with Formulae:  Ratio Tables are “The One”</vt:lpstr>
      <vt:lpstr>The Plan</vt:lpstr>
      <vt:lpstr>“Proportionality and some related concepts appear everywhere in the curriculum but are often treated implicitly.”</vt:lpstr>
      <vt:lpstr>The Big Idea</vt:lpstr>
      <vt:lpstr>The Big Idea</vt:lpstr>
      <vt:lpstr>The Big Idea</vt:lpstr>
      <vt:lpstr>Ratio Table Recap</vt:lpstr>
      <vt:lpstr>Deeper Thinking</vt:lpstr>
      <vt:lpstr>“Algebraic” Ratio Tables</vt:lpstr>
      <vt:lpstr>Algebraic Problems</vt:lpstr>
      <vt:lpstr>Your Turn</vt:lpstr>
      <vt:lpstr>Adding Complexity…</vt:lpstr>
      <vt:lpstr>Your Turn</vt:lpstr>
      <vt:lpstr>Exams… </vt:lpstr>
      <vt:lpstr>Exams… </vt:lpstr>
      <vt:lpstr>Exams… </vt:lpstr>
      <vt:lpstr>Exams… </vt:lpstr>
      <vt:lpstr>More than two variables…</vt:lpstr>
      <vt:lpstr>More than two variables…</vt:lpstr>
      <vt:lpstr>Your Turn…</vt:lpstr>
      <vt:lpstr>More complexity…</vt:lpstr>
      <vt:lpstr>Inverse Proportion</vt:lpstr>
      <vt:lpstr>What is the same?  What is different?</vt:lpstr>
      <vt:lpstr>Inverse Proportion</vt:lpstr>
      <vt:lpstr>Direct or Inverse?</vt:lpstr>
      <vt:lpstr>Inverse Proportion</vt:lpstr>
      <vt:lpstr>Algebraic Problems</vt:lpstr>
      <vt:lpstr>Your turn…</vt:lpstr>
      <vt:lpstr>Algebraic Problems</vt:lpstr>
      <vt:lpstr>Your Turn</vt:lpstr>
      <vt:lpstr>Adding Complexity</vt:lpstr>
      <vt:lpstr>Your Turn</vt:lpstr>
      <vt:lpstr>Your Turn</vt:lpstr>
      <vt:lpstr>More than two variables…</vt:lpstr>
      <vt:lpstr>In the wild…</vt:lpstr>
      <vt:lpstr>In the wild…</vt:lpstr>
      <vt:lpstr>Breaking Up with Formulae:  Ratio Tables are “The One”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 Tables:  Moving to Generalisation</dc:title>
  <dc:creator>Kathryn Clark</dc:creator>
  <cp:lastModifiedBy>Kathryn Clark (Astrea Central)</cp:lastModifiedBy>
  <cp:revision>7</cp:revision>
  <cp:lastPrinted>2025-06-20T15:55:48Z</cp:lastPrinted>
  <dcterms:created xsi:type="dcterms:W3CDTF">2023-10-01T12:12:00Z</dcterms:created>
  <dcterms:modified xsi:type="dcterms:W3CDTF">2025-08-29T15:16:23Z</dcterms:modified>
</cp:coreProperties>
</file>